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5" r:id="rId2"/>
    <p:sldId id="281" r:id="rId3"/>
    <p:sldId id="280" r:id="rId4"/>
    <p:sldId id="267" r:id="rId5"/>
    <p:sldId id="268" r:id="rId6"/>
    <p:sldId id="278" r:id="rId7"/>
    <p:sldId id="272" r:id="rId8"/>
    <p:sldId id="273" r:id="rId9"/>
    <p:sldId id="275" r:id="rId10"/>
    <p:sldId id="274" r:id="rId11"/>
    <p:sldId id="279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6395" autoAdjust="0"/>
  </p:normalViewPr>
  <p:slideViewPr>
    <p:cSldViewPr snapToGrid="0">
      <p:cViewPr varScale="1">
        <p:scale>
          <a:sx n="73" d="100"/>
          <a:sy n="73" d="100"/>
        </p:scale>
        <p:origin x="762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1018D-E835-4EA0-A0AA-CDAD56C1A787}" type="datetimeFigureOut">
              <a:rPr lang="fr-FR" smtClean="0"/>
              <a:t>25/04/2017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A9D2-0B4D-433B-8667-33B38B60D4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0141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1018D-E835-4EA0-A0AA-CDAD56C1A787}" type="datetimeFigureOut">
              <a:rPr lang="fr-FR" smtClean="0"/>
              <a:t>25/04/2017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A9D2-0B4D-433B-8667-33B38B60D4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2412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1018D-E835-4EA0-A0AA-CDAD56C1A787}" type="datetimeFigureOut">
              <a:rPr lang="fr-FR" smtClean="0"/>
              <a:t>25/04/2017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A9D2-0B4D-433B-8667-33B38B60D4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4875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1018D-E835-4EA0-A0AA-CDAD56C1A787}" type="datetimeFigureOut">
              <a:rPr lang="fr-FR" smtClean="0"/>
              <a:t>25/04/2017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A9D2-0B4D-433B-8667-33B38B60D4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0221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1018D-E835-4EA0-A0AA-CDAD56C1A787}" type="datetimeFigureOut">
              <a:rPr lang="fr-FR" smtClean="0"/>
              <a:t>25/04/2017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A9D2-0B4D-433B-8667-33B38B60D4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5701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1018D-E835-4EA0-A0AA-CDAD56C1A787}" type="datetimeFigureOut">
              <a:rPr lang="fr-FR" smtClean="0"/>
              <a:t>25/04/2017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A9D2-0B4D-433B-8667-33B38B60D4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776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1018D-E835-4EA0-A0AA-CDAD56C1A787}" type="datetimeFigureOut">
              <a:rPr lang="fr-FR" smtClean="0"/>
              <a:t>25/04/2017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A9D2-0B4D-433B-8667-33B38B60D4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6408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1018D-E835-4EA0-A0AA-CDAD56C1A787}" type="datetimeFigureOut">
              <a:rPr lang="fr-FR" smtClean="0"/>
              <a:t>25/04/2017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A9D2-0B4D-433B-8667-33B38B60D4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4964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1018D-E835-4EA0-A0AA-CDAD56C1A787}" type="datetimeFigureOut">
              <a:rPr lang="fr-FR" smtClean="0"/>
              <a:t>25/04/2017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A9D2-0B4D-433B-8667-33B38B60D4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60081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1018D-E835-4EA0-A0AA-CDAD56C1A787}" type="datetimeFigureOut">
              <a:rPr lang="fr-FR" smtClean="0"/>
              <a:t>25/04/2017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A9D2-0B4D-433B-8667-33B38B60D4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9855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1018D-E835-4EA0-A0AA-CDAD56C1A787}" type="datetimeFigureOut">
              <a:rPr lang="fr-FR" smtClean="0"/>
              <a:t>25/04/2017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A9D2-0B4D-433B-8667-33B38B60D4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6586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F1018D-E835-4EA0-A0AA-CDAD56C1A787}" type="datetimeFigureOut">
              <a:rPr lang="fr-FR" smtClean="0"/>
              <a:t>25/04/2017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2A9D2-0B4D-433B-8667-33B38B60D4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8443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" y="0"/>
            <a:ext cx="121895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97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" y="0"/>
            <a:ext cx="121895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04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" y="0"/>
            <a:ext cx="121895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" y="0"/>
            <a:ext cx="121895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14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" y="0"/>
            <a:ext cx="121895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73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" y="0"/>
            <a:ext cx="12189568" cy="6858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216" y="3351366"/>
            <a:ext cx="5759118" cy="3450744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998" y="905768"/>
            <a:ext cx="6025690" cy="5814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458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" y="0"/>
            <a:ext cx="121895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26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" y="0"/>
            <a:ext cx="121895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65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" y="0"/>
            <a:ext cx="12189568" cy="685800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847" y="258793"/>
            <a:ext cx="56380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904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" y="0"/>
            <a:ext cx="121895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03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" y="0"/>
            <a:ext cx="121895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14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2420</TotalTime>
  <Words>0</Words>
  <Application>Microsoft Office PowerPoint</Application>
  <PresentationFormat>Grand écran</PresentationFormat>
  <Paragraphs>0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Frédéric Vellutini</dc:creator>
  <cp:lastModifiedBy>Frédéric Vellutini</cp:lastModifiedBy>
  <cp:revision>134</cp:revision>
  <dcterms:created xsi:type="dcterms:W3CDTF">2017-02-20T08:30:18Z</dcterms:created>
  <dcterms:modified xsi:type="dcterms:W3CDTF">2017-04-25T11:50:50Z</dcterms:modified>
</cp:coreProperties>
</file>