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343" r:id="rId2"/>
    <p:sldId id="312" r:id="rId3"/>
    <p:sldId id="350" r:id="rId4"/>
    <p:sldId id="346" r:id="rId5"/>
    <p:sldId id="347" r:id="rId6"/>
    <p:sldId id="313" r:id="rId7"/>
    <p:sldId id="335" r:id="rId8"/>
    <p:sldId id="344" r:id="rId9"/>
    <p:sldId id="314" r:id="rId10"/>
    <p:sldId id="336" r:id="rId11"/>
    <p:sldId id="339" r:id="rId12"/>
    <p:sldId id="342" r:id="rId13"/>
    <p:sldId id="337" r:id="rId14"/>
    <p:sldId id="270" r:id="rId15"/>
    <p:sldId id="345" r:id="rId16"/>
    <p:sldId id="332" r:id="rId17"/>
    <p:sldId id="331" r:id="rId18"/>
    <p:sldId id="315" r:id="rId19"/>
    <p:sldId id="322" r:id="rId20"/>
    <p:sldId id="320" r:id="rId21"/>
    <p:sldId id="349" r:id="rId22"/>
  </p:sldIdLst>
  <p:sldSz cx="12192000" cy="6858000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Fj3XsqXUHpve3Pv+d1sx4ewV9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94694"/>
  </p:normalViewPr>
  <p:slideViewPr>
    <p:cSldViewPr snapToGrid="0">
      <p:cViewPr varScale="1">
        <p:scale>
          <a:sx n="142" d="100"/>
          <a:sy n="142" d="100"/>
        </p:scale>
        <p:origin x="-480" y="2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37" Type="http://customschemas.google.com/relationships/presentationmetadata" Target="metadata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1"/>
            <c:bubble3D val="0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3B-E04A-9F5C-F277352FF95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Sep Up</c:v>
                </c:pt>
                <c:pt idx="1">
                  <c:v>Abonnement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5.0</c:v>
                </c:pt>
                <c:pt idx="1">
                  <c:v>95.0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3B-E04A-9F5C-F277352FF95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4"/>
          <c:dPt>
            <c:idx val="1"/>
            <c:bubble3D val="0"/>
            <c:explosion val="20"/>
          </c:dPt>
          <c:dPt>
            <c:idx val="2"/>
            <c:bubble3D val="0"/>
            <c:explosion val="19"/>
          </c:dPt>
          <c:dPt>
            <c:idx val="3"/>
            <c:bubble3D val="0"/>
            <c:explosion val="17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Dev/mise à Jour</c:v>
                </c:pt>
                <c:pt idx="1">
                  <c:v>industrialisation</c:v>
                </c:pt>
                <c:pt idx="2">
                  <c:v>Commerce</c:v>
                </c:pt>
                <c:pt idx="3">
                  <c:v>Gestion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0D-4246-8728-0984E84078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6C361-961A-6F44-861B-8063C756BB8A}" type="doc">
      <dgm:prSet loTypeId="urn:microsoft.com/office/officeart/2005/8/layout/cycle4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293F147-6D8A-1741-80C9-95D2D97CF1F5}">
      <dgm:prSet phldrT="[Texte]"/>
      <dgm:spPr/>
      <dgm:t>
        <a:bodyPr/>
        <a:lstStyle/>
        <a:p>
          <a:r>
            <a:rPr lang="fr-FR" dirty="0" smtClean="0">
              <a:latin typeface="Cambria"/>
              <a:cs typeface="Cambria"/>
            </a:rPr>
            <a:t>Chargeur</a:t>
          </a:r>
          <a:endParaRPr lang="fr-FR" dirty="0">
            <a:latin typeface="Cambria"/>
            <a:cs typeface="Cambria"/>
          </a:endParaRPr>
        </a:p>
      </dgm:t>
    </dgm:pt>
    <dgm:pt modelId="{6AB220A5-0657-5747-AD93-097CA5A13517}" type="parTrans" cxnId="{E6C11F7F-EAD1-A840-B8BF-27903C994926}">
      <dgm:prSet/>
      <dgm:spPr/>
      <dgm:t>
        <a:bodyPr/>
        <a:lstStyle/>
        <a:p>
          <a:endParaRPr lang="fr-FR"/>
        </a:p>
      </dgm:t>
    </dgm:pt>
    <dgm:pt modelId="{9A69B157-A23C-1547-A19F-7D6958494B53}" type="sibTrans" cxnId="{E6C11F7F-EAD1-A840-B8BF-27903C994926}">
      <dgm:prSet/>
      <dgm:spPr/>
      <dgm:t>
        <a:bodyPr/>
        <a:lstStyle/>
        <a:p>
          <a:endParaRPr lang="fr-FR"/>
        </a:p>
      </dgm:t>
    </dgm:pt>
    <dgm:pt modelId="{41652469-3D65-ED4D-B5E8-71A83B05B7FA}">
      <dgm:prSet phldrT="[Texte]" custT="1"/>
      <dgm:spPr/>
      <dgm:t>
        <a:bodyPr/>
        <a:lstStyle/>
        <a:p>
          <a:r>
            <a:rPr lang="fr-FR" sz="1200" dirty="0" smtClean="0">
              <a:latin typeface="Calibri"/>
              <a:cs typeface="Calibri"/>
            </a:rPr>
            <a:t>Offre innovante, </a:t>
          </a:r>
          <a:endParaRPr lang="fr-FR" sz="1200" dirty="0">
            <a:latin typeface="Calibri"/>
            <a:cs typeface="Calibri"/>
          </a:endParaRPr>
        </a:p>
      </dgm:t>
    </dgm:pt>
    <dgm:pt modelId="{AF0DC09D-6333-864E-8FB3-20DE6740515F}" type="parTrans" cxnId="{5D5CBDF3-0528-5244-A54D-4685DB43870D}">
      <dgm:prSet/>
      <dgm:spPr/>
      <dgm:t>
        <a:bodyPr/>
        <a:lstStyle/>
        <a:p>
          <a:endParaRPr lang="fr-FR"/>
        </a:p>
      </dgm:t>
    </dgm:pt>
    <dgm:pt modelId="{980E92B5-F964-DB4F-B25C-4157EAD90BEE}" type="sibTrans" cxnId="{5D5CBDF3-0528-5244-A54D-4685DB43870D}">
      <dgm:prSet/>
      <dgm:spPr/>
      <dgm:t>
        <a:bodyPr/>
        <a:lstStyle/>
        <a:p>
          <a:endParaRPr lang="fr-FR"/>
        </a:p>
      </dgm:t>
    </dgm:pt>
    <dgm:pt modelId="{3CCDABE1-06E4-E143-914C-71ED62A723FF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Transporteur</a:t>
          </a:r>
          <a:endParaRPr lang="fr-FR" dirty="0">
            <a:latin typeface="Calibri"/>
            <a:cs typeface="Calibri"/>
          </a:endParaRPr>
        </a:p>
      </dgm:t>
    </dgm:pt>
    <dgm:pt modelId="{073D8ECF-8382-5147-B384-4050FD52AB97}" type="parTrans" cxnId="{10D28CF1-D2DD-5F4B-9641-E061D016EFE0}">
      <dgm:prSet/>
      <dgm:spPr/>
      <dgm:t>
        <a:bodyPr/>
        <a:lstStyle/>
        <a:p>
          <a:endParaRPr lang="fr-FR"/>
        </a:p>
      </dgm:t>
    </dgm:pt>
    <dgm:pt modelId="{1D2CF18E-0B5B-A84A-8008-E37F6BFB557A}" type="sibTrans" cxnId="{10D28CF1-D2DD-5F4B-9641-E061D016EFE0}">
      <dgm:prSet/>
      <dgm:spPr/>
      <dgm:t>
        <a:bodyPr/>
        <a:lstStyle/>
        <a:p>
          <a:endParaRPr lang="fr-FR"/>
        </a:p>
      </dgm:t>
    </dgm:pt>
    <dgm:pt modelId="{DBC38E93-59B8-344E-ADF3-35355230C9F3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Optimisation des tournées, </a:t>
          </a:r>
          <a:endParaRPr lang="fr-FR" dirty="0">
            <a:latin typeface="Calibri"/>
            <a:cs typeface="Calibri"/>
          </a:endParaRPr>
        </a:p>
      </dgm:t>
    </dgm:pt>
    <dgm:pt modelId="{40B5DDA8-781D-2A4C-8AD9-9364350F56EF}" type="parTrans" cxnId="{7C04ED71-7B85-9940-87DA-5A815315997C}">
      <dgm:prSet/>
      <dgm:spPr/>
      <dgm:t>
        <a:bodyPr/>
        <a:lstStyle/>
        <a:p>
          <a:endParaRPr lang="fr-FR"/>
        </a:p>
      </dgm:t>
    </dgm:pt>
    <dgm:pt modelId="{60EF6CF7-29B0-7941-A973-5238B7D4A826}" type="sibTrans" cxnId="{7C04ED71-7B85-9940-87DA-5A815315997C}">
      <dgm:prSet/>
      <dgm:spPr/>
      <dgm:t>
        <a:bodyPr/>
        <a:lstStyle/>
        <a:p>
          <a:endParaRPr lang="fr-FR"/>
        </a:p>
      </dgm:t>
    </dgm:pt>
    <dgm:pt modelId="{1212641B-40B4-194F-AEC4-E89AE5D15A1D}">
      <dgm:prSet phldrT="[Texte]"/>
      <dgm:spPr/>
      <dgm:t>
        <a:bodyPr/>
        <a:lstStyle/>
        <a:p>
          <a:r>
            <a:rPr lang="fr-FR" dirty="0" smtClean="0">
              <a:latin typeface="Cambria"/>
              <a:cs typeface="Cambria"/>
            </a:rPr>
            <a:t>Enseigne </a:t>
          </a:r>
          <a:endParaRPr lang="fr-FR" dirty="0">
            <a:latin typeface="Cambria"/>
            <a:cs typeface="Cambria"/>
          </a:endParaRPr>
        </a:p>
      </dgm:t>
    </dgm:pt>
    <dgm:pt modelId="{B124FA39-0B20-A44B-A85D-37881792D97C}" type="parTrans" cxnId="{68D8CAC9-F102-7240-BF15-76C6BE9CD367}">
      <dgm:prSet/>
      <dgm:spPr/>
      <dgm:t>
        <a:bodyPr/>
        <a:lstStyle/>
        <a:p>
          <a:endParaRPr lang="fr-FR"/>
        </a:p>
      </dgm:t>
    </dgm:pt>
    <dgm:pt modelId="{D7EF7C2F-5F6A-0147-A460-A2BDAC38F733}" type="sibTrans" cxnId="{68D8CAC9-F102-7240-BF15-76C6BE9CD367}">
      <dgm:prSet/>
      <dgm:spPr/>
      <dgm:t>
        <a:bodyPr/>
        <a:lstStyle/>
        <a:p>
          <a:endParaRPr lang="fr-FR"/>
        </a:p>
      </dgm:t>
    </dgm:pt>
    <dgm:pt modelId="{F1E975DC-DCAC-C544-8035-B7855DDC8764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Réduction des litiges</a:t>
          </a:r>
          <a:endParaRPr lang="fr-FR" dirty="0">
            <a:latin typeface="Calibri"/>
            <a:cs typeface="Calibri"/>
          </a:endParaRPr>
        </a:p>
      </dgm:t>
    </dgm:pt>
    <dgm:pt modelId="{8CC7D233-EB72-304D-95A8-0145B4DD9083}" type="parTrans" cxnId="{32398C03-624D-494B-8523-BCB82165531B}">
      <dgm:prSet/>
      <dgm:spPr/>
      <dgm:t>
        <a:bodyPr/>
        <a:lstStyle/>
        <a:p>
          <a:endParaRPr lang="fr-FR"/>
        </a:p>
      </dgm:t>
    </dgm:pt>
    <dgm:pt modelId="{CDF9AF4A-4522-2D44-8290-CDB62F80D911}" type="sibTrans" cxnId="{32398C03-624D-494B-8523-BCB82165531B}">
      <dgm:prSet/>
      <dgm:spPr/>
      <dgm:t>
        <a:bodyPr/>
        <a:lstStyle/>
        <a:p>
          <a:endParaRPr lang="fr-FR"/>
        </a:p>
      </dgm:t>
    </dgm:pt>
    <dgm:pt modelId="{10A7EF28-FAD0-CA47-9545-BD852DB3C1FF}">
      <dgm:prSet phldrT="[Texte]"/>
      <dgm:spPr/>
      <dgm:t>
        <a:bodyPr/>
        <a:lstStyle/>
        <a:p>
          <a:r>
            <a:rPr lang="fr-FR" dirty="0" smtClean="0">
              <a:latin typeface="Cambria"/>
              <a:cs typeface="Cambria"/>
            </a:rPr>
            <a:t>Magasin</a:t>
          </a:r>
          <a:endParaRPr lang="fr-FR" dirty="0">
            <a:latin typeface="Cambria"/>
            <a:cs typeface="Cambria"/>
          </a:endParaRPr>
        </a:p>
      </dgm:t>
    </dgm:pt>
    <dgm:pt modelId="{73F278E2-906F-F14F-8D00-858F13885B26}" type="parTrans" cxnId="{66B1B409-B462-6149-9A69-B03C6EAFFF8F}">
      <dgm:prSet/>
      <dgm:spPr/>
      <dgm:t>
        <a:bodyPr/>
        <a:lstStyle/>
        <a:p>
          <a:endParaRPr lang="fr-FR"/>
        </a:p>
      </dgm:t>
    </dgm:pt>
    <dgm:pt modelId="{1676A224-D844-D644-B88F-B5C8F5509A8C}" type="sibTrans" cxnId="{66B1B409-B462-6149-9A69-B03C6EAFFF8F}">
      <dgm:prSet/>
      <dgm:spPr/>
      <dgm:t>
        <a:bodyPr/>
        <a:lstStyle/>
        <a:p>
          <a:endParaRPr lang="fr-FR"/>
        </a:p>
      </dgm:t>
    </dgm:pt>
    <dgm:pt modelId="{62691540-83E2-0C4C-BFCE-B213DCD53392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Accessibilité améliorée,</a:t>
          </a:r>
          <a:endParaRPr lang="fr-FR" dirty="0">
            <a:latin typeface="Calibri"/>
            <a:cs typeface="Calibri"/>
          </a:endParaRPr>
        </a:p>
      </dgm:t>
    </dgm:pt>
    <dgm:pt modelId="{C79759C6-FDC9-DD4D-92B2-400711FA753C}" type="parTrans" cxnId="{35710B4F-0DD2-B64A-93A2-D004E6BEE7BF}">
      <dgm:prSet/>
      <dgm:spPr/>
      <dgm:t>
        <a:bodyPr/>
        <a:lstStyle/>
        <a:p>
          <a:endParaRPr lang="fr-FR"/>
        </a:p>
      </dgm:t>
    </dgm:pt>
    <dgm:pt modelId="{56BA66D9-DA8E-384F-9407-0BBAC2C9BE15}" type="sibTrans" cxnId="{35710B4F-0DD2-B64A-93A2-D004E6BEE7BF}">
      <dgm:prSet/>
      <dgm:spPr/>
      <dgm:t>
        <a:bodyPr/>
        <a:lstStyle/>
        <a:p>
          <a:endParaRPr lang="fr-FR"/>
        </a:p>
      </dgm:t>
    </dgm:pt>
    <dgm:pt modelId="{140A0EF3-BCC8-0740-8399-5578B6505FAB}">
      <dgm:prSet phldrT="[Texte]" custT="1"/>
      <dgm:spPr/>
      <dgm:t>
        <a:bodyPr/>
        <a:lstStyle/>
        <a:p>
          <a:r>
            <a:rPr lang="fr-FR" sz="1200" dirty="0" smtClean="0">
              <a:latin typeface="Calibri"/>
              <a:cs typeface="Calibri"/>
            </a:rPr>
            <a:t>Gestion des clés</a:t>
          </a:r>
          <a:endParaRPr lang="fr-FR" sz="1200" dirty="0">
            <a:latin typeface="Calibri"/>
            <a:cs typeface="Calibri"/>
          </a:endParaRPr>
        </a:p>
      </dgm:t>
    </dgm:pt>
    <dgm:pt modelId="{BC18F604-B118-FB40-8728-42E546322FD4}" type="parTrans" cxnId="{EAA2F643-BAA1-7143-BEBA-F97E325BED58}">
      <dgm:prSet/>
      <dgm:spPr/>
      <dgm:t>
        <a:bodyPr/>
        <a:lstStyle/>
        <a:p>
          <a:endParaRPr lang="fr-FR"/>
        </a:p>
      </dgm:t>
    </dgm:pt>
    <dgm:pt modelId="{F1CE0252-D3E9-3742-BD0F-7E7C1F0D3C85}" type="sibTrans" cxnId="{EAA2F643-BAA1-7143-BEBA-F97E325BED58}">
      <dgm:prSet/>
      <dgm:spPr/>
      <dgm:t>
        <a:bodyPr/>
        <a:lstStyle/>
        <a:p>
          <a:endParaRPr lang="fr-FR"/>
        </a:p>
      </dgm:t>
    </dgm:pt>
    <dgm:pt modelId="{56E914B1-FD30-3649-92F9-CF76F7F3AD28}">
      <dgm:prSet phldrT="[Texte]" custT="1"/>
      <dgm:spPr/>
      <dgm:t>
        <a:bodyPr/>
        <a:lstStyle/>
        <a:p>
          <a:r>
            <a:rPr lang="fr-FR" sz="1200" dirty="0" smtClean="0">
              <a:latin typeface="Calibri"/>
              <a:cs typeface="Calibri"/>
            </a:rPr>
            <a:t>Prise en charge possible en l’absence</a:t>
          </a:r>
          <a:endParaRPr lang="fr-FR" sz="1200" dirty="0">
            <a:latin typeface="Calibri"/>
            <a:cs typeface="Calibri"/>
          </a:endParaRPr>
        </a:p>
      </dgm:t>
    </dgm:pt>
    <dgm:pt modelId="{2D39F455-1EFE-6440-A38D-91D49880A166}" type="parTrans" cxnId="{B579A8EC-0845-074B-8663-C4D7C2C1999D}">
      <dgm:prSet/>
      <dgm:spPr/>
      <dgm:t>
        <a:bodyPr/>
        <a:lstStyle/>
        <a:p>
          <a:endParaRPr lang="fr-FR"/>
        </a:p>
      </dgm:t>
    </dgm:pt>
    <dgm:pt modelId="{A4B55FFB-E722-B844-BA55-4D23BBE646ED}" type="sibTrans" cxnId="{B579A8EC-0845-074B-8663-C4D7C2C1999D}">
      <dgm:prSet/>
      <dgm:spPr/>
      <dgm:t>
        <a:bodyPr/>
        <a:lstStyle/>
        <a:p>
          <a:endParaRPr lang="fr-FR"/>
        </a:p>
      </dgm:t>
    </dgm:pt>
    <dgm:pt modelId="{8879824F-71D6-4E4A-9E19-E10BA2139FBD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Réduction des kilomètres contraints</a:t>
          </a:r>
          <a:endParaRPr lang="fr-FR" dirty="0">
            <a:latin typeface="Calibri"/>
            <a:cs typeface="Calibri"/>
          </a:endParaRPr>
        </a:p>
      </dgm:t>
    </dgm:pt>
    <dgm:pt modelId="{84E4012C-53A8-B34D-876E-C63E20041135}" type="parTrans" cxnId="{A807EB54-EF7E-D241-A026-978D787F97B6}">
      <dgm:prSet/>
      <dgm:spPr/>
      <dgm:t>
        <a:bodyPr/>
        <a:lstStyle/>
        <a:p>
          <a:endParaRPr lang="fr-FR"/>
        </a:p>
      </dgm:t>
    </dgm:pt>
    <dgm:pt modelId="{228A978B-A673-1A45-821B-B6F8A6152BBB}" type="sibTrans" cxnId="{A807EB54-EF7E-D241-A026-978D787F97B6}">
      <dgm:prSet/>
      <dgm:spPr/>
      <dgm:t>
        <a:bodyPr/>
        <a:lstStyle/>
        <a:p>
          <a:endParaRPr lang="fr-FR"/>
        </a:p>
      </dgm:t>
    </dgm:pt>
    <dgm:pt modelId="{A4BB4A85-563B-1144-8121-2DC4D2B63DFC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Diminution des conflits interpersonnels, </a:t>
          </a:r>
          <a:endParaRPr lang="fr-FR" dirty="0">
            <a:latin typeface="Calibri"/>
            <a:cs typeface="Calibri"/>
          </a:endParaRPr>
        </a:p>
      </dgm:t>
    </dgm:pt>
    <dgm:pt modelId="{5EBE3586-0474-594C-A641-8070FAB5AEE1}" type="parTrans" cxnId="{44E3C8C1-A51D-8B43-BB09-77897AD6DE78}">
      <dgm:prSet/>
      <dgm:spPr/>
      <dgm:t>
        <a:bodyPr/>
        <a:lstStyle/>
        <a:p>
          <a:endParaRPr lang="fr-FR"/>
        </a:p>
      </dgm:t>
    </dgm:pt>
    <dgm:pt modelId="{4207F384-EA10-D24F-A3B0-3967638CC243}" type="sibTrans" cxnId="{44E3C8C1-A51D-8B43-BB09-77897AD6DE78}">
      <dgm:prSet/>
      <dgm:spPr/>
      <dgm:t>
        <a:bodyPr/>
        <a:lstStyle/>
        <a:p>
          <a:endParaRPr lang="fr-FR"/>
        </a:p>
      </dgm:t>
    </dgm:pt>
    <dgm:pt modelId="{7B50BFB6-E919-274E-B9C8-5A074847EE56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Complétude des livraisons</a:t>
          </a:r>
          <a:endParaRPr lang="fr-FR" dirty="0">
            <a:latin typeface="Calibri"/>
            <a:cs typeface="Calibri"/>
          </a:endParaRPr>
        </a:p>
      </dgm:t>
    </dgm:pt>
    <dgm:pt modelId="{F1AE3EE8-593B-7048-944B-CB872EBEF4B7}" type="parTrans" cxnId="{0D0D3869-1D7E-7D41-9C85-8680FB4616E5}">
      <dgm:prSet/>
      <dgm:spPr/>
      <dgm:t>
        <a:bodyPr/>
        <a:lstStyle/>
        <a:p>
          <a:endParaRPr lang="fr-FR"/>
        </a:p>
      </dgm:t>
    </dgm:pt>
    <dgm:pt modelId="{9E6F982E-A09A-D842-9633-C47A3ADE66E6}" type="sibTrans" cxnId="{0D0D3869-1D7E-7D41-9C85-8680FB4616E5}">
      <dgm:prSet/>
      <dgm:spPr/>
      <dgm:t>
        <a:bodyPr/>
        <a:lstStyle/>
        <a:p>
          <a:endParaRPr lang="fr-FR"/>
        </a:p>
      </dgm:t>
    </dgm:pt>
    <dgm:pt modelId="{EFFCA2E7-9C9B-5344-9DAF-2722F9480C2D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Homogénéité des modalités d’accès, </a:t>
          </a:r>
          <a:endParaRPr lang="fr-FR" dirty="0">
            <a:latin typeface="Calibri"/>
            <a:cs typeface="Calibri"/>
          </a:endParaRPr>
        </a:p>
      </dgm:t>
    </dgm:pt>
    <dgm:pt modelId="{4A52810E-56D7-7240-B32D-CCF82D614F58}" type="parTrans" cxnId="{5BE0BB28-A784-D243-BF34-671D7DD10399}">
      <dgm:prSet/>
      <dgm:spPr/>
      <dgm:t>
        <a:bodyPr/>
        <a:lstStyle/>
        <a:p>
          <a:endParaRPr lang="fr-FR"/>
        </a:p>
      </dgm:t>
    </dgm:pt>
    <dgm:pt modelId="{D6BBF7B4-E1C3-544F-9780-853B5595EDA7}" type="sibTrans" cxnId="{5BE0BB28-A784-D243-BF34-671D7DD10399}">
      <dgm:prSet/>
      <dgm:spPr/>
      <dgm:t>
        <a:bodyPr/>
        <a:lstStyle/>
        <a:p>
          <a:endParaRPr lang="fr-FR"/>
        </a:p>
      </dgm:t>
    </dgm:pt>
    <dgm:pt modelId="{2A9207C6-E23B-054E-896E-A4C0C0340A59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Réduction des conflits chauffeurs/réceptionnaires</a:t>
          </a:r>
          <a:endParaRPr lang="fr-FR" dirty="0">
            <a:latin typeface="Calibri"/>
            <a:cs typeface="Calibri"/>
          </a:endParaRPr>
        </a:p>
      </dgm:t>
    </dgm:pt>
    <dgm:pt modelId="{3B03566D-F5D8-4F4D-B273-324783529D81}" type="parTrans" cxnId="{0D4C9BB1-A12C-3546-8DAE-4B129527E4E1}">
      <dgm:prSet/>
      <dgm:spPr/>
      <dgm:t>
        <a:bodyPr/>
        <a:lstStyle/>
        <a:p>
          <a:endParaRPr lang="fr-FR"/>
        </a:p>
      </dgm:t>
    </dgm:pt>
    <dgm:pt modelId="{049C08B9-241E-5B48-BE3C-DFEBA96669E4}" type="sibTrans" cxnId="{0D4C9BB1-A12C-3546-8DAE-4B129527E4E1}">
      <dgm:prSet/>
      <dgm:spPr/>
      <dgm:t>
        <a:bodyPr/>
        <a:lstStyle/>
        <a:p>
          <a:endParaRPr lang="fr-FR"/>
        </a:p>
      </dgm:t>
    </dgm:pt>
    <dgm:pt modelId="{82B19DBB-0AD0-2943-9029-BDDBF1769A45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Commercialité du magasin optimisée, réduction des nuisances d’exploitation, </a:t>
          </a:r>
          <a:endParaRPr lang="fr-FR" dirty="0">
            <a:latin typeface="Calibri"/>
            <a:cs typeface="Calibri"/>
          </a:endParaRPr>
        </a:p>
      </dgm:t>
    </dgm:pt>
    <dgm:pt modelId="{7C005103-7ACD-044A-9297-AF853DCD58B3}" type="parTrans" cxnId="{6D180D45-9B29-DB4D-8B2B-DE225E5C08A5}">
      <dgm:prSet/>
      <dgm:spPr/>
      <dgm:t>
        <a:bodyPr/>
        <a:lstStyle/>
        <a:p>
          <a:endParaRPr lang="fr-FR"/>
        </a:p>
      </dgm:t>
    </dgm:pt>
    <dgm:pt modelId="{60F7BE37-576B-5E45-8C04-377AF1FA446C}" type="sibTrans" cxnId="{6D180D45-9B29-DB4D-8B2B-DE225E5C08A5}">
      <dgm:prSet/>
      <dgm:spPr/>
      <dgm:t>
        <a:bodyPr/>
        <a:lstStyle/>
        <a:p>
          <a:endParaRPr lang="fr-FR"/>
        </a:p>
      </dgm:t>
    </dgm:pt>
    <dgm:pt modelId="{38FB466C-063F-EB4F-B5A8-00414ADEC6F9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Optimisation de la sécurité du magasin, </a:t>
          </a:r>
          <a:endParaRPr lang="fr-FR" dirty="0">
            <a:latin typeface="Calibri"/>
            <a:cs typeface="Calibri"/>
          </a:endParaRPr>
        </a:p>
      </dgm:t>
    </dgm:pt>
    <dgm:pt modelId="{FAE01B6A-A35F-0642-BE91-0D455561E47E}" type="parTrans" cxnId="{5A9F6B77-9B9D-3242-8E0E-B3958A621B2F}">
      <dgm:prSet/>
      <dgm:spPr/>
      <dgm:t>
        <a:bodyPr/>
        <a:lstStyle/>
        <a:p>
          <a:endParaRPr lang="fr-FR"/>
        </a:p>
      </dgm:t>
    </dgm:pt>
    <dgm:pt modelId="{ADDC8929-B1BB-FB4B-9003-2DB7CD9C4550}" type="sibTrans" cxnId="{5A9F6B77-9B9D-3242-8E0E-B3958A621B2F}">
      <dgm:prSet/>
      <dgm:spPr/>
      <dgm:t>
        <a:bodyPr/>
        <a:lstStyle/>
        <a:p>
          <a:endParaRPr lang="fr-FR"/>
        </a:p>
      </dgm:t>
    </dgm:pt>
    <dgm:pt modelId="{5929F4B2-29B2-D74E-AE52-0D6D26BA69BB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Expérience et satisfaction client</a:t>
          </a:r>
          <a:endParaRPr lang="fr-FR" dirty="0">
            <a:latin typeface="Calibri"/>
            <a:cs typeface="Calibri"/>
          </a:endParaRPr>
        </a:p>
      </dgm:t>
    </dgm:pt>
    <dgm:pt modelId="{306F86C9-C469-D741-8A16-F915D5D64134}" type="parTrans" cxnId="{A328767A-BF1A-8B44-B0C6-806F1F3D103C}">
      <dgm:prSet/>
      <dgm:spPr/>
      <dgm:t>
        <a:bodyPr/>
        <a:lstStyle/>
        <a:p>
          <a:endParaRPr lang="fr-FR"/>
        </a:p>
      </dgm:t>
    </dgm:pt>
    <dgm:pt modelId="{A8A9B6C6-B905-7F45-AAD8-89603E96FD45}" type="sibTrans" cxnId="{A328767A-BF1A-8B44-B0C6-806F1F3D103C}">
      <dgm:prSet/>
      <dgm:spPr/>
      <dgm:t>
        <a:bodyPr/>
        <a:lstStyle/>
        <a:p>
          <a:endParaRPr lang="fr-FR"/>
        </a:p>
      </dgm:t>
    </dgm:pt>
    <dgm:pt modelId="{E460BB68-77C2-9F4C-AFF6-99E2C13A8F29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Absence de doublon de masse salariale, </a:t>
          </a:r>
          <a:endParaRPr lang="fr-FR" dirty="0">
            <a:latin typeface="Calibri"/>
            <a:cs typeface="Calibri"/>
          </a:endParaRPr>
        </a:p>
      </dgm:t>
    </dgm:pt>
    <dgm:pt modelId="{749B6649-BBCE-2242-BBEA-DC58689C6F19}" type="parTrans" cxnId="{5E348F16-2489-494E-937F-D18271562299}">
      <dgm:prSet/>
      <dgm:spPr/>
      <dgm:t>
        <a:bodyPr/>
        <a:lstStyle/>
        <a:p>
          <a:endParaRPr lang="fr-FR"/>
        </a:p>
      </dgm:t>
    </dgm:pt>
    <dgm:pt modelId="{D42863C5-8332-5D48-BA95-B48C1CB8AADB}" type="sibTrans" cxnId="{5E348F16-2489-494E-937F-D18271562299}">
      <dgm:prSet/>
      <dgm:spPr/>
      <dgm:t>
        <a:bodyPr/>
        <a:lstStyle/>
        <a:p>
          <a:endParaRPr lang="fr-FR"/>
        </a:p>
      </dgm:t>
    </dgm:pt>
    <dgm:pt modelId="{34251BCF-0535-0F4A-99B1-29975A8240F0}">
      <dgm:prSet phldrT="[Texte]" custT="1"/>
      <dgm:spPr/>
      <dgm:t>
        <a:bodyPr/>
        <a:lstStyle/>
        <a:p>
          <a:endParaRPr lang="fr-FR" sz="1600" dirty="0">
            <a:latin typeface="Cambria"/>
            <a:cs typeface="Cambria"/>
          </a:endParaRPr>
        </a:p>
      </dgm:t>
    </dgm:pt>
    <dgm:pt modelId="{136C8F5B-4F87-8D42-BD5A-E74B512E55B1}" type="parTrans" cxnId="{418B2CCB-717C-FE42-9782-ED831E09D56E}">
      <dgm:prSet/>
      <dgm:spPr/>
      <dgm:t>
        <a:bodyPr/>
        <a:lstStyle/>
        <a:p>
          <a:endParaRPr lang="fr-FR"/>
        </a:p>
      </dgm:t>
    </dgm:pt>
    <dgm:pt modelId="{B59AB035-DB1C-AF4F-995F-9D846D1BB326}" type="sibTrans" cxnId="{418B2CCB-717C-FE42-9782-ED831E09D56E}">
      <dgm:prSet/>
      <dgm:spPr/>
      <dgm:t>
        <a:bodyPr/>
        <a:lstStyle/>
        <a:p>
          <a:endParaRPr lang="fr-FR"/>
        </a:p>
      </dgm:t>
    </dgm:pt>
    <dgm:pt modelId="{418F6E15-7899-A74C-87B6-46446B963390}">
      <dgm:prSet phldrT="[Texte]" custT="1"/>
      <dgm:spPr/>
      <dgm:t>
        <a:bodyPr/>
        <a:lstStyle/>
        <a:p>
          <a:endParaRPr lang="fr-FR" sz="1600" dirty="0">
            <a:latin typeface="Cambria"/>
            <a:cs typeface="Cambria"/>
          </a:endParaRPr>
        </a:p>
      </dgm:t>
    </dgm:pt>
    <dgm:pt modelId="{9375CF85-6F29-AF4B-980C-32A6EE2B7D96}" type="parTrans" cxnId="{F85CDC16-2D0F-FD48-ACD6-77AF4271D432}">
      <dgm:prSet/>
      <dgm:spPr/>
      <dgm:t>
        <a:bodyPr/>
        <a:lstStyle/>
        <a:p>
          <a:endParaRPr lang="fr-FR"/>
        </a:p>
      </dgm:t>
    </dgm:pt>
    <dgm:pt modelId="{CCEC4718-7D8B-DB4B-B3F7-77C805664BB0}" type="sibTrans" cxnId="{F85CDC16-2D0F-FD48-ACD6-77AF4271D432}">
      <dgm:prSet/>
      <dgm:spPr/>
      <dgm:t>
        <a:bodyPr/>
        <a:lstStyle/>
        <a:p>
          <a:endParaRPr lang="fr-FR"/>
        </a:p>
      </dgm:t>
    </dgm:pt>
    <dgm:pt modelId="{16FCE96F-2E2C-F942-8CE9-7186A61654FD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Traçabilité des livraisons en temps réel,</a:t>
          </a:r>
          <a:endParaRPr lang="fr-FR" dirty="0">
            <a:latin typeface="Calibri"/>
            <a:cs typeface="Calibri"/>
          </a:endParaRPr>
        </a:p>
      </dgm:t>
    </dgm:pt>
    <dgm:pt modelId="{8FF8D28D-12C6-DD41-B61E-1772E1DB8A3E}" type="parTrans" cxnId="{CC8F3DFF-8080-EC4E-8BF2-6AC1D051979E}">
      <dgm:prSet/>
      <dgm:spPr/>
      <dgm:t>
        <a:bodyPr/>
        <a:lstStyle/>
        <a:p>
          <a:endParaRPr lang="fr-FR"/>
        </a:p>
      </dgm:t>
    </dgm:pt>
    <dgm:pt modelId="{681FD194-8031-2A4A-A453-A34662F36A53}" type="sibTrans" cxnId="{CC8F3DFF-8080-EC4E-8BF2-6AC1D051979E}">
      <dgm:prSet/>
      <dgm:spPr/>
      <dgm:t>
        <a:bodyPr/>
        <a:lstStyle/>
        <a:p>
          <a:endParaRPr lang="fr-FR"/>
        </a:p>
      </dgm:t>
    </dgm:pt>
    <dgm:pt modelId="{57DF15F1-A7AC-3449-9860-5E275BE2726D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Preuve de livraison,  </a:t>
          </a:r>
          <a:endParaRPr lang="fr-FR" dirty="0">
            <a:latin typeface="Calibri"/>
            <a:cs typeface="Calibri"/>
          </a:endParaRPr>
        </a:p>
      </dgm:t>
    </dgm:pt>
    <dgm:pt modelId="{2BFEF171-E581-0A4C-B2A9-0E3565C2ABED}" type="parTrans" cxnId="{0D983A1F-BE40-5646-8D2C-7AD94DAE437C}">
      <dgm:prSet/>
      <dgm:spPr/>
      <dgm:t>
        <a:bodyPr/>
        <a:lstStyle/>
        <a:p>
          <a:endParaRPr lang="fr-FR"/>
        </a:p>
      </dgm:t>
    </dgm:pt>
    <dgm:pt modelId="{09CE81BF-27F2-9C46-AAFC-C49D0CED2301}" type="sibTrans" cxnId="{0D983A1F-BE40-5646-8D2C-7AD94DAE437C}">
      <dgm:prSet/>
      <dgm:spPr/>
      <dgm:t>
        <a:bodyPr/>
        <a:lstStyle/>
        <a:p>
          <a:endParaRPr lang="fr-FR"/>
        </a:p>
      </dgm:t>
    </dgm:pt>
    <dgm:pt modelId="{60894280-C32B-CD41-B03D-22289CA2D578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Réduction du transport à vide</a:t>
          </a:r>
          <a:endParaRPr lang="fr-FR" dirty="0">
            <a:latin typeface="Calibri"/>
            <a:cs typeface="Calibri"/>
          </a:endParaRPr>
        </a:p>
      </dgm:t>
    </dgm:pt>
    <dgm:pt modelId="{98843AB6-B0AB-1E4C-863C-959D90CBD160}" type="parTrans" cxnId="{4449139E-26AE-114D-BB14-AD0C16A52C34}">
      <dgm:prSet/>
      <dgm:spPr/>
      <dgm:t>
        <a:bodyPr/>
        <a:lstStyle/>
        <a:p>
          <a:endParaRPr lang="fr-FR"/>
        </a:p>
      </dgm:t>
    </dgm:pt>
    <dgm:pt modelId="{A59B8459-3BF2-D44C-B554-13CE4FCD1EBB}" type="sibTrans" cxnId="{4449139E-26AE-114D-BB14-AD0C16A52C34}">
      <dgm:prSet/>
      <dgm:spPr/>
      <dgm:t>
        <a:bodyPr/>
        <a:lstStyle/>
        <a:p>
          <a:endParaRPr lang="fr-FR"/>
        </a:p>
      </dgm:t>
    </dgm:pt>
    <dgm:pt modelId="{4313F9EA-1738-D840-BCA5-A43909B1D823}">
      <dgm:prSet phldrT="[Texte]"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Pas de coûts de </a:t>
          </a:r>
          <a:r>
            <a:rPr lang="fr-FR" dirty="0" err="1" smtClean="0">
              <a:latin typeface="Calibri"/>
              <a:cs typeface="Calibri"/>
            </a:rPr>
            <a:t>re</a:t>
          </a:r>
          <a:r>
            <a:rPr lang="fr-FR" dirty="0" smtClean="0">
              <a:latin typeface="Calibri"/>
              <a:cs typeface="Calibri"/>
            </a:rPr>
            <a:t>-livraison ou de mise en souffrance </a:t>
          </a:r>
          <a:endParaRPr lang="fr-FR" dirty="0">
            <a:latin typeface="Calibri"/>
            <a:cs typeface="Calibri"/>
          </a:endParaRPr>
        </a:p>
      </dgm:t>
    </dgm:pt>
    <dgm:pt modelId="{1D08B1F7-5E7B-2E49-8068-40902781C899}" type="parTrans" cxnId="{805A426E-D6C0-C544-BECE-9E48DB28E3F6}">
      <dgm:prSet/>
      <dgm:spPr/>
      <dgm:t>
        <a:bodyPr/>
        <a:lstStyle/>
        <a:p>
          <a:endParaRPr lang="fr-FR"/>
        </a:p>
      </dgm:t>
    </dgm:pt>
    <dgm:pt modelId="{E86B8493-0C9C-4640-82EC-7B2D09A25880}" type="sibTrans" cxnId="{805A426E-D6C0-C544-BECE-9E48DB28E3F6}">
      <dgm:prSet/>
      <dgm:spPr/>
      <dgm:t>
        <a:bodyPr/>
        <a:lstStyle/>
        <a:p>
          <a:endParaRPr lang="fr-FR"/>
        </a:p>
      </dgm:t>
    </dgm:pt>
    <dgm:pt modelId="{65BDCA47-82FE-F347-9502-D9D98A6F93CF}">
      <dgm:prSet phldrT="[Texte]" custT="1"/>
      <dgm:spPr/>
      <dgm:t>
        <a:bodyPr/>
        <a:lstStyle/>
        <a:p>
          <a:r>
            <a:rPr lang="fr-FR" sz="1200" dirty="0" smtClean="0">
              <a:latin typeface="Calibri"/>
              <a:cs typeface="Calibri"/>
            </a:rPr>
            <a:t>100% de satisfaction client</a:t>
          </a:r>
          <a:endParaRPr lang="fr-FR" sz="1200" dirty="0">
            <a:latin typeface="Calibri"/>
            <a:cs typeface="Calibri"/>
          </a:endParaRPr>
        </a:p>
      </dgm:t>
    </dgm:pt>
    <dgm:pt modelId="{911F22DE-D9D1-344C-A563-53BF761FEBCC}" type="parTrans" cxnId="{4D791267-B1E1-3849-AF96-9D9881FC4264}">
      <dgm:prSet/>
      <dgm:spPr/>
      <dgm:t>
        <a:bodyPr/>
        <a:lstStyle/>
        <a:p>
          <a:endParaRPr lang="fr-FR"/>
        </a:p>
      </dgm:t>
    </dgm:pt>
    <dgm:pt modelId="{1211BA90-4049-2341-A497-02FA93EEF6FC}" type="sibTrans" cxnId="{4D791267-B1E1-3849-AF96-9D9881FC4264}">
      <dgm:prSet/>
      <dgm:spPr/>
      <dgm:t>
        <a:bodyPr/>
        <a:lstStyle/>
        <a:p>
          <a:endParaRPr lang="fr-FR"/>
        </a:p>
      </dgm:t>
    </dgm:pt>
    <dgm:pt modelId="{59240DC6-2EB6-FF46-BC28-031B9DFCFA9B}" type="pres">
      <dgm:prSet presAssocID="{8786C361-961A-6F44-861B-8063C756BB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22D2DE-6DDA-5147-A5A7-863C16BAF130}" type="pres">
      <dgm:prSet presAssocID="{8786C361-961A-6F44-861B-8063C756BB8A}" presName="children" presStyleCnt="0"/>
      <dgm:spPr/>
      <dgm:t>
        <a:bodyPr/>
        <a:lstStyle/>
        <a:p>
          <a:endParaRPr lang="fr-FR"/>
        </a:p>
      </dgm:t>
    </dgm:pt>
    <dgm:pt modelId="{2E1E4D09-08BD-834A-BECB-C4ECFE681BC6}" type="pres">
      <dgm:prSet presAssocID="{8786C361-961A-6F44-861B-8063C756BB8A}" presName="child1group" presStyleCnt="0"/>
      <dgm:spPr/>
      <dgm:t>
        <a:bodyPr/>
        <a:lstStyle/>
        <a:p>
          <a:endParaRPr lang="fr-FR"/>
        </a:p>
      </dgm:t>
    </dgm:pt>
    <dgm:pt modelId="{63C291E6-FD41-A448-8A77-FCB113EBCCE1}" type="pres">
      <dgm:prSet presAssocID="{8786C361-961A-6F44-861B-8063C756BB8A}" presName="child1" presStyleLbl="bgAcc1" presStyleIdx="0" presStyleCnt="4" custScaleX="91401" custScaleY="96738" custLinFactNeighborX="-22989" custLinFactNeighborY="28636"/>
      <dgm:spPr/>
      <dgm:t>
        <a:bodyPr/>
        <a:lstStyle/>
        <a:p>
          <a:endParaRPr lang="fr-FR"/>
        </a:p>
      </dgm:t>
    </dgm:pt>
    <dgm:pt modelId="{2DE8B0D7-8582-1A45-BE82-853E2679F842}" type="pres">
      <dgm:prSet presAssocID="{8786C361-961A-6F44-861B-8063C756BB8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49C73-5D1C-8546-80F8-90710DE304EF}" type="pres">
      <dgm:prSet presAssocID="{8786C361-961A-6F44-861B-8063C756BB8A}" presName="child2group" presStyleCnt="0"/>
      <dgm:spPr/>
      <dgm:t>
        <a:bodyPr/>
        <a:lstStyle/>
        <a:p>
          <a:endParaRPr lang="fr-FR"/>
        </a:p>
      </dgm:t>
    </dgm:pt>
    <dgm:pt modelId="{2F1EC0C9-2A0E-7440-AD04-5F627E183819}" type="pres">
      <dgm:prSet presAssocID="{8786C361-961A-6F44-861B-8063C756BB8A}" presName="child2" presStyleLbl="bgAcc1" presStyleIdx="1" presStyleCnt="4" custScaleX="132532" custScaleY="165377" custLinFactNeighborX="20586" custLinFactNeighborY="26617"/>
      <dgm:spPr/>
      <dgm:t>
        <a:bodyPr/>
        <a:lstStyle/>
        <a:p>
          <a:endParaRPr lang="fr-FR"/>
        </a:p>
      </dgm:t>
    </dgm:pt>
    <dgm:pt modelId="{6F9FDB7C-EEE4-1646-A969-074FDBD1C27A}" type="pres">
      <dgm:prSet presAssocID="{8786C361-961A-6F44-861B-8063C756BB8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C6C006-55EC-CC45-BEB0-2A8F1E5B5EC6}" type="pres">
      <dgm:prSet presAssocID="{8786C361-961A-6F44-861B-8063C756BB8A}" presName="child3group" presStyleCnt="0"/>
      <dgm:spPr/>
      <dgm:t>
        <a:bodyPr/>
        <a:lstStyle/>
        <a:p>
          <a:endParaRPr lang="fr-FR"/>
        </a:p>
      </dgm:t>
    </dgm:pt>
    <dgm:pt modelId="{ECB63F1E-F3A5-D048-84D1-5485FFF63A42}" type="pres">
      <dgm:prSet presAssocID="{8786C361-961A-6F44-861B-8063C756BB8A}" presName="child3" presStyleLbl="bgAcc1" presStyleIdx="2" presStyleCnt="4" custScaleX="126667" custScaleY="124180" custLinFactNeighborX="13879" custLinFactNeighborY="-8750"/>
      <dgm:spPr/>
      <dgm:t>
        <a:bodyPr/>
        <a:lstStyle/>
        <a:p>
          <a:endParaRPr lang="fr-FR"/>
        </a:p>
      </dgm:t>
    </dgm:pt>
    <dgm:pt modelId="{E572B983-93E8-D04F-B08A-5535426D8026}" type="pres">
      <dgm:prSet presAssocID="{8786C361-961A-6F44-861B-8063C756BB8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D7599A-0BE3-BD49-859A-7300C680CF02}" type="pres">
      <dgm:prSet presAssocID="{8786C361-961A-6F44-861B-8063C756BB8A}" presName="child4group" presStyleCnt="0"/>
      <dgm:spPr/>
      <dgm:t>
        <a:bodyPr/>
        <a:lstStyle/>
        <a:p>
          <a:endParaRPr lang="fr-FR"/>
        </a:p>
      </dgm:t>
    </dgm:pt>
    <dgm:pt modelId="{1B406088-FAC0-E049-91C5-BD6064CB8AFE}" type="pres">
      <dgm:prSet presAssocID="{8786C361-961A-6F44-861B-8063C756BB8A}" presName="child4" presStyleLbl="bgAcc1" presStyleIdx="3" presStyleCnt="4" custScaleX="145508" custScaleY="140667" custLinFactNeighborX="-21173" custLinFactNeighborY="-18251"/>
      <dgm:spPr/>
      <dgm:t>
        <a:bodyPr/>
        <a:lstStyle/>
        <a:p>
          <a:endParaRPr lang="fr-FR"/>
        </a:p>
      </dgm:t>
    </dgm:pt>
    <dgm:pt modelId="{AC33ACB0-D037-CA44-BE83-0AD17C2E23D9}" type="pres">
      <dgm:prSet presAssocID="{8786C361-961A-6F44-861B-8063C756BB8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D28C70-204D-304D-B793-B3DB745C4CFB}" type="pres">
      <dgm:prSet presAssocID="{8786C361-961A-6F44-861B-8063C756BB8A}" presName="childPlaceholder" presStyleCnt="0"/>
      <dgm:spPr/>
      <dgm:t>
        <a:bodyPr/>
        <a:lstStyle/>
        <a:p>
          <a:endParaRPr lang="fr-FR"/>
        </a:p>
      </dgm:t>
    </dgm:pt>
    <dgm:pt modelId="{D5986D55-639D-3B42-9B55-6A15F08A892D}" type="pres">
      <dgm:prSet presAssocID="{8786C361-961A-6F44-861B-8063C756BB8A}" presName="circle" presStyleCnt="0"/>
      <dgm:spPr/>
      <dgm:t>
        <a:bodyPr/>
        <a:lstStyle/>
        <a:p>
          <a:endParaRPr lang="fr-FR"/>
        </a:p>
      </dgm:t>
    </dgm:pt>
    <dgm:pt modelId="{1B3339C3-C3E6-964C-A245-E1EF5065C3A4}" type="pres">
      <dgm:prSet presAssocID="{8786C361-961A-6F44-861B-8063C756BB8A}" presName="quadrant1" presStyleLbl="node1" presStyleIdx="0" presStyleCnt="4" custLinFactNeighborY="-156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E3B189-576A-F945-A7F1-E278CA7DE216}" type="pres">
      <dgm:prSet presAssocID="{8786C361-961A-6F44-861B-8063C756BB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78F0F-8B51-9C4D-A926-D1ABE697D7D7}" type="pres">
      <dgm:prSet presAssocID="{8786C361-961A-6F44-861B-8063C756BB8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1D38B8-5CDB-EB4E-B9B3-A5069E353F06}" type="pres">
      <dgm:prSet presAssocID="{8786C361-961A-6F44-861B-8063C756BB8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E3A5F3-17E2-1248-A91F-CFB16554F728}" type="pres">
      <dgm:prSet presAssocID="{8786C361-961A-6F44-861B-8063C756BB8A}" presName="quadrantPlaceholder" presStyleCnt="0"/>
      <dgm:spPr/>
      <dgm:t>
        <a:bodyPr/>
        <a:lstStyle/>
        <a:p>
          <a:endParaRPr lang="fr-FR"/>
        </a:p>
      </dgm:t>
    </dgm:pt>
    <dgm:pt modelId="{54BFD3F7-2292-E043-99E1-712D69481D00}" type="pres">
      <dgm:prSet presAssocID="{8786C361-961A-6F44-861B-8063C756BB8A}" presName="center1" presStyleLbl="fgShp" presStyleIdx="0" presStyleCnt="2"/>
      <dgm:spPr/>
      <dgm:t>
        <a:bodyPr/>
        <a:lstStyle/>
        <a:p>
          <a:endParaRPr lang="fr-FR"/>
        </a:p>
      </dgm:t>
    </dgm:pt>
    <dgm:pt modelId="{FED14756-5777-FB48-B791-75EF682B7400}" type="pres">
      <dgm:prSet presAssocID="{8786C361-961A-6F44-861B-8063C756BB8A}" presName="center2" presStyleLbl="fgShp" presStyleIdx="1" presStyleCnt="2"/>
      <dgm:spPr/>
      <dgm:t>
        <a:bodyPr/>
        <a:lstStyle/>
        <a:p>
          <a:endParaRPr lang="fr-FR"/>
        </a:p>
      </dgm:t>
    </dgm:pt>
  </dgm:ptLst>
  <dgm:cxnLst>
    <dgm:cxn modelId="{7C04ED71-7B85-9940-87DA-5A815315997C}" srcId="{3CCDABE1-06E4-E143-914C-71ED62A723FF}" destId="{DBC38E93-59B8-344E-ADF3-35355230C9F3}" srcOrd="0" destOrd="0" parTransId="{40B5DDA8-781D-2A4C-8AD9-9364350F56EF}" sibTransId="{60EF6CF7-29B0-7941-A973-5238B7D4A826}"/>
    <dgm:cxn modelId="{EF5E9468-8343-4741-B070-68D44B5AE2F9}" type="presOf" srcId="{34251BCF-0535-0F4A-99B1-29975A8240F0}" destId="{2DE8B0D7-8582-1A45-BE82-853E2679F842}" srcOrd="1" destOrd="0" presId="urn:microsoft.com/office/officeart/2005/8/layout/cycle4"/>
    <dgm:cxn modelId="{F34505AC-EF26-D746-96F5-781D95B08B26}" type="presOf" srcId="{1212641B-40B4-194F-AEC4-E89AE5D15A1D}" destId="{47278F0F-8B51-9C4D-A926-D1ABE697D7D7}" srcOrd="0" destOrd="0" presId="urn:microsoft.com/office/officeart/2005/8/layout/cycle4"/>
    <dgm:cxn modelId="{17D10BB4-DBCE-A84E-B1C7-B68E0EF2D96A}" type="presOf" srcId="{418F6E15-7899-A74C-87B6-46446B963390}" destId="{2DE8B0D7-8582-1A45-BE82-853E2679F842}" srcOrd="1" destOrd="1" presId="urn:microsoft.com/office/officeart/2005/8/layout/cycle4"/>
    <dgm:cxn modelId="{2A900FCC-253D-074E-B90E-E5902EC64963}" type="presOf" srcId="{65BDCA47-82FE-F347-9502-D9D98A6F93CF}" destId="{63C291E6-FD41-A448-8A77-FCB113EBCCE1}" srcOrd="0" destOrd="3" presId="urn:microsoft.com/office/officeart/2005/8/layout/cycle4"/>
    <dgm:cxn modelId="{D20246F0-E58E-9F4F-B8DC-4307758020A4}" type="presOf" srcId="{5929F4B2-29B2-D74E-AE52-0D6D26BA69BB}" destId="{AC33ACB0-D037-CA44-BE83-0AD17C2E23D9}" srcOrd="1" destOrd="4" presId="urn:microsoft.com/office/officeart/2005/8/layout/cycle4"/>
    <dgm:cxn modelId="{5BE0BB28-A784-D243-BF34-671D7DD10399}" srcId="{1212641B-40B4-194F-AEC4-E89AE5D15A1D}" destId="{EFFCA2E7-9C9B-5344-9DAF-2722F9480C2D}" srcOrd="3" destOrd="0" parTransId="{4A52810E-56D7-7240-B32D-CCF82D614F58}" sibTransId="{D6BBF7B4-E1C3-544F-9780-853B5595EDA7}"/>
    <dgm:cxn modelId="{3FD5355A-5376-AF4A-A9BF-ADE6EF83EF63}" type="presOf" srcId="{140A0EF3-BCC8-0740-8399-5578B6505FAB}" destId="{63C291E6-FD41-A448-8A77-FCB113EBCCE1}" srcOrd="0" destOrd="4" presId="urn:microsoft.com/office/officeart/2005/8/layout/cycle4"/>
    <dgm:cxn modelId="{F56DB088-C3B0-5749-B1C3-2BB6A586FE8A}" type="presOf" srcId="{38FB466C-063F-EB4F-B5A8-00414ADEC6F9}" destId="{1B406088-FAC0-E049-91C5-BD6064CB8AFE}" srcOrd="0" destOrd="3" presId="urn:microsoft.com/office/officeart/2005/8/layout/cycle4"/>
    <dgm:cxn modelId="{92F57C22-CEFD-3E4B-A2D8-24E7AAA02E23}" type="presOf" srcId="{3CCDABE1-06E4-E143-914C-71ED62A723FF}" destId="{0DE3B189-576A-F945-A7F1-E278CA7DE216}" srcOrd="0" destOrd="0" presId="urn:microsoft.com/office/officeart/2005/8/layout/cycle4"/>
    <dgm:cxn modelId="{B45DD5F4-40C0-4540-8089-792C196E1F00}" type="presOf" srcId="{62691540-83E2-0C4C-BFCE-B213DCD53392}" destId="{1B406088-FAC0-E049-91C5-BD6064CB8AFE}" srcOrd="0" destOrd="0" presId="urn:microsoft.com/office/officeart/2005/8/layout/cycle4"/>
    <dgm:cxn modelId="{4C71A151-DF7D-9C46-AF7F-5FA363F8AF5E}" type="presOf" srcId="{41652469-3D65-ED4D-B5E8-71A83B05B7FA}" destId="{63C291E6-FD41-A448-8A77-FCB113EBCCE1}" srcOrd="0" destOrd="2" presId="urn:microsoft.com/office/officeart/2005/8/layout/cycle4"/>
    <dgm:cxn modelId="{EAA2F643-BAA1-7143-BEBA-F97E325BED58}" srcId="{C293F147-6D8A-1741-80C9-95D2D97CF1F5}" destId="{140A0EF3-BCC8-0740-8399-5578B6505FAB}" srcOrd="4" destOrd="0" parTransId="{BC18F604-B118-FB40-8728-42E546322FD4}" sibTransId="{F1CE0252-D3E9-3742-BD0F-7E7C1F0D3C85}"/>
    <dgm:cxn modelId="{B85809EA-15AB-3948-9F3F-CEFB5B12141E}" type="presOf" srcId="{60894280-C32B-CD41-B03D-22289CA2D578}" destId="{2F1EC0C9-2A0E-7440-AD04-5F627E183819}" srcOrd="0" destOrd="4" presId="urn:microsoft.com/office/officeart/2005/8/layout/cycle4"/>
    <dgm:cxn modelId="{3B47EA3A-D2EA-A449-B24D-851502F82882}" type="presOf" srcId="{F1E975DC-DCAC-C544-8035-B7855DDC8764}" destId="{E572B983-93E8-D04F-B08A-5535426D8026}" srcOrd="1" destOrd="2" presId="urn:microsoft.com/office/officeart/2005/8/layout/cycle4"/>
    <dgm:cxn modelId="{8E4A6513-F033-E946-B450-FB135663D0CC}" type="presOf" srcId="{140A0EF3-BCC8-0740-8399-5578B6505FAB}" destId="{2DE8B0D7-8582-1A45-BE82-853E2679F842}" srcOrd="1" destOrd="4" presId="urn:microsoft.com/office/officeart/2005/8/layout/cycle4"/>
    <dgm:cxn modelId="{82CF9184-0F89-C44C-9890-1CB8084590D5}" type="presOf" srcId="{A4BB4A85-563B-1144-8121-2DC4D2B63DFC}" destId="{2F1EC0C9-2A0E-7440-AD04-5F627E183819}" srcOrd="0" destOrd="2" presId="urn:microsoft.com/office/officeart/2005/8/layout/cycle4"/>
    <dgm:cxn modelId="{399C6521-FE4D-BD40-8904-254D0B9630E4}" type="presOf" srcId="{A4BB4A85-563B-1144-8121-2DC4D2B63DFC}" destId="{6F9FDB7C-EEE4-1646-A969-074FDBD1C27A}" srcOrd="1" destOrd="2" presId="urn:microsoft.com/office/officeart/2005/8/layout/cycle4"/>
    <dgm:cxn modelId="{6D180D45-9B29-DB4D-8B2B-DE225E5C08A5}" srcId="{10A7EF28-FAD0-CA47-9545-BD852DB3C1FF}" destId="{82B19DBB-0AD0-2943-9029-BDDBF1769A45}" srcOrd="2" destOrd="0" parTransId="{7C005103-7ACD-044A-9297-AF853DCD58B3}" sibTransId="{60F7BE37-576B-5E45-8C04-377AF1FA446C}"/>
    <dgm:cxn modelId="{32398C03-624D-494B-8523-BCB82165531B}" srcId="{1212641B-40B4-194F-AEC4-E89AE5D15A1D}" destId="{F1E975DC-DCAC-C544-8035-B7855DDC8764}" srcOrd="2" destOrd="0" parTransId="{8CC7D233-EB72-304D-95A8-0145B4DD9083}" sibTransId="{CDF9AF4A-4522-2D44-8290-CDB62F80D911}"/>
    <dgm:cxn modelId="{F85CDC16-2D0F-FD48-ACD6-77AF4271D432}" srcId="{C293F147-6D8A-1741-80C9-95D2D97CF1F5}" destId="{418F6E15-7899-A74C-87B6-46446B963390}" srcOrd="1" destOrd="0" parTransId="{9375CF85-6F29-AF4B-980C-32A6EE2B7D96}" sibTransId="{CCEC4718-7D8B-DB4B-B3F7-77C805664BB0}"/>
    <dgm:cxn modelId="{5E348F16-2489-494E-937F-D18271562299}" srcId="{10A7EF28-FAD0-CA47-9545-BD852DB3C1FF}" destId="{E460BB68-77C2-9F4C-AFF6-99E2C13A8F29}" srcOrd="1" destOrd="0" parTransId="{749B6649-BBCE-2242-BBEA-DC58689C6F19}" sibTransId="{D42863C5-8332-5D48-BA95-B48C1CB8AADB}"/>
    <dgm:cxn modelId="{0D983A1F-BE40-5646-8D2C-7AD94DAE437C}" srcId="{1212641B-40B4-194F-AEC4-E89AE5D15A1D}" destId="{57DF15F1-A7AC-3449-9860-5E275BE2726D}" srcOrd="1" destOrd="0" parTransId="{2BFEF171-E581-0A4C-B2A9-0E3565C2ABED}" sibTransId="{09CE81BF-27F2-9C46-AAFC-C49D0CED2301}"/>
    <dgm:cxn modelId="{805A426E-D6C0-C544-BECE-9E48DB28E3F6}" srcId="{3CCDABE1-06E4-E143-914C-71ED62A723FF}" destId="{4313F9EA-1738-D840-BCA5-A43909B1D823}" srcOrd="5" destOrd="0" parTransId="{1D08B1F7-5E7B-2E49-8068-40902781C899}" sibTransId="{E86B8493-0C9C-4640-82EC-7B2D09A25880}"/>
    <dgm:cxn modelId="{EEBF0A4B-EA35-8245-8D21-DA37C0BD0273}" type="presOf" srcId="{56E914B1-FD30-3649-92F9-CF76F7F3AD28}" destId="{63C291E6-FD41-A448-8A77-FCB113EBCCE1}" srcOrd="0" destOrd="5" presId="urn:microsoft.com/office/officeart/2005/8/layout/cycle4"/>
    <dgm:cxn modelId="{91406B40-43EC-1642-ADC0-F492C1A26180}" type="presOf" srcId="{C293F147-6D8A-1741-80C9-95D2D97CF1F5}" destId="{1B3339C3-C3E6-964C-A245-E1EF5065C3A4}" srcOrd="0" destOrd="0" presId="urn:microsoft.com/office/officeart/2005/8/layout/cycle4"/>
    <dgm:cxn modelId="{44F4CF3B-FF10-9C4E-AE02-25EB45661F4F}" type="presOf" srcId="{56E914B1-FD30-3649-92F9-CF76F7F3AD28}" destId="{2DE8B0D7-8582-1A45-BE82-853E2679F842}" srcOrd="1" destOrd="5" presId="urn:microsoft.com/office/officeart/2005/8/layout/cycle4"/>
    <dgm:cxn modelId="{AB26E7CB-3BF4-A645-A8E7-CCFF9E71E85E}" type="presOf" srcId="{DBC38E93-59B8-344E-ADF3-35355230C9F3}" destId="{2F1EC0C9-2A0E-7440-AD04-5F627E183819}" srcOrd="0" destOrd="0" presId="urn:microsoft.com/office/officeart/2005/8/layout/cycle4"/>
    <dgm:cxn modelId="{C03F2A21-63BA-7948-BC4F-8A80DB9BFF15}" type="presOf" srcId="{8786C361-961A-6F44-861B-8063C756BB8A}" destId="{59240DC6-2EB6-FF46-BC28-031B9DFCFA9B}" srcOrd="0" destOrd="0" presId="urn:microsoft.com/office/officeart/2005/8/layout/cycle4"/>
    <dgm:cxn modelId="{DEB826BA-9F07-1B46-8755-3ABCE53DA8D6}" type="presOf" srcId="{34251BCF-0535-0F4A-99B1-29975A8240F0}" destId="{63C291E6-FD41-A448-8A77-FCB113EBCCE1}" srcOrd="0" destOrd="0" presId="urn:microsoft.com/office/officeart/2005/8/layout/cycle4"/>
    <dgm:cxn modelId="{4449139E-26AE-114D-BB14-AD0C16A52C34}" srcId="{3CCDABE1-06E4-E143-914C-71ED62A723FF}" destId="{60894280-C32B-CD41-B03D-22289CA2D578}" srcOrd="4" destOrd="0" parTransId="{98843AB6-B0AB-1E4C-863C-959D90CBD160}" sibTransId="{A59B8459-3BF2-D44C-B554-13CE4FCD1EBB}"/>
    <dgm:cxn modelId="{B579A8EC-0845-074B-8663-C4D7C2C1999D}" srcId="{C293F147-6D8A-1741-80C9-95D2D97CF1F5}" destId="{56E914B1-FD30-3649-92F9-CF76F7F3AD28}" srcOrd="5" destOrd="0" parTransId="{2D39F455-1EFE-6440-A38D-91D49880A166}" sibTransId="{A4B55FFB-E722-B844-BA55-4D23BBE646ED}"/>
    <dgm:cxn modelId="{5A9F6B77-9B9D-3242-8E0E-B3958A621B2F}" srcId="{10A7EF28-FAD0-CA47-9545-BD852DB3C1FF}" destId="{38FB466C-063F-EB4F-B5A8-00414ADEC6F9}" srcOrd="3" destOrd="0" parTransId="{FAE01B6A-A35F-0642-BE91-0D455561E47E}" sibTransId="{ADDC8929-B1BB-FB4B-9003-2DB7CD9C4550}"/>
    <dgm:cxn modelId="{64C7B750-7B1A-E646-9CF8-A884EE0021F5}" type="presOf" srcId="{38FB466C-063F-EB4F-B5A8-00414ADEC6F9}" destId="{AC33ACB0-D037-CA44-BE83-0AD17C2E23D9}" srcOrd="1" destOrd="3" presId="urn:microsoft.com/office/officeart/2005/8/layout/cycle4"/>
    <dgm:cxn modelId="{5D5CBDF3-0528-5244-A54D-4685DB43870D}" srcId="{C293F147-6D8A-1741-80C9-95D2D97CF1F5}" destId="{41652469-3D65-ED4D-B5E8-71A83B05B7FA}" srcOrd="2" destOrd="0" parTransId="{AF0DC09D-6333-864E-8FB3-20DE6740515F}" sibTransId="{980E92B5-F964-DB4F-B25C-4157EAD90BEE}"/>
    <dgm:cxn modelId="{82FB7506-315B-D64E-BF10-4E05E6A6FF5F}" type="presOf" srcId="{65BDCA47-82FE-F347-9502-D9D98A6F93CF}" destId="{2DE8B0D7-8582-1A45-BE82-853E2679F842}" srcOrd="1" destOrd="3" presId="urn:microsoft.com/office/officeart/2005/8/layout/cycle4"/>
    <dgm:cxn modelId="{6D2E7F2B-832D-E64A-8466-AF333D1AD8E1}" type="presOf" srcId="{EFFCA2E7-9C9B-5344-9DAF-2722F9480C2D}" destId="{ECB63F1E-F3A5-D048-84D1-5485FFF63A42}" srcOrd="0" destOrd="3" presId="urn:microsoft.com/office/officeart/2005/8/layout/cycle4"/>
    <dgm:cxn modelId="{418B2CCB-717C-FE42-9782-ED831E09D56E}" srcId="{C293F147-6D8A-1741-80C9-95D2D97CF1F5}" destId="{34251BCF-0535-0F4A-99B1-29975A8240F0}" srcOrd="0" destOrd="0" parTransId="{136C8F5B-4F87-8D42-BD5A-E74B512E55B1}" sibTransId="{B59AB035-DB1C-AF4F-995F-9D846D1BB326}"/>
    <dgm:cxn modelId="{433128FF-4C9C-ED45-954E-66E9A1BAD794}" type="presOf" srcId="{16FCE96F-2E2C-F942-8CE9-7186A61654FD}" destId="{ECB63F1E-F3A5-D048-84D1-5485FFF63A42}" srcOrd="0" destOrd="0" presId="urn:microsoft.com/office/officeart/2005/8/layout/cycle4"/>
    <dgm:cxn modelId="{80F04D67-007C-ED46-A3F4-F3DA7E905BD3}" type="presOf" srcId="{5929F4B2-29B2-D74E-AE52-0D6D26BA69BB}" destId="{1B406088-FAC0-E049-91C5-BD6064CB8AFE}" srcOrd="0" destOrd="4" presId="urn:microsoft.com/office/officeart/2005/8/layout/cycle4"/>
    <dgm:cxn modelId="{E9CC3C69-C815-6D4F-A561-F11AF8CE01E8}" type="presOf" srcId="{7B50BFB6-E919-274E-B9C8-5A074847EE56}" destId="{2F1EC0C9-2A0E-7440-AD04-5F627E183819}" srcOrd="0" destOrd="3" presId="urn:microsoft.com/office/officeart/2005/8/layout/cycle4"/>
    <dgm:cxn modelId="{4D791267-B1E1-3849-AF96-9D9881FC4264}" srcId="{C293F147-6D8A-1741-80C9-95D2D97CF1F5}" destId="{65BDCA47-82FE-F347-9502-D9D98A6F93CF}" srcOrd="3" destOrd="0" parTransId="{911F22DE-D9D1-344C-A563-53BF761FEBCC}" sibTransId="{1211BA90-4049-2341-A497-02FA93EEF6FC}"/>
    <dgm:cxn modelId="{A807EB54-EF7E-D241-A026-978D787F97B6}" srcId="{3CCDABE1-06E4-E143-914C-71ED62A723FF}" destId="{8879824F-71D6-4E4A-9E19-E10BA2139FBD}" srcOrd="1" destOrd="0" parTransId="{84E4012C-53A8-B34D-876E-C63E20041135}" sibTransId="{228A978B-A673-1A45-821B-B6F8A6152BBB}"/>
    <dgm:cxn modelId="{308C40AE-2E05-F94A-BF72-2BF9FB04E74C}" type="presOf" srcId="{E460BB68-77C2-9F4C-AFF6-99E2C13A8F29}" destId="{1B406088-FAC0-E049-91C5-BD6064CB8AFE}" srcOrd="0" destOrd="1" presId="urn:microsoft.com/office/officeart/2005/8/layout/cycle4"/>
    <dgm:cxn modelId="{ACDAEFDA-0205-DD4A-9C1B-B7632C314C72}" type="presOf" srcId="{F1E975DC-DCAC-C544-8035-B7855DDC8764}" destId="{ECB63F1E-F3A5-D048-84D1-5485FFF63A42}" srcOrd="0" destOrd="2" presId="urn:microsoft.com/office/officeart/2005/8/layout/cycle4"/>
    <dgm:cxn modelId="{239A9341-17C0-DD4F-B6D7-131F1ED0FF6D}" type="presOf" srcId="{7B50BFB6-E919-274E-B9C8-5A074847EE56}" destId="{6F9FDB7C-EEE4-1646-A969-074FDBD1C27A}" srcOrd="1" destOrd="3" presId="urn:microsoft.com/office/officeart/2005/8/layout/cycle4"/>
    <dgm:cxn modelId="{46821378-F673-2E43-A250-745889BC1513}" type="presOf" srcId="{EFFCA2E7-9C9B-5344-9DAF-2722F9480C2D}" destId="{E572B983-93E8-D04F-B08A-5535426D8026}" srcOrd="1" destOrd="3" presId="urn:microsoft.com/office/officeart/2005/8/layout/cycle4"/>
    <dgm:cxn modelId="{7AE9289B-2FC3-E64B-8E89-67D0A9C12285}" type="presOf" srcId="{10A7EF28-FAD0-CA47-9545-BD852DB3C1FF}" destId="{9E1D38B8-5CDB-EB4E-B9B3-A5069E353F06}" srcOrd="0" destOrd="0" presId="urn:microsoft.com/office/officeart/2005/8/layout/cycle4"/>
    <dgm:cxn modelId="{C526C1FA-7136-8644-8942-D0483CA354E9}" type="presOf" srcId="{57DF15F1-A7AC-3449-9860-5E275BE2726D}" destId="{E572B983-93E8-D04F-B08A-5535426D8026}" srcOrd="1" destOrd="1" presId="urn:microsoft.com/office/officeart/2005/8/layout/cycle4"/>
    <dgm:cxn modelId="{CEC9CE24-F840-8B4E-A0FA-E5FE1E57A05B}" type="presOf" srcId="{DBC38E93-59B8-344E-ADF3-35355230C9F3}" destId="{6F9FDB7C-EEE4-1646-A969-074FDBD1C27A}" srcOrd="1" destOrd="0" presId="urn:microsoft.com/office/officeart/2005/8/layout/cycle4"/>
    <dgm:cxn modelId="{44E3C8C1-A51D-8B43-BB09-77897AD6DE78}" srcId="{3CCDABE1-06E4-E143-914C-71ED62A723FF}" destId="{A4BB4A85-563B-1144-8121-2DC4D2B63DFC}" srcOrd="2" destOrd="0" parTransId="{5EBE3586-0474-594C-A641-8070FAB5AEE1}" sibTransId="{4207F384-EA10-D24F-A3B0-3967638CC243}"/>
    <dgm:cxn modelId="{CF5373D6-7D85-254F-B7A3-2F65FC59AB04}" type="presOf" srcId="{82B19DBB-0AD0-2943-9029-BDDBF1769A45}" destId="{1B406088-FAC0-E049-91C5-BD6064CB8AFE}" srcOrd="0" destOrd="2" presId="urn:microsoft.com/office/officeart/2005/8/layout/cycle4"/>
    <dgm:cxn modelId="{0D0D3869-1D7E-7D41-9C85-8680FB4616E5}" srcId="{3CCDABE1-06E4-E143-914C-71ED62A723FF}" destId="{7B50BFB6-E919-274E-B9C8-5A074847EE56}" srcOrd="3" destOrd="0" parTransId="{F1AE3EE8-593B-7048-944B-CB872EBEF4B7}" sibTransId="{9E6F982E-A09A-D842-9633-C47A3ADE66E6}"/>
    <dgm:cxn modelId="{28566B96-7860-DB4D-9EC4-F561676AFDD5}" type="presOf" srcId="{4313F9EA-1738-D840-BCA5-A43909B1D823}" destId="{2F1EC0C9-2A0E-7440-AD04-5F627E183819}" srcOrd="0" destOrd="5" presId="urn:microsoft.com/office/officeart/2005/8/layout/cycle4"/>
    <dgm:cxn modelId="{FBC7305E-D204-EE4A-83F0-CF712903ACAC}" type="presOf" srcId="{57DF15F1-A7AC-3449-9860-5E275BE2726D}" destId="{ECB63F1E-F3A5-D048-84D1-5485FFF63A42}" srcOrd="0" destOrd="1" presId="urn:microsoft.com/office/officeart/2005/8/layout/cycle4"/>
    <dgm:cxn modelId="{419C92C1-4CEC-2B42-B0EB-D834C667BFAA}" type="presOf" srcId="{62691540-83E2-0C4C-BFCE-B213DCD53392}" destId="{AC33ACB0-D037-CA44-BE83-0AD17C2E23D9}" srcOrd="1" destOrd="0" presId="urn:microsoft.com/office/officeart/2005/8/layout/cycle4"/>
    <dgm:cxn modelId="{A8EDBA95-0470-1A4C-810E-5F7B803C7788}" type="presOf" srcId="{8879824F-71D6-4E4A-9E19-E10BA2139FBD}" destId="{2F1EC0C9-2A0E-7440-AD04-5F627E183819}" srcOrd="0" destOrd="1" presId="urn:microsoft.com/office/officeart/2005/8/layout/cycle4"/>
    <dgm:cxn modelId="{8A7444C6-7FC9-E94F-9D72-D88B0E52C484}" type="presOf" srcId="{60894280-C32B-CD41-B03D-22289CA2D578}" destId="{6F9FDB7C-EEE4-1646-A969-074FDBD1C27A}" srcOrd="1" destOrd="4" presId="urn:microsoft.com/office/officeart/2005/8/layout/cycle4"/>
    <dgm:cxn modelId="{66B1B409-B462-6149-9A69-B03C6EAFFF8F}" srcId="{8786C361-961A-6F44-861B-8063C756BB8A}" destId="{10A7EF28-FAD0-CA47-9545-BD852DB3C1FF}" srcOrd="3" destOrd="0" parTransId="{73F278E2-906F-F14F-8D00-858F13885B26}" sibTransId="{1676A224-D844-D644-B88F-B5C8F5509A8C}"/>
    <dgm:cxn modelId="{CC8F3DFF-8080-EC4E-8BF2-6AC1D051979E}" srcId="{1212641B-40B4-194F-AEC4-E89AE5D15A1D}" destId="{16FCE96F-2E2C-F942-8CE9-7186A61654FD}" srcOrd="0" destOrd="0" parTransId="{8FF8D28D-12C6-DD41-B61E-1772E1DB8A3E}" sibTransId="{681FD194-8031-2A4A-A453-A34662F36A53}"/>
    <dgm:cxn modelId="{2CD26990-C257-E94C-92F5-5D3CAF1B2E51}" type="presOf" srcId="{4313F9EA-1738-D840-BCA5-A43909B1D823}" destId="{6F9FDB7C-EEE4-1646-A969-074FDBD1C27A}" srcOrd="1" destOrd="5" presId="urn:microsoft.com/office/officeart/2005/8/layout/cycle4"/>
    <dgm:cxn modelId="{37080808-DD5B-1B45-BD3E-52E58219B369}" type="presOf" srcId="{2A9207C6-E23B-054E-896E-A4C0C0340A59}" destId="{E572B983-93E8-D04F-B08A-5535426D8026}" srcOrd="1" destOrd="4" presId="urn:microsoft.com/office/officeart/2005/8/layout/cycle4"/>
    <dgm:cxn modelId="{E6C11F7F-EAD1-A840-B8BF-27903C994926}" srcId="{8786C361-961A-6F44-861B-8063C756BB8A}" destId="{C293F147-6D8A-1741-80C9-95D2D97CF1F5}" srcOrd="0" destOrd="0" parTransId="{6AB220A5-0657-5747-AD93-097CA5A13517}" sibTransId="{9A69B157-A23C-1547-A19F-7D6958494B53}"/>
    <dgm:cxn modelId="{35710B4F-0DD2-B64A-93A2-D004E6BEE7BF}" srcId="{10A7EF28-FAD0-CA47-9545-BD852DB3C1FF}" destId="{62691540-83E2-0C4C-BFCE-B213DCD53392}" srcOrd="0" destOrd="0" parTransId="{C79759C6-FDC9-DD4D-92B2-400711FA753C}" sibTransId="{56BA66D9-DA8E-384F-9407-0BBAC2C9BE15}"/>
    <dgm:cxn modelId="{0D4C9BB1-A12C-3546-8DAE-4B129527E4E1}" srcId="{1212641B-40B4-194F-AEC4-E89AE5D15A1D}" destId="{2A9207C6-E23B-054E-896E-A4C0C0340A59}" srcOrd="4" destOrd="0" parTransId="{3B03566D-F5D8-4F4D-B273-324783529D81}" sibTransId="{049C08B9-241E-5B48-BE3C-DFEBA96669E4}"/>
    <dgm:cxn modelId="{55FAEBDF-8C60-6549-B1C6-8D2DD4247E19}" type="presOf" srcId="{41652469-3D65-ED4D-B5E8-71A83B05B7FA}" destId="{2DE8B0D7-8582-1A45-BE82-853E2679F842}" srcOrd="1" destOrd="2" presId="urn:microsoft.com/office/officeart/2005/8/layout/cycle4"/>
    <dgm:cxn modelId="{38AE7AF7-7895-E64B-8065-D99706671B6C}" type="presOf" srcId="{2A9207C6-E23B-054E-896E-A4C0C0340A59}" destId="{ECB63F1E-F3A5-D048-84D1-5485FFF63A42}" srcOrd="0" destOrd="4" presId="urn:microsoft.com/office/officeart/2005/8/layout/cycle4"/>
    <dgm:cxn modelId="{DC433641-B398-E141-8E35-E40BA71FB3F1}" type="presOf" srcId="{82B19DBB-0AD0-2943-9029-BDDBF1769A45}" destId="{AC33ACB0-D037-CA44-BE83-0AD17C2E23D9}" srcOrd="1" destOrd="2" presId="urn:microsoft.com/office/officeart/2005/8/layout/cycle4"/>
    <dgm:cxn modelId="{10D28CF1-D2DD-5F4B-9641-E061D016EFE0}" srcId="{8786C361-961A-6F44-861B-8063C756BB8A}" destId="{3CCDABE1-06E4-E143-914C-71ED62A723FF}" srcOrd="1" destOrd="0" parTransId="{073D8ECF-8382-5147-B384-4050FD52AB97}" sibTransId="{1D2CF18E-0B5B-A84A-8008-E37F6BFB557A}"/>
    <dgm:cxn modelId="{4426C8CE-E83B-0A4A-ABF7-E046B73ED807}" type="presOf" srcId="{418F6E15-7899-A74C-87B6-46446B963390}" destId="{63C291E6-FD41-A448-8A77-FCB113EBCCE1}" srcOrd="0" destOrd="1" presId="urn:microsoft.com/office/officeart/2005/8/layout/cycle4"/>
    <dgm:cxn modelId="{68D8CAC9-F102-7240-BF15-76C6BE9CD367}" srcId="{8786C361-961A-6F44-861B-8063C756BB8A}" destId="{1212641B-40B4-194F-AEC4-E89AE5D15A1D}" srcOrd="2" destOrd="0" parTransId="{B124FA39-0B20-A44B-A85D-37881792D97C}" sibTransId="{D7EF7C2F-5F6A-0147-A460-A2BDAC38F733}"/>
    <dgm:cxn modelId="{0EB15DAE-707E-3C4B-86FD-0E017431CAD2}" type="presOf" srcId="{16FCE96F-2E2C-F942-8CE9-7186A61654FD}" destId="{E572B983-93E8-D04F-B08A-5535426D8026}" srcOrd="1" destOrd="0" presId="urn:microsoft.com/office/officeart/2005/8/layout/cycle4"/>
    <dgm:cxn modelId="{5459E07F-D72E-0E4C-954E-C0C573DFD000}" type="presOf" srcId="{E460BB68-77C2-9F4C-AFF6-99E2C13A8F29}" destId="{AC33ACB0-D037-CA44-BE83-0AD17C2E23D9}" srcOrd="1" destOrd="1" presId="urn:microsoft.com/office/officeart/2005/8/layout/cycle4"/>
    <dgm:cxn modelId="{A328767A-BF1A-8B44-B0C6-806F1F3D103C}" srcId="{10A7EF28-FAD0-CA47-9545-BD852DB3C1FF}" destId="{5929F4B2-29B2-D74E-AE52-0D6D26BA69BB}" srcOrd="4" destOrd="0" parTransId="{306F86C9-C469-D741-8A16-F915D5D64134}" sibTransId="{A8A9B6C6-B905-7F45-AAD8-89603E96FD45}"/>
    <dgm:cxn modelId="{70F201CF-A318-7B40-95F8-6BE64DC7E137}" type="presOf" srcId="{8879824F-71D6-4E4A-9E19-E10BA2139FBD}" destId="{6F9FDB7C-EEE4-1646-A969-074FDBD1C27A}" srcOrd="1" destOrd="1" presId="urn:microsoft.com/office/officeart/2005/8/layout/cycle4"/>
    <dgm:cxn modelId="{FA86C74C-0706-064A-9568-B287C02A72E0}" type="presParOf" srcId="{59240DC6-2EB6-FF46-BC28-031B9DFCFA9B}" destId="{3B22D2DE-6DDA-5147-A5A7-863C16BAF130}" srcOrd="0" destOrd="0" presId="urn:microsoft.com/office/officeart/2005/8/layout/cycle4"/>
    <dgm:cxn modelId="{CCE2CBE3-13C3-7748-AB33-6F3D5E5245FF}" type="presParOf" srcId="{3B22D2DE-6DDA-5147-A5A7-863C16BAF130}" destId="{2E1E4D09-08BD-834A-BECB-C4ECFE681BC6}" srcOrd="0" destOrd="0" presId="urn:microsoft.com/office/officeart/2005/8/layout/cycle4"/>
    <dgm:cxn modelId="{4430CC3E-1D5E-9040-B9AA-C63FEB5C7CDE}" type="presParOf" srcId="{2E1E4D09-08BD-834A-BECB-C4ECFE681BC6}" destId="{63C291E6-FD41-A448-8A77-FCB113EBCCE1}" srcOrd="0" destOrd="0" presId="urn:microsoft.com/office/officeart/2005/8/layout/cycle4"/>
    <dgm:cxn modelId="{9BB10E44-69F4-624D-AC4D-77DA5EC0340D}" type="presParOf" srcId="{2E1E4D09-08BD-834A-BECB-C4ECFE681BC6}" destId="{2DE8B0D7-8582-1A45-BE82-853E2679F842}" srcOrd="1" destOrd="0" presId="urn:microsoft.com/office/officeart/2005/8/layout/cycle4"/>
    <dgm:cxn modelId="{B6DC3911-C7C0-B94D-B093-302DF4902E29}" type="presParOf" srcId="{3B22D2DE-6DDA-5147-A5A7-863C16BAF130}" destId="{E0749C73-5D1C-8546-80F8-90710DE304EF}" srcOrd="1" destOrd="0" presId="urn:microsoft.com/office/officeart/2005/8/layout/cycle4"/>
    <dgm:cxn modelId="{36252A33-B671-E141-9842-F9371EC9537E}" type="presParOf" srcId="{E0749C73-5D1C-8546-80F8-90710DE304EF}" destId="{2F1EC0C9-2A0E-7440-AD04-5F627E183819}" srcOrd="0" destOrd="0" presId="urn:microsoft.com/office/officeart/2005/8/layout/cycle4"/>
    <dgm:cxn modelId="{A60B2506-3EC4-E747-8876-BAECF55247DD}" type="presParOf" srcId="{E0749C73-5D1C-8546-80F8-90710DE304EF}" destId="{6F9FDB7C-EEE4-1646-A969-074FDBD1C27A}" srcOrd="1" destOrd="0" presId="urn:microsoft.com/office/officeart/2005/8/layout/cycle4"/>
    <dgm:cxn modelId="{424A98B6-66A0-F34D-80F0-90B79A138C9C}" type="presParOf" srcId="{3B22D2DE-6DDA-5147-A5A7-863C16BAF130}" destId="{9AC6C006-55EC-CC45-BEB0-2A8F1E5B5EC6}" srcOrd="2" destOrd="0" presId="urn:microsoft.com/office/officeart/2005/8/layout/cycle4"/>
    <dgm:cxn modelId="{118DF0B0-2F4F-884F-B07A-8D8643E435A0}" type="presParOf" srcId="{9AC6C006-55EC-CC45-BEB0-2A8F1E5B5EC6}" destId="{ECB63F1E-F3A5-D048-84D1-5485FFF63A42}" srcOrd="0" destOrd="0" presId="urn:microsoft.com/office/officeart/2005/8/layout/cycle4"/>
    <dgm:cxn modelId="{45D0B8A8-3198-4549-930F-2AC77709E732}" type="presParOf" srcId="{9AC6C006-55EC-CC45-BEB0-2A8F1E5B5EC6}" destId="{E572B983-93E8-D04F-B08A-5535426D8026}" srcOrd="1" destOrd="0" presId="urn:microsoft.com/office/officeart/2005/8/layout/cycle4"/>
    <dgm:cxn modelId="{603778EB-9223-DE4C-A1AD-6CAF0AED7827}" type="presParOf" srcId="{3B22D2DE-6DDA-5147-A5A7-863C16BAF130}" destId="{19D7599A-0BE3-BD49-859A-7300C680CF02}" srcOrd="3" destOrd="0" presId="urn:microsoft.com/office/officeart/2005/8/layout/cycle4"/>
    <dgm:cxn modelId="{9D92C93D-3964-934F-AE85-0179374F3C61}" type="presParOf" srcId="{19D7599A-0BE3-BD49-859A-7300C680CF02}" destId="{1B406088-FAC0-E049-91C5-BD6064CB8AFE}" srcOrd="0" destOrd="0" presId="urn:microsoft.com/office/officeart/2005/8/layout/cycle4"/>
    <dgm:cxn modelId="{F0E53118-786F-354F-AEE1-E852C6ED3B7F}" type="presParOf" srcId="{19D7599A-0BE3-BD49-859A-7300C680CF02}" destId="{AC33ACB0-D037-CA44-BE83-0AD17C2E23D9}" srcOrd="1" destOrd="0" presId="urn:microsoft.com/office/officeart/2005/8/layout/cycle4"/>
    <dgm:cxn modelId="{D5D7C534-2C46-AA49-A8D6-8E2B7D13DBAA}" type="presParOf" srcId="{3B22D2DE-6DDA-5147-A5A7-863C16BAF130}" destId="{9CD28C70-204D-304D-B793-B3DB745C4CFB}" srcOrd="4" destOrd="0" presId="urn:microsoft.com/office/officeart/2005/8/layout/cycle4"/>
    <dgm:cxn modelId="{EF24714F-7F79-EC4E-BC0E-E613F292BEF1}" type="presParOf" srcId="{59240DC6-2EB6-FF46-BC28-031B9DFCFA9B}" destId="{D5986D55-639D-3B42-9B55-6A15F08A892D}" srcOrd="1" destOrd="0" presId="urn:microsoft.com/office/officeart/2005/8/layout/cycle4"/>
    <dgm:cxn modelId="{BD3D784A-E6E1-5641-A02F-CEFA0430B354}" type="presParOf" srcId="{D5986D55-639D-3B42-9B55-6A15F08A892D}" destId="{1B3339C3-C3E6-964C-A245-E1EF5065C3A4}" srcOrd="0" destOrd="0" presId="urn:microsoft.com/office/officeart/2005/8/layout/cycle4"/>
    <dgm:cxn modelId="{BB7C2575-80BA-3543-9FA5-3CC1068BAB49}" type="presParOf" srcId="{D5986D55-639D-3B42-9B55-6A15F08A892D}" destId="{0DE3B189-576A-F945-A7F1-E278CA7DE216}" srcOrd="1" destOrd="0" presId="urn:microsoft.com/office/officeart/2005/8/layout/cycle4"/>
    <dgm:cxn modelId="{313571E4-BD08-FA49-A0CA-96955B3FCD08}" type="presParOf" srcId="{D5986D55-639D-3B42-9B55-6A15F08A892D}" destId="{47278F0F-8B51-9C4D-A926-D1ABE697D7D7}" srcOrd="2" destOrd="0" presId="urn:microsoft.com/office/officeart/2005/8/layout/cycle4"/>
    <dgm:cxn modelId="{D2830BF7-56F5-254F-9B81-2AA2A4EC5F69}" type="presParOf" srcId="{D5986D55-639D-3B42-9B55-6A15F08A892D}" destId="{9E1D38B8-5CDB-EB4E-B9B3-A5069E353F06}" srcOrd="3" destOrd="0" presId="urn:microsoft.com/office/officeart/2005/8/layout/cycle4"/>
    <dgm:cxn modelId="{428D167B-CC5D-B543-B672-2DEA13DB1E22}" type="presParOf" srcId="{D5986D55-639D-3B42-9B55-6A15F08A892D}" destId="{74E3A5F3-17E2-1248-A91F-CFB16554F728}" srcOrd="4" destOrd="0" presId="urn:microsoft.com/office/officeart/2005/8/layout/cycle4"/>
    <dgm:cxn modelId="{BAA2E07E-4BB3-C944-B221-53CF4BC40C89}" type="presParOf" srcId="{59240DC6-2EB6-FF46-BC28-031B9DFCFA9B}" destId="{54BFD3F7-2292-E043-99E1-712D69481D00}" srcOrd="2" destOrd="0" presId="urn:microsoft.com/office/officeart/2005/8/layout/cycle4"/>
    <dgm:cxn modelId="{144B617F-DC50-594B-9823-F6DFD73D0986}" type="presParOf" srcId="{59240DC6-2EB6-FF46-BC28-031B9DFCFA9B}" destId="{FED14756-5777-FB48-B791-75EF682B740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F59C0-EB37-134D-8329-7E42DDC719AD}" type="doc">
      <dgm:prSet loTypeId="urn:microsoft.com/office/officeart/2005/8/layout/hierarchy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010AE0-4B0B-6744-91BC-6E949829B949}">
      <dgm:prSet phldrT="[Texte]"/>
      <dgm:spPr/>
      <dgm:t>
        <a:bodyPr/>
        <a:lstStyle/>
        <a:p>
          <a:r>
            <a:rPr lang="fr-FR" dirty="0" err="1"/>
            <a:t>FlorianWiesek</a:t>
          </a:r>
          <a:endParaRPr lang="fr-FR" dirty="0"/>
        </a:p>
      </dgm:t>
    </dgm:pt>
    <dgm:pt modelId="{F8294C3E-1CB8-9444-AEB2-27819E2C9386}" type="parTrans" cxnId="{224FEFFE-85D7-864B-B0E1-100BB9600C4A}">
      <dgm:prSet/>
      <dgm:spPr/>
      <dgm:t>
        <a:bodyPr/>
        <a:lstStyle/>
        <a:p>
          <a:endParaRPr lang="fr-FR"/>
        </a:p>
      </dgm:t>
    </dgm:pt>
    <dgm:pt modelId="{CC554982-098F-4A4C-BA6E-8F6F3F4C052A}" type="sibTrans" cxnId="{224FEFFE-85D7-864B-B0E1-100BB9600C4A}">
      <dgm:prSet/>
      <dgm:spPr/>
      <dgm:t>
        <a:bodyPr/>
        <a:lstStyle/>
        <a:p>
          <a:endParaRPr lang="fr-FR"/>
        </a:p>
      </dgm:t>
    </dgm:pt>
    <dgm:pt modelId="{9A0B5B1D-4845-4D4F-AA40-6EDBCB027D12}">
      <dgm:prSet/>
      <dgm:spPr/>
      <dgm:t>
        <a:bodyPr/>
        <a:lstStyle/>
        <a:p>
          <a:r>
            <a:rPr lang="fr-FR" dirty="0"/>
            <a:t>Valentin Joly</a:t>
          </a:r>
        </a:p>
      </dgm:t>
    </dgm:pt>
    <dgm:pt modelId="{A2F485DC-F3E5-5242-AD86-C7A03000EB7F}" type="parTrans" cxnId="{5EFDF92D-8342-0946-8FC2-789AA6EAC35B}">
      <dgm:prSet/>
      <dgm:spPr/>
      <dgm:t>
        <a:bodyPr/>
        <a:lstStyle/>
        <a:p>
          <a:endParaRPr lang="fr-FR"/>
        </a:p>
      </dgm:t>
    </dgm:pt>
    <dgm:pt modelId="{376B89E9-C1B8-E446-BE17-75C03E73B27A}" type="sibTrans" cxnId="{5EFDF92D-8342-0946-8FC2-789AA6EAC35B}">
      <dgm:prSet/>
      <dgm:spPr/>
      <dgm:t>
        <a:bodyPr/>
        <a:lstStyle/>
        <a:p>
          <a:endParaRPr lang="fr-FR"/>
        </a:p>
      </dgm:t>
    </dgm:pt>
    <dgm:pt modelId="{478D5AFD-6C58-0D47-BBB0-AF76E89ABB50}">
      <dgm:prSet phldrT="[Texte]"/>
      <dgm:spPr/>
      <dgm:t>
        <a:bodyPr/>
        <a:lstStyle/>
        <a:p>
          <a:r>
            <a:rPr lang="fr-FR" dirty="0"/>
            <a:t>Quentin </a:t>
          </a:r>
          <a:r>
            <a:rPr lang="fr-FR" dirty="0" err="1"/>
            <a:t>Kuntzmann</a:t>
          </a:r>
          <a:r>
            <a:rPr lang="fr-FR" dirty="0"/>
            <a:t>	</a:t>
          </a:r>
        </a:p>
      </dgm:t>
    </dgm:pt>
    <dgm:pt modelId="{BBFBD858-6361-BE4F-AF36-461536317F30}">
      <dgm:prSet phldrT="[Texte]"/>
      <dgm:spPr/>
      <dgm:t>
        <a:bodyPr/>
        <a:lstStyle/>
        <a:p>
          <a:r>
            <a:rPr lang="fr-FR" dirty="0"/>
            <a:t>Mathias Da Costa</a:t>
          </a:r>
        </a:p>
      </dgm:t>
    </dgm:pt>
    <dgm:pt modelId="{68F9E0B5-787D-1B49-8618-91AF9E57BDAC}">
      <dgm:prSet phldrT="[Texte]"/>
      <dgm:spPr/>
      <dgm:t>
        <a:bodyPr/>
        <a:lstStyle/>
        <a:p>
          <a:r>
            <a:rPr lang="fr-FR" dirty="0" smtClean="0"/>
            <a:t>Kévin </a:t>
          </a:r>
          <a:r>
            <a:rPr lang="fr-FR" dirty="0"/>
            <a:t>Réa</a:t>
          </a:r>
        </a:p>
      </dgm:t>
    </dgm:pt>
    <dgm:pt modelId="{B278AE02-D61D-FC4D-90B8-AD0470A9B185}" type="sibTrans" cxnId="{69C24293-F370-E34E-99D1-C93DD5B6FB89}">
      <dgm:prSet/>
      <dgm:spPr/>
      <dgm:t>
        <a:bodyPr/>
        <a:lstStyle/>
        <a:p>
          <a:endParaRPr lang="fr-FR"/>
        </a:p>
      </dgm:t>
    </dgm:pt>
    <dgm:pt modelId="{CD77B94A-ECE5-5440-8A72-9C6A0556C704}" type="parTrans" cxnId="{69C24293-F370-E34E-99D1-C93DD5B6FB89}">
      <dgm:prSet/>
      <dgm:spPr/>
      <dgm:t>
        <a:bodyPr/>
        <a:lstStyle/>
        <a:p>
          <a:endParaRPr lang="fr-FR"/>
        </a:p>
      </dgm:t>
    </dgm:pt>
    <dgm:pt modelId="{BD8EBBB8-7840-F74F-87C9-FD4517FE7DC5}">
      <dgm:prSet phldrT="[Texte]"/>
      <dgm:spPr/>
      <dgm:t>
        <a:bodyPr/>
        <a:lstStyle/>
        <a:p>
          <a:r>
            <a:rPr lang="fr-FR" dirty="0" smtClean="0"/>
            <a:t>Direction Général</a:t>
          </a:r>
          <a:endParaRPr lang="fr-FR" dirty="0"/>
        </a:p>
      </dgm:t>
    </dgm:pt>
    <dgm:pt modelId="{20C76D4C-F886-6B49-A617-CE779E782A06}" type="sibTrans" cxnId="{72CDF9AA-8365-0B4F-813C-F32118C8C9E3}">
      <dgm:prSet/>
      <dgm:spPr/>
      <dgm:t>
        <a:bodyPr/>
        <a:lstStyle/>
        <a:p>
          <a:endParaRPr lang="fr-FR"/>
        </a:p>
      </dgm:t>
    </dgm:pt>
    <dgm:pt modelId="{FD001449-3890-B949-80C0-F108E1595D59}" type="parTrans" cxnId="{72CDF9AA-8365-0B4F-813C-F32118C8C9E3}">
      <dgm:prSet/>
      <dgm:spPr/>
      <dgm:t>
        <a:bodyPr/>
        <a:lstStyle/>
        <a:p>
          <a:endParaRPr lang="fr-FR"/>
        </a:p>
      </dgm:t>
    </dgm:pt>
    <dgm:pt modelId="{21D6B0F7-0C5E-4B4D-95E5-4BB2CADD2BFD}" type="sibTrans" cxnId="{8DB8FF81-39AE-6F44-A36F-2D51FF9D9486}">
      <dgm:prSet/>
      <dgm:spPr/>
      <dgm:t>
        <a:bodyPr/>
        <a:lstStyle/>
        <a:p>
          <a:endParaRPr lang="fr-FR"/>
        </a:p>
      </dgm:t>
    </dgm:pt>
    <dgm:pt modelId="{FFF9D1FA-0552-F54D-A13D-01D70427B19B}" type="parTrans" cxnId="{8DB8FF81-39AE-6F44-A36F-2D51FF9D9486}">
      <dgm:prSet/>
      <dgm:spPr/>
      <dgm:t>
        <a:bodyPr/>
        <a:lstStyle/>
        <a:p>
          <a:endParaRPr lang="fr-FR"/>
        </a:p>
      </dgm:t>
    </dgm:pt>
    <dgm:pt modelId="{FA7A119D-FEEC-714C-A50B-91A0552D3A07}" type="sibTrans" cxnId="{0A792769-4CC8-094F-9AC7-790D7F94A7B6}">
      <dgm:prSet/>
      <dgm:spPr/>
      <dgm:t>
        <a:bodyPr/>
        <a:lstStyle/>
        <a:p>
          <a:endParaRPr lang="fr-FR"/>
        </a:p>
      </dgm:t>
    </dgm:pt>
    <dgm:pt modelId="{2BA6C137-156C-3542-AADA-403AD763A133}" type="parTrans" cxnId="{0A792769-4CC8-094F-9AC7-790D7F94A7B6}">
      <dgm:prSet/>
      <dgm:spPr/>
      <dgm:t>
        <a:bodyPr/>
        <a:lstStyle/>
        <a:p>
          <a:endParaRPr lang="fr-FR"/>
        </a:p>
      </dgm:t>
    </dgm:pt>
    <dgm:pt modelId="{E8DD9624-4E3B-0C4B-AD32-33B81676F89E}">
      <dgm:prSet phldrT="[Texte]"/>
      <dgm:spPr/>
      <dgm:t>
        <a:bodyPr/>
        <a:lstStyle/>
        <a:p>
          <a:r>
            <a:rPr lang="fr-FR" dirty="0" smtClean="0"/>
            <a:t>DAF</a:t>
          </a:r>
          <a:endParaRPr lang="fr-FR" dirty="0"/>
        </a:p>
      </dgm:t>
    </dgm:pt>
    <dgm:pt modelId="{16F06523-56E3-FC4E-8308-5E0560DFF9EA}" type="parTrans" cxnId="{AC53C2E1-AF27-584E-A6B6-A6882B42E804}">
      <dgm:prSet/>
      <dgm:spPr/>
      <dgm:t>
        <a:bodyPr/>
        <a:lstStyle/>
        <a:p>
          <a:endParaRPr lang="fr-FR"/>
        </a:p>
      </dgm:t>
    </dgm:pt>
    <dgm:pt modelId="{8D6098C2-EE3F-994F-9FAC-D7ED904639B3}" type="sibTrans" cxnId="{AC53C2E1-AF27-584E-A6B6-A6882B42E804}">
      <dgm:prSet/>
      <dgm:spPr/>
      <dgm:t>
        <a:bodyPr/>
        <a:lstStyle/>
        <a:p>
          <a:endParaRPr lang="fr-FR"/>
        </a:p>
      </dgm:t>
    </dgm:pt>
    <dgm:pt modelId="{2D269314-6200-9649-82F1-368DF0DD85EF}">
      <dgm:prSet phldrT="[Texte]"/>
      <dgm:spPr/>
      <dgm:t>
        <a:bodyPr/>
        <a:lstStyle/>
        <a:p>
          <a:r>
            <a:rPr lang="fr-FR" dirty="0" err="1" smtClean="0"/>
            <a:t>Corporate</a:t>
          </a:r>
          <a:endParaRPr lang="fr-FR" dirty="0"/>
        </a:p>
      </dgm:t>
    </dgm:pt>
    <dgm:pt modelId="{6CC188BE-9BD8-2B48-BB43-373C1817F0E3}" type="parTrans" cxnId="{3C116F72-AE14-C24C-9EDF-AFC0C0FA8CB3}">
      <dgm:prSet/>
      <dgm:spPr/>
      <dgm:t>
        <a:bodyPr/>
        <a:lstStyle/>
        <a:p>
          <a:endParaRPr lang="fr-FR"/>
        </a:p>
      </dgm:t>
    </dgm:pt>
    <dgm:pt modelId="{9EF0387E-D185-D842-A4CA-2A0F46F560A8}" type="sibTrans" cxnId="{3C116F72-AE14-C24C-9EDF-AFC0C0FA8CB3}">
      <dgm:prSet/>
      <dgm:spPr/>
      <dgm:t>
        <a:bodyPr/>
        <a:lstStyle/>
        <a:p>
          <a:endParaRPr lang="fr-FR"/>
        </a:p>
      </dgm:t>
    </dgm:pt>
    <dgm:pt modelId="{D34EC642-C632-7E44-A483-F984DEF4F16A}">
      <dgm:prSet phldrT="[Texte]"/>
      <dgm:spPr/>
      <dgm:t>
        <a:bodyPr/>
        <a:lstStyle/>
        <a:p>
          <a:r>
            <a:rPr lang="fr-FR" dirty="0" smtClean="0"/>
            <a:t>Opération</a:t>
          </a:r>
          <a:endParaRPr lang="fr-FR" dirty="0"/>
        </a:p>
      </dgm:t>
    </dgm:pt>
    <dgm:pt modelId="{A0D4E51B-8D51-CA45-BF6C-C91F667D4CA3}" type="parTrans" cxnId="{0D394194-E8B4-E041-B588-0393F0177F55}">
      <dgm:prSet/>
      <dgm:spPr/>
      <dgm:t>
        <a:bodyPr/>
        <a:lstStyle/>
        <a:p>
          <a:endParaRPr lang="fr-FR"/>
        </a:p>
      </dgm:t>
    </dgm:pt>
    <dgm:pt modelId="{A6A839F8-D500-2841-8C6E-85B90EDF5963}" type="sibTrans" cxnId="{0D394194-E8B4-E041-B588-0393F0177F55}">
      <dgm:prSet/>
      <dgm:spPr/>
      <dgm:t>
        <a:bodyPr/>
        <a:lstStyle/>
        <a:p>
          <a:endParaRPr lang="fr-FR"/>
        </a:p>
      </dgm:t>
    </dgm:pt>
    <dgm:pt modelId="{9EC7D47D-8EF4-AD47-9DC9-9A2EC54AA6FF}">
      <dgm:prSet phldrT="[Texte]"/>
      <dgm:spPr/>
      <dgm:t>
        <a:bodyPr/>
        <a:lstStyle/>
        <a:p>
          <a:r>
            <a:rPr lang="fr-FR" dirty="0" smtClean="0"/>
            <a:t>Produit</a:t>
          </a:r>
          <a:endParaRPr lang="fr-FR" dirty="0"/>
        </a:p>
      </dgm:t>
    </dgm:pt>
    <dgm:pt modelId="{25104CB5-2ED8-624E-B9B5-510DC17FD20F}" type="sibTrans" cxnId="{9376663F-C302-9740-80CF-F350446960F9}">
      <dgm:prSet/>
      <dgm:spPr/>
      <dgm:t>
        <a:bodyPr/>
        <a:lstStyle/>
        <a:p>
          <a:endParaRPr lang="fr-FR"/>
        </a:p>
      </dgm:t>
    </dgm:pt>
    <dgm:pt modelId="{FB4D7581-E211-9840-92D7-870E70077883}" type="parTrans" cxnId="{9376663F-C302-9740-80CF-F350446960F9}">
      <dgm:prSet/>
      <dgm:spPr/>
      <dgm:t>
        <a:bodyPr/>
        <a:lstStyle/>
        <a:p>
          <a:endParaRPr lang="fr-FR"/>
        </a:p>
      </dgm:t>
    </dgm:pt>
    <dgm:pt modelId="{E0A47240-748C-6946-8B87-284B7A76D571}">
      <dgm:prSet/>
      <dgm:spPr/>
      <dgm:t>
        <a:bodyPr/>
        <a:lstStyle/>
        <a:p>
          <a:r>
            <a:rPr lang="fr-FR" dirty="0" smtClean="0"/>
            <a:t>Juliette </a:t>
          </a:r>
          <a:r>
            <a:rPr lang="fr-FR" dirty="0" err="1"/>
            <a:t>Bonnavion</a:t>
          </a:r>
          <a:endParaRPr lang="fr-FR" dirty="0"/>
        </a:p>
      </dgm:t>
    </dgm:pt>
    <dgm:pt modelId="{B167CCF0-57F0-5C43-8814-B42D6D12614F}">
      <dgm:prSet phldrT="[Texte]"/>
      <dgm:spPr/>
      <dgm:t>
        <a:bodyPr/>
        <a:lstStyle/>
        <a:p>
          <a:r>
            <a:rPr lang="fr-FR" dirty="0" smtClean="0"/>
            <a:t>Commercial</a:t>
          </a:r>
          <a:endParaRPr lang="fr-FR" dirty="0"/>
        </a:p>
      </dgm:t>
    </dgm:pt>
    <dgm:pt modelId="{5E9AE46E-71AA-BF49-B5D7-1AE068336694}" type="sibTrans" cxnId="{FF7E39C2-70CD-0849-80EF-7809DDE612DC}">
      <dgm:prSet/>
      <dgm:spPr/>
      <dgm:t>
        <a:bodyPr/>
        <a:lstStyle/>
        <a:p>
          <a:endParaRPr lang="fr-FR"/>
        </a:p>
      </dgm:t>
    </dgm:pt>
    <dgm:pt modelId="{C62DC4CC-06DD-914C-817C-CA4FE5C06C9D}" type="parTrans" cxnId="{FF7E39C2-70CD-0849-80EF-7809DDE612DC}">
      <dgm:prSet/>
      <dgm:spPr/>
      <dgm:t>
        <a:bodyPr/>
        <a:lstStyle/>
        <a:p>
          <a:endParaRPr lang="fr-FR"/>
        </a:p>
      </dgm:t>
    </dgm:pt>
    <dgm:pt modelId="{13422ABA-A1A6-3542-AF18-01C74CA4C0A5}" type="sibTrans" cxnId="{1BE32C1C-BBB6-D340-80DD-384FFEA99D65}">
      <dgm:prSet/>
      <dgm:spPr/>
      <dgm:t>
        <a:bodyPr/>
        <a:lstStyle/>
        <a:p>
          <a:endParaRPr lang="fr-FR"/>
        </a:p>
      </dgm:t>
    </dgm:pt>
    <dgm:pt modelId="{61569341-1B7D-AB47-BADB-C809412DED1E}" type="parTrans" cxnId="{1BE32C1C-BBB6-D340-80DD-384FFEA99D65}">
      <dgm:prSet/>
      <dgm:spPr/>
      <dgm:t>
        <a:bodyPr/>
        <a:lstStyle/>
        <a:p>
          <a:endParaRPr lang="fr-FR"/>
        </a:p>
      </dgm:t>
    </dgm:pt>
    <dgm:pt modelId="{2CE3012A-2CA2-FD48-B532-76889A509602}" type="pres">
      <dgm:prSet presAssocID="{AADF59C0-EB37-134D-8329-7E42DDC719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17CBD80-A1BE-3C41-990B-CD44D40D62B5}" type="pres">
      <dgm:prSet presAssocID="{BD8EBBB8-7840-F74F-87C9-FD4517FE7DC5}" presName="hierRoot1" presStyleCnt="0"/>
      <dgm:spPr/>
      <dgm:t>
        <a:bodyPr/>
        <a:lstStyle/>
        <a:p>
          <a:endParaRPr lang="fr-FR"/>
        </a:p>
      </dgm:t>
    </dgm:pt>
    <dgm:pt modelId="{17D24D87-BE9E-A441-ACC7-764AD3A7B3DB}" type="pres">
      <dgm:prSet presAssocID="{BD8EBBB8-7840-F74F-87C9-FD4517FE7DC5}" presName="composite" presStyleCnt="0"/>
      <dgm:spPr/>
      <dgm:t>
        <a:bodyPr/>
        <a:lstStyle/>
        <a:p>
          <a:endParaRPr lang="fr-FR"/>
        </a:p>
      </dgm:t>
    </dgm:pt>
    <dgm:pt modelId="{E9E6B661-C771-2944-B6D4-D1793AEBE06A}" type="pres">
      <dgm:prSet presAssocID="{BD8EBBB8-7840-F74F-87C9-FD4517FE7DC5}" presName="background" presStyleLbl="node0" presStyleIdx="0" presStyleCnt="1"/>
      <dgm:spPr/>
      <dgm:t>
        <a:bodyPr/>
        <a:lstStyle/>
        <a:p>
          <a:endParaRPr lang="fr-FR"/>
        </a:p>
      </dgm:t>
    </dgm:pt>
    <dgm:pt modelId="{F0825CF6-053E-0846-AC2F-979E632F8386}" type="pres">
      <dgm:prSet presAssocID="{BD8EBBB8-7840-F74F-87C9-FD4517FE7DC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3242A49-60D8-E044-9984-0373B1F79A07}" type="pres">
      <dgm:prSet presAssocID="{BD8EBBB8-7840-F74F-87C9-FD4517FE7DC5}" presName="hierChild2" presStyleCnt="0"/>
      <dgm:spPr/>
      <dgm:t>
        <a:bodyPr/>
        <a:lstStyle/>
        <a:p>
          <a:endParaRPr lang="fr-FR"/>
        </a:p>
      </dgm:t>
    </dgm:pt>
    <dgm:pt modelId="{C7634AF3-BAD8-CF4C-BD31-69782B216F2A}" type="pres">
      <dgm:prSet presAssocID="{16F06523-56E3-FC4E-8308-5E0560DFF9EA}" presName="Name10" presStyleLbl="parChTrans1D2" presStyleIdx="0" presStyleCnt="5"/>
      <dgm:spPr/>
      <dgm:t>
        <a:bodyPr/>
        <a:lstStyle/>
        <a:p>
          <a:endParaRPr lang="fr-FR"/>
        </a:p>
      </dgm:t>
    </dgm:pt>
    <dgm:pt modelId="{F6D9876B-FD68-B542-9192-B68BB89DC98B}" type="pres">
      <dgm:prSet presAssocID="{E8DD9624-4E3B-0C4B-AD32-33B81676F89E}" presName="hierRoot2" presStyleCnt="0"/>
      <dgm:spPr/>
      <dgm:t>
        <a:bodyPr/>
        <a:lstStyle/>
        <a:p>
          <a:endParaRPr lang="fr-FR"/>
        </a:p>
      </dgm:t>
    </dgm:pt>
    <dgm:pt modelId="{C0FB2A20-71A4-374B-83BE-5159272B82CA}" type="pres">
      <dgm:prSet presAssocID="{E8DD9624-4E3B-0C4B-AD32-33B81676F89E}" presName="composite2" presStyleCnt="0"/>
      <dgm:spPr/>
      <dgm:t>
        <a:bodyPr/>
        <a:lstStyle/>
        <a:p>
          <a:endParaRPr lang="fr-FR"/>
        </a:p>
      </dgm:t>
    </dgm:pt>
    <dgm:pt modelId="{550E29B7-AB64-EA40-BE9B-2FF8E2AA49FF}" type="pres">
      <dgm:prSet presAssocID="{E8DD9624-4E3B-0C4B-AD32-33B81676F89E}" presName="background2" presStyleLbl="node2" presStyleIdx="0" presStyleCnt="5"/>
      <dgm:spPr/>
      <dgm:t>
        <a:bodyPr/>
        <a:lstStyle/>
        <a:p>
          <a:endParaRPr lang="fr-FR"/>
        </a:p>
      </dgm:t>
    </dgm:pt>
    <dgm:pt modelId="{2EA36617-FAA9-BA48-B144-2AB1C6094CD7}" type="pres">
      <dgm:prSet presAssocID="{E8DD9624-4E3B-0C4B-AD32-33B81676F89E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CC9498-1363-1142-A277-8C61445E15C6}" type="pres">
      <dgm:prSet presAssocID="{E8DD9624-4E3B-0C4B-AD32-33B81676F89E}" presName="hierChild3" presStyleCnt="0"/>
      <dgm:spPr/>
      <dgm:t>
        <a:bodyPr/>
        <a:lstStyle/>
        <a:p>
          <a:endParaRPr lang="fr-FR"/>
        </a:p>
      </dgm:t>
    </dgm:pt>
    <dgm:pt modelId="{39BEB019-3D1A-754D-9023-341DE4A61ECB}" type="pres">
      <dgm:prSet presAssocID="{6CC188BE-9BD8-2B48-BB43-373C1817F0E3}" presName="Name10" presStyleLbl="parChTrans1D2" presStyleIdx="1" presStyleCnt="5"/>
      <dgm:spPr/>
      <dgm:t>
        <a:bodyPr/>
        <a:lstStyle/>
        <a:p>
          <a:endParaRPr lang="fr-FR"/>
        </a:p>
      </dgm:t>
    </dgm:pt>
    <dgm:pt modelId="{1A38FFA4-BF43-7A48-BAF9-2CD8EFEADBC1}" type="pres">
      <dgm:prSet presAssocID="{2D269314-6200-9649-82F1-368DF0DD85EF}" presName="hierRoot2" presStyleCnt="0"/>
      <dgm:spPr/>
      <dgm:t>
        <a:bodyPr/>
        <a:lstStyle/>
        <a:p>
          <a:endParaRPr lang="fr-FR"/>
        </a:p>
      </dgm:t>
    </dgm:pt>
    <dgm:pt modelId="{9498A188-E858-0141-846F-5B203134FF70}" type="pres">
      <dgm:prSet presAssocID="{2D269314-6200-9649-82F1-368DF0DD85EF}" presName="composite2" presStyleCnt="0"/>
      <dgm:spPr/>
      <dgm:t>
        <a:bodyPr/>
        <a:lstStyle/>
        <a:p>
          <a:endParaRPr lang="fr-FR"/>
        </a:p>
      </dgm:t>
    </dgm:pt>
    <dgm:pt modelId="{A41B8723-D825-4941-8A87-EA411F9DBEE6}" type="pres">
      <dgm:prSet presAssocID="{2D269314-6200-9649-82F1-368DF0DD85EF}" presName="background2" presStyleLbl="node2" presStyleIdx="1" presStyleCnt="5"/>
      <dgm:spPr/>
      <dgm:t>
        <a:bodyPr/>
        <a:lstStyle/>
        <a:p>
          <a:endParaRPr lang="fr-FR"/>
        </a:p>
      </dgm:t>
    </dgm:pt>
    <dgm:pt modelId="{BE864362-3354-D54D-A48A-EC571AB3F937}" type="pres">
      <dgm:prSet presAssocID="{2D269314-6200-9649-82F1-368DF0DD85EF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FDDE7D4-5DDE-384F-ADED-ADC364178ADD}" type="pres">
      <dgm:prSet presAssocID="{2D269314-6200-9649-82F1-368DF0DD85EF}" presName="hierChild3" presStyleCnt="0"/>
      <dgm:spPr/>
      <dgm:t>
        <a:bodyPr/>
        <a:lstStyle/>
        <a:p>
          <a:endParaRPr lang="fr-FR"/>
        </a:p>
      </dgm:t>
    </dgm:pt>
    <dgm:pt modelId="{4463D70A-9FA1-C648-8499-D0694B21B18E}" type="pres">
      <dgm:prSet presAssocID="{C62DC4CC-06DD-914C-817C-CA4FE5C06C9D}" presName="Name10" presStyleLbl="parChTrans1D2" presStyleIdx="2" presStyleCnt="5"/>
      <dgm:spPr/>
      <dgm:t>
        <a:bodyPr/>
        <a:lstStyle/>
        <a:p>
          <a:endParaRPr lang="fr-FR"/>
        </a:p>
      </dgm:t>
    </dgm:pt>
    <dgm:pt modelId="{62F99C7D-5931-184F-8FEB-D773CE8B8E1C}" type="pres">
      <dgm:prSet presAssocID="{B167CCF0-57F0-5C43-8814-B42D6D12614F}" presName="hierRoot2" presStyleCnt="0"/>
      <dgm:spPr/>
      <dgm:t>
        <a:bodyPr/>
        <a:lstStyle/>
        <a:p>
          <a:endParaRPr lang="fr-FR"/>
        </a:p>
      </dgm:t>
    </dgm:pt>
    <dgm:pt modelId="{B03C3BCD-C2E9-B241-902B-3C2459868E0E}" type="pres">
      <dgm:prSet presAssocID="{B167CCF0-57F0-5C43-8814-B42D6D12614F}" presName="composite2" presStyleCnt="0"/>
      <dgm:spPr/>
      <dgm:t>
        <a:bodyPr/>
        <a:lstStyle/>
        <a:p>
          <a:endParaRPr lang="fr-FR"/>
        </a:p>
      </dgm:t>
    </dgm:pt>
    <dgm:pt modelId="{A355327F-CDFE-D54E-A440-E3496EA075B3}" type="pres">
      <dgm:prSet presAssocID="{B167CCF0-57F0-5C43-8814-B42D6D12614F}" presName="background2" presStyleLbl="node2" presStyleIdx="2" presStyleCnt="5"/>
      <dgm:spPr/>
      <dgm:t>
        <a:bodyPr/>
        <a:lstStyle/>
        <a:p>
          <a:endParaRPr lang="fr-FR"/>
        </a:p>
      </dgm:t>
    </dgm:pt>
    <dgm:pt modelId="{D8AC4E3F-40DF-6D46-BEA6-3C43B39517D6}" type="pres">
      <dgm:prSet presAssocID="{B167CCF0-57F0-5C43-8814-B42D6D12614F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6223E5-0CC2-3F48-BC66-29BA2B6EBCD9}" type="pres">
      <dgm:prSet presAssocID="{B167CCF0-57F0-5C43-8814-B42D6D12614F}" presName="hierChild3" presStyleCnt="0"/>
      <dgm:spPr/>
      <dgm:t>
        <a:bodyPr/>
        <a:lstStyle/>
        <a:p>
          <a:endParaRPr lang="fr-FR"/>
        </a:p>
      </dgm:t>
    </dgm:pt>
    <dgm:pt modelId="{59B492AA-646E-A143-887A-AF00327658D6}" type="pres">
      <dgm:prSet presAssocID="{61569341-1B7D-AB47-BADB-C809412DED1E}" presName="Name17" presStyleLbl="parChTrans1D3" presStyleIdx="0" presStyleCnt="4"/>
      <dgm:spPr/>
      <dgm:t>
        <a:bodyPr/>
        <a:lstStyle/>
        <a:p>
          <a:endParaRPr lang="fr-FR"/>
        </a:p>
      </dgm:t>
    </dgm:pt>
    <dgm:pt modelId="{542FC837-14B2-5E4F-9550-A48DFAF1D606}" type="pres">
      <dgm:prSet presAssocID="{E0A47240-748C-6946-8B87-284B7A76D571}" presName="hierRoot3" presStyleCnt="0"/>
      <dgm:spPr/>
      <dgm:t>
        <a:bodyPr/>
        <a:lstStyle/>
        <a:p>
          <a:endParaRPr lang="fr-FR"/>
        </a:p>
      </dgm:t>
    </dgm:pt>
    <dgm:pt modelId="{482D1816-F93C-E24B-8F1A-11EC93D8975F}" type="pres">
      <dgm:prSet presAssocID="{E0A47240-748C-6946-8B87-284B7A76D571}" presName="composite3" presStyleCnt="0"/>
      <dgm:spPr/>
      <dgm:t>
        <a:bodyPr/>
        <a:lstStyle/>
        <a:p>
          <a:endParaRPr lang="fr-FR"/>
        </a:p>
      </dgm:t>
    </dgm:pt>
    <dgm:pt modelId="{027E47F0-BFEF-E44C-871B-23B17F1DD211}" type="pres">
      <dgm:prSet presAssocID="{E0A47240-748C-6946-8B87-284B7A76D571}" presName="background3" presStyleLbl="node3" presStyleIdx="0" presStyleCnt="4"/>
      <dgm:spPr/>
      <dgm:t>
        <a:bodyPr/>
        <a:lstStyle/>
        <a:p>
          <a:endParaRPr lang="fr-FR"/>
        </a:p>
      </dgm:t>
    </dgm:pt>
    <dgm:pt modelId="{AEA0D311-579C-CD43-9820-6BD2EB13A28B}" type="pres">
      <dgm:prSet presAssocID="{E0A47240-748C-6946-8B87-284B7A76D57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E06813-7878-164A-AA65-C78BC3D6C885}" type="pres">
      <dgm:prSet presAssocID="{E0A47240-748C-6946-8B87-284B7A76D571}" presName="hierChild4" presStyleCnt="0"/>
      <dgm:spPr/>
      <dgm:t>
        <a:bodyPr/>
        <a:lstStyle/>
        <a:p>
          <a:endParaRPr lang="fr-FR"/>
        </a:p>
      </dgm:t>
    </dgm:pt>
    <dgm:pt modelId="{099B2245-5A79-2A47-92D8-959D84787B9E}" type="pres">
      <dgm:prSet presAssocID="{FB4D7581-E211-9840-92D7-870E70077883}" presName="Name10" presStyleLbl="parChTrans1D2" presStyleIdx="3" presStyleCnt="5"/>
      <dgm:spPr/>
      <dgm:t>
        <a:bodyPr/>
        <a:lstStyle/>
        <a:p>
          <a:endParaRPr lang="fr-FR"/>
        </a:p>
      </dgm:t>
    </dgm:pt>
    <dgm:pt modelId="{318896F1-5E3D-C345-B587-4CB68674C470}" type="pres">
      <dgm:prSet presAssocID="{9EC7D47D-8EF4-AD47-9DC9-9A2EC54AA6FF}" presName="hierRoot2" presStyleCnt="0"/>
      <dgm:spPr/>
      <dgm:t>
        <a:bodyPr/>
        <a:lstStyle/>
        <a:p>
          <a:endParaRPr lang="fr-FR"/>
        </a:p>
      </dgm:t>
    </dgm:pt>
    <dgm:pt modelId="{3221F288-1620-744D-AE3B-E502FEC3CF19}" type="pres">
      <dgm:prSet presAssocID="{9EC7D47D-8EF4-AD47-9DC9-9A2EC54AA6FF}" presName="composite2" presStyleCnt="0"/>
      <dgm:spPr/>
      <dgm:t>
        <a:bodyPr/>
        <a:lstStyle/>
        <a:p>
          <a:endParaRPr lang="fr-FR"/>
        </a:p>
      </dgm:t>
    </dgm:pt>
    <dgm:pt modelId="{63FD7B5B-BF8A-1C47-BB74-C9A8B1E343CC}" type="pres">
      <dgm:prSet presAssocID="{9EC7D47D-8EF4-AD47-9DC9-9A2EC54AA6FF}" presName="background2" presStyleLbl="node2" presStyleIdx="3" presStyleCnt="5"/>
      <dgm:spPr/>
      <dgm:t>
        <a:bodyPr/>
        <a:lstStyle/>
        <a:p>
          <a:endParaRPr lang="fr-FR"/>
        </a:p>
      </dgm:t>
    </dgm:pt>
    <dgm:pt modelId="{A9081567-385D-5E4F-ADF6-472A22D427F9}" type="pres">
      <dgm:prSet presAssocID="{9EC7D47D-8EF4-AD47-9DC9-9A2EC54AA6F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326659-D153-9A44-8425-44A568067CC5}" type="pres">
      <dgm:prSet presAssocID="{9EC7D47D-8EF4-AD47-9DC9-9A2EC54AA6FF}" presName="hierChild3" presStyleCnt="0"/>
      <dgm:spPr/>
      <dgm:t>
        <a:bodyPr/>
        <a:lstStyle/>
        <a:p>
          <a:endParaRPr lang="fr-FR"/>
        </a:p>
      </dgm:t>
    </dgm:pt>
    <dgm:pt modelId="{79F1443D-8B9B-524B-B85F-F02BB354C7A2}" type="pres">
      <dgm:prSet presAssocID="{2BA6C137-156C-3542-AADA-403AD763A133}" presName="Name17" presStyleLbl="parChTrans1D3" presStyleIdx="1" presStyleCnt="4"/>
      <dgm:spPr/>
      <dgm:t>
        <a:bodyPr/>
        <a:lstStyle/>
        <a:p>
          <a:endParaRPr lang="fr-FR"/>
        </a:p>
      </dgm:t>
    </dgm:pt>
    <dgm:pt modelId="{2B426A56-5823-A846-A383-448299E468C4}" type="pres">
      <dgm:prSet presAssocID="{68F9E0B5-787D-1B49-8618-91AF9E57BDAC}" presName="hierRoot3" presStyleCnt="0"/>
      <dgm:spPr/>
      <dgm:t>
        <a:bodyPr/>
        <a:lstStyle/>
        <a:p>
          <a:endParaRPr lang="fr-FR"/>
        </a:p>
      </dgm:t>
    </dgm:pt>
    <dgm:pt modelId="{3D41D7CD-1B80-7141-AEBA-614FE4DE8CA5}" type="pres">
      <dgm:prSet presAssocID="{68F9E0B5-787D-1B49-8618-91AF9E57BDAC}" presName="composite3" presStyleCnt="0"/>
      <dgm:spPr/>
      <dgm:t>
        <a:bodyPr/>
        <a:lstStyle/>
        <a:p>
          <a:endParaRPr lang="fr-FR"/>
        </a:p>
      </dgm:t>
    </dgm:pt>
    <dgm:pt modelId="{241EBC0A-4C61-A446-BF8B-4832E418E161}" type="pres">
      <dgm:prSet presAssocID="{68F9E0B5-787D-1B49-8618-91AF9E57BDAC}" presName="background3" presStyleLbl="node3" presStyleIdx="1" presStyleCnt="4"/>
      <dgm:spPr/>
      <dgm:t>
        <a:bodyPr/>
        <a:lstStyle/>
        <a:p>
          <a:endParaRPr lang="fr-FR"/>
        </a:p>
      </dgm:t>
    </dgm:pt>
    <dgm:pt modelId="{278428BA-5054-F044-8E0D-208C4FC6685C}" type="pres">
      <dgm:prSet presAssocID="{68F9E0B5-787D-1B49-8618-91AF9E57BDA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21DC4C-8353-B040-AE2B-FCC1445733E3}" type="pres">
      <dgm:prSet presAssocID="{68F9E0B5-787D-1B49-8618-91AF9E57BDAC}" presName="hierChild4" presStyleCnt="0"/>
      <dgm:spPr/>
      <dgm:t>
        <a:bodyPr/>
        <a:lstStyle/>
        <a:p>
          <a:endParaRPr lang="fr-FR"/>
        </a:p>
      </dgm:t>
    </dgm:pt>
    <dgm:pt modelId="{7654DA29-F86D-9643-8BAC-9A721329ADD7}" type="pres">
      <dgm:prSet presAssocID="{CD77B94A-ECE5-5440-8A72-9C6A0556C704}" presName="Name23" presStyleLbl="parChTrans1D4" presStyleIdx="0" presStyleCnt="2"/>
      <dgm:spPr/>
      <dgm:t>
        <a:bodyPr/>
        <a:lstStyle/>
        <a:p>
          <a:endParaRPr lang="fr-FR"/>
        </a:p>
      </dgm:t>
    </dgm:pt>
    <dgm:pt modelId="{F26F18D8-23D3-E447-9496-6812B7F349A4}" type="pres">
      <dgm:prSet presAssocID="{BBFBD858-6361-BE4F-AF36-461536317F30}" presName="hierRoot4" presStyleCnt="0"/>
      <dgm:spPr/>
      <dgm:t>
        <a:bodyPr/>
        <a:lstStyle/>
        <a:p>
          <a:endParaRPr lang="fr-FR"/>
        </a:p>
      </dgm:t>
    </dgm:pt>
    <dgm:pt modelId="{C485F2CD-2938-BD43-B61F-82E79F2CC303}" type="pres">
      <dgm:prSet presAssocID="{BBFBD858-6361-BE4F-AF36-461536317F30}" presName="composite4" presStyleCnt="0"/>
      <dgm:spPr/>
      <dgm:t>
        <a:bodyPr/>
        <a:lstStyle/>
        <a:p>
          <a:endParaRPr lang="fr-FR"/>
        </a:p>
      </dgm:t>
    </dgm:pt>
    <dgm:pt modelId="{96CFB2E3-A0BC-E041-A998-BD6B49D4AC78}" type="pres">
      <dgm:prSet presAssocID="{BBFBD858-6361-BE4F-AF36-461536317F30}" presName="background4" presStyleLbl="node4" presStyleIdx="0" presStyleCnt="2"/>
      <dgm:spPr/>
      <dgm:t>
        <a:bodyPr/>
        <a:lstStyle/>
        <a:p>
          <a:endParaRPr lang="fr-FR"/>
        </a:p>
      </dgm:t>
    </dgm:pt>
    <dgm:pt modelId="{50816613-EFA1-1B48-A50E-05C963C7FF13}" type="pres">
      <dgm:prSet presAssocID="{BBFBD858-6361-BE4F-AF36-461536317F3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31494-23BC-D844-AF00-45B074ABE7AE}" type="pres">
      <dgm:prSet presAssocID="{BBFBD858-6361-BE4F-AF36-461536317F30}" presName="hierChild5" presStyleCnt="0"/>
      <dgm:spPr/>
      <dgm:t>
        <a:bodyPr/>
        <a:lstStyle/>
        <a:p>
          <a:endParaRPr lang="fr-FR"/>
        </a:p>
      </dgm:t>
    </dgm:pt>
    <dgm:pt modelId="{3A4A4FD9-DEFB-4442-92B2-83F3E5E8119C}" type="pres">
      <dgm:prSet presAssocID="{FFF9D1FA-0552-F54D-A13D-01D70427B19B}" presName="Name17" presStyleLbl="parChTrans1D3" presStyleIdx="2" presStyleCnt="4"/>
      <dgm:spPr/>
      <dgm:t>
        <a:bodyPr/>
        <a:lstStyle/>
        <a:p>
          <a:endParaRPr lang="fr-FR"/>
        </a:p>
      </dgm:t>
    </dgm:pt>
    <dgm:pt modelId="{44D41DBE-BD09-5548-936D-6BCC29986879}" type="pres">
      <dgm:prSet presAssocID="{478D5AFD-6C58-0D47-BBB0-AF76E89ABB50}" presName="hierRoot3" presStyleCnt="0"/>
      <dgm:spPr/>
      <dgm:t>
        <a:bodyPr/>
        <a:lstStyle/>
        <a:p>
          <a:endParaRPr lang="fr-FR"/>
        </a:p>
      </dgm:t>
    </dgm:pt>
    <dgm:pt modelId="{B2AE2A26-03A4-D243-82F4-72146C2C86C8}" type="pres">
      <dgm:prSet presAssocID="{478D5AFD-6C58-0D47-BBB0-AF76E89ABB50}" presName="composite3" presStyleCnt="0"/>
      <dgm:spPr/>
      <dgm:t>
        <a:bodyPr/>
        <a:lstStyle/>
        <a:p>
          <a:endParaRPr lang="fr-FR"/>
        </a:p>
      </dgm:t>
    </dgm:pt>
    <dgm:pt modelId="{8026C921-A4CD-414F-8947-5184FAE5E0A0}" type="pres">
      <dgm:prSet presAssocID="{478D5AFD-6C58-0D47-BBB0-AF76E89ABB50}" presName="background3" presStyleLbl="node3" presStyleIdx="2" presStyleCnt="4"/>
      <dgm:spPr/>
      <dgm:t>
        <a:bodyPr/>
        <a:lstStyle/>
        <a:p>
          <a:endParaRPr lang="fr-FR"/>
        </a:p>
      </dgm:t>
    </dgm:pt>
    <dgm:pt modelId="{D489F6F7-BC31-B841-8FB3-01906B733293}" type="pres">
      <dgm:prSet presAssocID="{478D5AFD-6C58-0D47-BBB0-AF76E89ABB5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26DF62-2898-D247-B20D-0150AFAE5DCE}" type="pres">
      <dgm:prSet presAssocID="{478D5AFD-6C58-0D47-BBB0-AF76E89ABB50}" presName="hierChild4" presStyleCnt="0"/>
      <dgm:spPr/>
      <dgm:t>
        <a:bodyPr/>
        <a:lstStyle/>
        <a:p>
          <a:endParaRPr lang="fr-FR"/>
        </a:p>
      </dgm:t>
    </dgm:pt>
    <dgm:pt modelId="{92F5FC94-E400-6A47-B1CB-B615869BF191}" type="pres">
      <dgm:prSet presAssocID="{F8294C3E-1CB8-9444-AEB2-27819E2C9386}" presName="Name17" presStyleLbl="parChTrans1D3" presStyleIdx="3" presStyleCnt="4"/>
      <dgm:spPr/>
      <dgm:t>
        <a:bodyPr/>
        <a:lstStyle/>
        <a:p>
          <a:endParaRPr lang="fr-FR"/>
        </a:p>
      </dgm:t>
    </dgm:pt>
    <dgm:pt modelId="{6E262B8B-FF16-FE4C-951E-EFD73C3AE8BC}" type="pres">
      <dgm:prSet presAssocID="{BB010AE0-4B0B-6744-91BC-6E949829B949}" presName="hierRoot3" presStyleCnt="0"/>
      <dgm:spPr/>
      <dgm:t>
        <a:bodyPr/>
        <a:lstStyle/>
        <a:p>
          <a:endParaRPr lang="fr-FR"/>
        </a:p>
      </dgm:t>
    </dgm:pt>
    <dgm:pt modelId="{96A97E54-4178-8842-9AAB-E7500E979E3B}" type="pres">
      <dgm:prSet presAssocID="{BB010AE0-4B0B-6744-91BC-6E949829B949}" presName="composite3" presStyleCnt="0"/>
      <dgm:spPr/>
      <dgm:t>
        <a:bodyPr/>
        <a:lstStyle/>
        <a:p>
          <a:endParaRPr lang="fr-FR"/>
        </a:p>
      </dgm:t>
    </dgm:pt>
    <dgm:pt modelId="{61031884-0898-2446-B179-230CA9AF7590}" type="pres">
      <dgm:prSet presAssocID="{BB010AE0-4B0B-6744-91BC-6E949829B949}" presName="background3" presStyleLbl="node3" presStyleIdx="3" presStyleCnt="4"/>
      <dgm:spPr/>
      <dgm:t>
        <a:bodyPr/>
        <a:lstStyle/>
        <a:p>
          <a:endParaRPr lang="fr-FR"/>
        </a:p>
      </dgm:t>
    </dgm:pt>
    <dgm:pt modelId="{570A96A7-50FF-2A43-AF8C-FE9701744D94}" type="pres">
      <dgm:prSet presAssocID="{BB010AE0-4B0B-6744-91BC-6E949829B94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DBF0E5-E394-CF43-BEF6-7F41F85C16C1}" type="pres">
      <dgm:prSet presAssocID="{BB010AE0-4B0B-6744-91BC-6E949829B949}" presName="hierChild4" presStyleCnt="0"/>
      <dgm:spPr/>
      <dgm:t>
        <a:bodyPr/>
        <a:lstStyle/>
        <a:p>
          <a:endParaRPr lang="fr-FR"/>
        </a:p>
      </dgm:t>
    </dgm:pt>
    <dgm:pt modelId="{6953C344-22E9-2A42-A030-D3695735818F}" type="pres">
      <dgm:prSet presAssocID="{A2F485DC-F3E5-5242-AD86-C7A03000EB7F}" presName="Name23" presStyleLbl="parChTrans1D4" presStyleIdx="1" presStyleCnt="2"/>
      <dgm:spPr/>
      <dgm:t>
        <a:bodyPr/>
        <a:lstStyle/>
        <a:p>
          <a:endParaRPr lang="fr-FR"/>
        </a:p>
      </dgm:t>
    </dgm:pt>
    <dgm:pt modelId="{F47C631A-660A-B346-AD85-57435A45BDD0}" type="pres">
      <dgm:prSet presAssocID="{9A0B5B1D-4845-4D4F-AA40-6EDBCB027D12}" presName="hierRoot4" presStyleCnt="0"/>
      <dgm:spPr/>
      <dgm:t>
        <a:bodyPr/>
        <a:lstStyle/>
        <a:p>
          <a:endParaRPr lang="fr-FR"/>
        </a:p>
      </dgm:t>
    </dgm:pt>
    <dgm:pt modelId="{EB658AC7-3069-4E4C-96FD-7DCA34FC007E}" type="pres">
      <dgm:prSet presAssocID="{9A0B5B1D-4845-4D4F-AA40-6EDBCB027D12}" presName="composite4" presStyleCnt="0"/>
      <dgm:spPr/>
      <dgm:t>
        <a:bodyPr/>
        <a:lstStyle/>
        <a:p>
          <a:endParaRPr lang="fr-FR"/>
        </a:p>
      </dgm:t>
    </dgm:pt>
    <dgm:pt modelId="{9D8778A0-5A95-7B4C-B5EA-435A2F506906}" type="pres">
      <dgm:prSet presAssocID="{9A0B5B1D-4845-4D4F-AA40-6EDBCB027D12}" presName="background4" presStyleLbl="node4" presStyleIdx="1" presStyleCnt="2"/>
      <dgm:spPr/>
      <dgm:t>
        <a:bodyPr/>
        <a:lstStyle/>
        <a:p>
          <a:endParaRPr lang="fr-FR"/>
        </a:p>
      </dgm:t>
    </dgm:pt>
    <dgm:pt modelId="{807BDF2A-4CBA-5347-8210-012417B7AB1B}" type="pres">
      <dgm:prSet presAssocID="{9A0B5B1D-4845-4D4F-AA40-6EDBCB027D12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640085-48FB-3941-BB7B-4155B96353FE}" type="pres">
      <dgm:prSet presAssocID="{9A0B5B1D-4845-4D4F-AA40-6EDBCB027D12}" presName="hierChild5" presStyleCnt="0"/>
      <dgm:spPr/>
      <dgm:t>
        <a:bodyPr/>
        <a:lstStyle/>
        <a:p>
          <a:endParaRPr lang="fr-FR"/>
        </a:p>
      </dgm:t>
    </dgm:pt>
    <dgm:pt modelId="{83AAF8D2-6D7A-D048-835E-A1E867ED3EDD}" type="pres">
      <dgm:prSet presAssocID="{A0D4E51B-8D51-CA45-BF6C-C91F667D4CA3}" presName="Name10" presStyleLbl="parChTrans1D2" presStyleIdx="4" presStyleCnt="5"/>
      <dgm:spPr/>
      <dgm:t>
        <a:bodyPr/>
        <a:lstStyle/>
        <a:p>
          <a:endParaRPr lang="fr-FR"/>
        </a:p>
      </dgm:t>
    </dgm:pt>
    <dgm:pt modelId="{8CB3849A-2711-9A4D-962C-FCB90C5AFAF0}" type="pres">
      <dgm:prSet presAssocID="{D34EC642-C632-7E44-A483-F984DEF4F16A}" presName="hierRoot2" presStyleCnt="0"/>
      <dgm:spPr/>
      <dgm:t>
        <a:bodyPr/>
        <a:lstStyle/>
        <a:p>
          <a:endParaRPr lang="fr-FR"/>
        </a:p>
      </dgm:t>
    </dgm:pt>
    <dgm:pt modelId="{AF78FBBC-DFB0-E04D-ACDE-948E23878401}" type="pres">
      <dgm:prSet presAssocID="{D34EC642-C632-7E44-A483-F984DEF4F16A}" presName="composite2" presStyleCnt="0"/>
      <dgm:spPr/>
      <dgm:t>
        <a:bodyPr/>
        <a:lstStyle/>
        <a:p>
          <a:endParaRPr lang="fr-FR"/>
        </a:p>
      </dgm:t>
    </dgm:pt>
    <dgm:pt modelId="{FC25751C-D8F9-6F4A-BC9F-BCCD4A28CB6F}" type="pres">
      <dgm:prSet presAssocID="{D34EC642-C632-7E44-A483-F984DEF4F16A}" presName="background2" presStyleLbl="node2" presStyleIdx="4" presStyleCnt="5"/>
      <dgm:spPr/>
      <dgm:t>
        <a:bodyPr/>
        <a:lstStyle/>
        <a:p>
          <a:endParaRPr lang="fr-FR"/>
        </a:p>
      </dgm:t>
    </dgm:pt>
    <dgm:pt modelId="{A65DD715-E222-6140-9AEF-EC0F39902F9E}" type="pres">
      <dgm:prSet presAssocID="{D34EC642-C632-7E44-A483-F984DEF4F16A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E4ACE3-9030-2B4A-91FC-40DAF7B07FDA}" type="pres">
      <dgm:prSet presAssocID="{D34EC642-C632-7E44-A483-F984DEF4F16A}" presName="hierChild3" presStyleCnt="0"/>
      <dgm:spPr/>
      <dgm:t>
        <a:bodyPr/>
        <a:lstStyle/>
        <a:p>
          <a:endParaRPr lang="fr-FR"/>
        </a:p>
      </dgm:t>
    </dgm:pt>
  </dgm:ptLst>
  <dgm:cxnLst>
    <dgm:cxn modelId="{0D394194-E8B4-E041-B588-0393F0177F55}" srcId="{BD8EBBB8-7840-F74F-87C9-FD4517FE7DC5}" destId="{D34EC642-C632-7E44-A483-F984DEF4F16A}" srcOrd="4" destOrd="0" parTransId="{A0D4E51B-8D51-CA45-BF6C-C91F667D4CA3}" sibTransId="{A6A839F8-D500-2841-8C6E-85B90EDF5963}"/>
    <dgm:cxn modelId="{387FABEA-8FFF-3B4F-8FAC-B52E60809ED3}" type="presOf" srcId="{B167CCF0-57F0-5C43-8814-B42D6D12614F}" destId="{D8AC4E3F-40DF-6D46-BEA6-3C43B39517D6}" srcOrd="0" destOrd="0" presId="urn:microsoft.com/office/officeart/2005/8/layout/hierarchy1"/>
    <dgm:cxn modelId="{DEB42FCB-D018-A646-A4A1-CE4ECCD863B4}" type="presOf" srcId="{2D269314-6200-9649-82F1-368DF0DD85EF}" destId="{BE864362-3354-D54D-A48A-EC571AB3F937}" srcOrd="0" destOrd="0" presId="urn:microsoft.com/office/officeart/2005/8/layout/hierarchy1"/>
    <dgm:cxn modelId="{4F050AC5-270C-004F-9151-5C155272826B}" type="presOf" srcId="{A2F485DC-F3E5-5242-AD86-C7A03000EB7F}" destId="{6953C344-22E9-2A42-A030-D3695735818F}" srcOrd="0" destOrd="0" presId="urn:microsoft.com/office/officeart/2005/8/layout/hierarchy1"/>
    <dgm:cxn modelId="{224FEFFE-85D7-864B-B0E1-100BB9600C4A}" srcId="{9EC7D47D-8EF4-AD47-9DC9-9A2EC54AA6FF}" destId="{BB010AE0-4B0B-6744-91BC-6E949829B949}" srcOrd="2" destOrd="0" parTransId="{F8294C3E-1CB8-9444-AEB2-27819E2C9386}" sibTransId="{CC554982-098F-4A4C-BA6E-8F6F3F4C052A}"/>
    <dgm:cxn modelId="{8493CED9-75E8-594E-9968-66C4F8694C63}" type="presOf" srcId="{68F9E0B5-787D-1B49-8618-91AF9E57BDAC}" destId="{278428BA-5054-F044-8E0D-208C4FC6685C}" srcOrd="0" destOrd="0" presId="urn:microsoft.com/office/officeart/2005/8/layout/hierarchy1"/>
    <dgm:cxn modelId="{7DEE9269-B209-0549-892D-1B44CA18E482}" type="presOf" srcId="{A0D4E51B-8D51-CA45-BF6C-C91F667D4CA3}" destId="{83AAF8D2-6D7A-D048-835E-A1E867ED3EDD}" srcOrd="0" destOrd="0" presId="urn:microsoft.com/office/officeart/2005/8/layout/hierarchy1"/>
    <dgm:cxn modelId="{FD5345C2-40FF-7A4D-8DA8-3284DBF681AA}" type="presOf" srcId="{61569341-1B7D-AB47-BADB-C809412DED1E}" destId="{59B492AA-646E-A143-887A-AF00327658D6}" srcOrd="0" destOrd="0" presId="urn:microsoft.com/office/officeart/2005/8/layout/hierarchy1"/>
    <dgm:cxn modelId="{FF7E39C2-70CD-0849-80EF-7809DDE612DC}" srcId="{BD8EBBB8-7840-F74F-87C9-FD4517FE7DC5}" destId="{B167CCF0-57F0-5C43-8814-B42D6D12614F}" srcOrd="2" destOrd="0" parTransId="{C62DC4CC-06DD-914C-817C-CA4FE5C06C9D}" sibTransId="{5E9AE46E-71AA-BF49-B5D7-1AE068336694}"/>
    <dgm:cxn modelId="{02609724-DB44-024D-A914-0446AC903E04}" type="presOf" srcId="{E0A47240-748C-6946-8B87-284B7A76D571}" destId="{AEA0D311-579C-CD43-9820-6BD2EB13A28B}" srcOrd="0" destOrd="0" presId="urn:microsoft.com/office/officeart/2005/8/layout/hierarchy1"/>
    <dgm:cxn modelId="{1D2AD5C4-50F2-7F4B-A453-B4D4BC711B06}" type="presOf" srcId="{16F06523-56E3-FC4E-8308-5E0560DFF9EA}" destId="{C7634AF3-BAD8-CF4C-BD31-69782B216F2A}" srcOrd="0" destOrd="0" presId="urn:microsoft.com/office/officeart/2005/8/layout/hierarchy1"/>
    <dgm:cxn modelId="{0A792769-4CC8-094F-9AC7-790D7F94A7B6}" srcId="{9EC7D47D-8EF4-AD47-9DC9-9A2EC54AA6FF}" destId="{68F9E0B5-787D-1B49-8618-91AF9E57BDAC}" srcOrd="0" destOrd="0" parTransId="{2BA6C137-156C-3542-AADA-403AD763A133}" sibTransId="{FA7A119D-FEEC-714C-A50B-91A0552D3A07}"/>
    <dgm:cxn modelId="{6AD36C03-928F-A641-8143-4EF9008C1F6F}" type="presOf" srcId="{C62DC4CC-06DD-914C-817C-CA4FE5C06C9D}" destId="{4463D70A-9FA1-C648-8499-D0694B21B18E}" srcOrd="0" destOrd="0" presId="urn:microsoft.com/office/officeart/2005/8/layout/hierarchy1"/>
    <dgm:cxn modelId="{B46C8C22-489C-2D41-8F28-DF79202E1168}" type="presOf" srcId="{BBFBD858-6361-BE4F-AF36-461536317F30}" destId="{50816613-EFA1-1B48-A50E-05C963C7FF13}" srcOrd="0" destOrd="0" presId="urn:microsoft.com/office/officeart/2005/8/layout/hierarchy1"/>
    <dgm:cxn modelId="{1BE32C1C-BBB6-D340-80DD-384FFEA99D65}" srcId="{B167CCF0-57F0-5C43-8814-B42D6D12614F}" destId="{E0A47240-748C-6946-8B87-284B7A76D571}" srcOrd="0" destOrd="0" parTransId="{61569341-1B7D-AB47-BADB-C809412DED1E}" sibTransId="{13422ABA-A1A6-3542-AF18-01C74CA4C0A5}"/>
    <dgm:cxn modelId="{9376663F-C302-9740-80CF-F350446960F9}" srcId="{BD8EBBB8-7840-F74F-87C9-FD4517FE7DC5}" destId="{9EC7D47D-8EF4-AD47-9DC9-9A2EC54AA6FF}" srcOrd="3" destOrd="0" parTransId="{FB4D7581-E211-9840-92D7-870E70077883}" sibTransId="{25104CB5-2ED8-624E-B9B5-510DC17FD20F}"/>
    <dgm:cxn modelId="{69C24293-F370-E34E-99D1-C93DD5B6FB89}" srcId="{68F9E0B5-787D-1B49-8618-91AF9E57BDAC}" destId="{BBFBD858-6361-BE4F-AF36-461536317F30}" srcOrd="0" destOrd="0" parTransId="{CD77B94A-ECE5-5440-8A72-9C6A0556C704}" sibTransId="{B278AE02-D61D-FC4D-90B8-AD0470A9B185}"/>
    <dgm:cxn modelId="{5C5B07DD-80CE-8E42-AE30-928FB4D810B8}" type="presOf" srcId="{D34EC642-C632-7E44-A483-F984DEF4F16A}" destId="{A65DD715-E222-6140-9AEF-EC0F39902F9E}" srcOrd="0" destOrd="0" presId="urn:microsoft.com/office/officeart/2005/8/layout/hierarchy1"/>
    <dgm:cxn modelId="{E8C44E9B-3902-6042-BF10-CC8D51FE03F6}" type="presOf" srcId="{6CC188BE-9BD8-2B48-BB43-373C1817F0E3}" destId="{39BEB019-3D1A-754D-9023-341DE4A61ECB}" srcOrd="0" destOrd="0" presId="urn:microsoft.com/office/officeart/2005/8/layout/hierarchy1"/>
    <dgm:cxn modelId="{5EFDF92D-8342-0946-8FC2-789AA6EAC35B}" srcId="{BB010AE0-4B0B-6744-91BC-6E949829B949}" destId="{9A0B5B1D-4845-4D4F-AA40-6EDBCB027D12}" srcOrd="0" destOrd="0" parTransId="{A2F485DC-F3E5-5242-AD86-C7A03000EB7F}" sibTransId="{376B89E9-C1B8-E446-BE17-75C03E73B27A}"/>
    <dgm:cxn modelId="{8EE34893-9B98-374D-A929-8CFB3083BDF0}" type="presOf" srcId="{478D5AFD-6C58-0D47-BBB0-AF76E89ABB50}" destId="{D489F6F7-BC31-B841-8FB3-01906B733293}" srcOrd="0" destOrd="0" presId="urn:microsoft.com/office/officeart/2005/8/layout/hierarchy1"/>
    <dgm:cxn modelId="{72CDF9AA-8365-0B4F-813C-F32118C8C9E3}" srcId="{AADF59C0-EB37-134D-8329-7E42DDC719AD}" destId="{BD8EBBB8-7840-F74F-87C9-FD4517FE7DC5}" srcOrd="0" destOrd="0" parTransId="{FD001449-3890-B949-80C0-F108E1595D59}" sibTransId="{20C76D4C-F886-6B49-A617-CE779E782A06}"/>
    <dgm:cxn modelId="{B6206F7D-45AC-5249-8457-E8032D4B8DF5}" type="presOf" srcId="{E8DD9624-4E3B-0C4B-AD32-33B81676F89E}" destId="{2EA36617-FAA9-BA48-B144-2AB1C6094CD7}" srcOrd="0" destOrd="0" presId="urn:microsoft.com/office/officeart/2005/8/layout/hierarchy1"/>
    <dgm:cxn modelId="{D670C127-C3EC-FD41-94BA-490DF81FEB4C}" type="presOf" srcId="{F8294C3E-1CB8-9444-AEB2-27819E2C9386}" destId="{92F5FC94-E400-6A47-B1CB-B615869BF191}" srcOrd="0" destOrd="0" presId="urn:microsoft.com/office/officeart/2005/8/layout/hierarchy1"/>
    <dgm:cxn modelId="{B8CAF8EC-0958-CD43-A747-0715F7F6174E}" type="presOf" srcId="{FB4D7581-E211-9840-92D7-870E70077883}" destId="{099B2245-5A79-2A47-92D8-959D84787B9E}" srcOrd="0" destOrd="0" presId="urn:microsoft.com/office/officeart/2005/8/layout/hierarchy1"/>
    <dgm:cxn modelId="{3C116F72-AE14-C24C-9EDF-AFC0C0FA8CB3}" srcId="{BD8EBBB8-7840-F74F-87C9-FD4517FE7DC5}" destId="{2D269314-6200-9649-82F1-368DF0DD85EF}" srcOrd="1" destOrd="0" parTransId="{6CC188BE-9BD8-2B48-BB43-373C1817F0E3}" sibTransId="{9EF0387E-D185-D842-A4CA-2A0F46F560A8}"/>
    <dgm:cxn modelId="{DE3887C0-9A4F-B247-8DC2-81FFC136D77E}" type="presOf" srcId="{AADF59C0-EB37-134D-8329-7E42DDC719AD}" destId="{2CE3012A-2CA2-FD48-B532-76889A509602}" srcOrd="0" destOrd="0" presId="urn:microsoft.com/office/officeart/2005/8/layout/hierarchy1"/>
    <dgm:cxn modelId="{75074872-1871-6A48-84EB-E7765FE87D76}" type="presOf" srcId="{9EC7D47D-8EF4-AD47-9DC9-9A2EC54AA6FF}" destId="{A9081567-385D-5E4F-ADF6-472A22D427F9}" srcOrd="0" destOrd="0" presId="urn:microsoft.com/office/officeart/2005/8/layout/hierarchy1"/>
    <dgm:cxn modelId="{AC53C2E1-AF27-584E-A6B6-A6882B42E804}" srcId="{BD8EBBB8-7840-F74F-87C9-FD4517FE7DC5}" destId="{E8DD9624-4E3B-0C4B-AD32-33B81676F89E}" srcOrd="0" destOrd="0" parTransId="{16F06523-56E3-FC4E-8308-5E0560DFF9EA}" sibTransId="{8D6098C2-EE3F-994F-9FAC-D7ED904639B3}"/>
    <dgm:cxn modelId="{8DB8FF81-39AE-6F44-A36F-2D51FF9D9486}" srcId="{9EC7D47D-8EF4-AD47-9DC9-9A2EC54AA6FF}" destId="{478D5AFD-6C58-0D47-BBB0-AF76E89ABB50}" srcOrd="1" destOrd="0" parTransId="{FFF9D1FA-0552-F54D-A13D-01D70427B19B}" sibTransId="{21D6B0F7-0C5E-4B4D-95E5-4BB2CADD2BFD}"/>
    <dgm:cxn modelId="{62548D32-7804-5245-82FC-CCCDE01B1565}" type="presOf" srcId="{BD8EBBB8-7840-F74F-87C9-FD4517FE7DC5}" destId="{F0825CF6-053E-0846-AC2F-979E632F8386}" srcOrd="0" destOrd="0" presId="urn:microsoft.com/office/officeart/2005/8/layout/hierarchy1"/>
    <dgm:cxn modelId="{72602E94-2DCB-7C4A-9ACB-6284AE98C05C}" type="presOf" srcId="{CD77B94A-ECE5-5440-8A72-9C6A0556C704}" destId="{7654DA29-F86D-9643-8BAC-9A721329ADD7}" srcOrd="0" destOrd="0" presId="urn:microsoft.com/office/officeart/2005/8/layout/hierarchy1"/>
    <dgm:cxn modelId="{218DC47B-B1D9-F94B-AE43-90FBD582844C}" type="presOf" srcId="{2BA6C137-156C-3542-AADA-403AD763A133}" destId="{79F1443D-8B9B-524B-B85F-F02BB354C7A2}" srcOrd="0" destOrd="0" presId="urn:microsoft.com/office/officeart/2005/8/layout/hierarchy1"/>
    <dgm:cxn modelId="{9ED94E04-3D7B-E34F-B083-0C0420E3D7D7}" type="presOf" srcId="{FFF9D1FA-0552-F54D-A13D-01D70427B19B}" destId="{3A4A4FD9-DEFB-4442-92B2-83F3E5E8119C}" srcOrd="0" destOrd="0" presId="urn:microsoft.com/office/officeart/2005/8/layout/hierarchy1"/>
    <dgm:cxn modelId="{85C0D07B-6424-D24D-8671-58BB8A0351F1}" type="presOf" srcId="{BB010AE0-4B0B-6744-91BC-6E949829B949}" destId="{570A96A7-50FF-2A43-AF8C-FE9701744D94}" srcOrd="0" destOrd="0" presId="urn:microsoft.com/office/officeart/2005/8/layout/hierarchy1"/>
    <dgm:cxn modelId="{E0F3D9C9-DBEB-B148-971E-B62788A3787D}" type="presOf" srcId="{9A0B5B1D-4845-4D4F-AA40-6EDBCB027D12}" destId="{807BDF2A-4CBA-5347-8210-012417B7AB1B}" srcOrd="0" destOrd="0" presId="urn:microsoft.com/office/officeart/2005/8/layout/hierarchy1"/>
    <dgm:cxn modelId="{183F98C3-AC1C-624F-9930-2F2CBB9207FF}" type="presParOf" srcId="{2CE3012A-2CA2-FD48-B532-76889A509602}" destId="{C17CBD80-A1BE-3C41-990B-CD44D40D62B5}" srcOrd="0" destOrd="0" presId="urn:microsoft.com/office/officeart/2005/8/layout/hierarchy1"/>
    <dgm:cxn modelId="{909B17B0-14C1-1741-B962-E67B86FC646B}" type="presParOf" srcId="{C17CBD80-A1BE-3C41-990B-CD44D40D62B5}" destId="{17D24D87-BE9E-A441-ACC7-764AD3A7B3DB}" srcOrd="0" destOrd="0" presId="urn:microsoft.com/office/officeart/2005/8/layout/hierarchy1"/>
    <dgm:cxn modelId="{B90E22C5-998D-F944-97E0-25B96B7ECD3B}" type="presParOf" srcId="{17D24D87-BE9E-A441-ACC7-764AD3A7B3DB}" destId="{E9E6B661-C771-2944-B6D4-D1793AEBE06A}" srcOrd="0" destOrd="0" presId="urn:microsoft.com/office/officeart/2005/8/layout/hierarchy1"/>
    <dgm:cxn modelId="{BD6C7884-26CB-504F-83B4-3035D56FAB60}" type="presParOf" srcId="{17D24D87-BE9E-A441-ACC7-764AD3A7B3DB}" destId="{F0825CF6-053E-0846-AC2F-979E632F8386}" srcOrd="1" destOrd="0" presId="urn:microsoft.com/office/officeart/2005/8/layout/hierarchy1"/>
    <dgm:cxn modelId="{C116A0DD-3966-C74C-8A7A-701C7F4FFFC5}" type="presParOf" srcId="{C17CBD80-A1BE-3C41-990B-CD44D40D62B5}" destId="{C3242A49-60D8-E044-9984-0373B1F79A07}" srcOrd="1" destOrd="0" presId="urn:microsoft.com/office/officeart/2005/8/layout/hierarchy1"/>
    <dgm:cxn modelId="{CFB23785-E22C-9947-9C85-9C80FC074F4A}" type="presParOf" srcId="{C3242A49-60D8-E044-9984-0373B1F79A07}" destId="{C7634AF3-BAD8-CF4C-BD31-69782B216F2A}" srcOrd="0" destOrd="0" presId="urn:microsoft.com/office/officeart/2005/8/layout/hierarchy1"/>
    <dgm:cxn modelId="{C2682F46-F28C-F640-9300-297305EC07F2}" type="presParOf" srcId="{C3242A49-60D8-E044-9984-0373B1F79A07}" destId="{F6D9876B-FD68-B542-9192-B68BB89DC98B}" srcOrd="1" destOrd="0" presId="urn:microsoft.com/office/officeart/2005/8/layout/hierarchy1"/>
    <dgm:cxn modelId="{3450C33D-2E89-C041-9A9B-86B8B65C9B7C}" type="presParOf" srcId="{F6D9876B-FD68-B542-9192-B68BB89DC98B}" destId="{C0FB2A20-71A4-374B-83BE-5159272B82CA}" srcOrd="0" destOrd="0" presId="urn:microsoft.com/office/officeart/2005/8/layout/hierarchy1"/>
    <dgm:cxn modelId="{0CD8AAE0-945E-B641-82E3-617EEC3D2CC1}" type="presParOf" srcId="{C0FB2A20-71A4-374B-83BE-5159272B82CA}" destId="{550E29B7-AB64-EA40-BE9B-2FF8E2AA49FF}" srcOrd="0" destOrd="0" presId="urn:microsoft.com/office/officeart/2005/8/layout/hierarchy1"/>
    <dgm:cxn modelId="{8FC24F7B-C80C-1943-87A0-37352F632A1B}" type="presParOf" srcId="{C0FB2A20-71A4-374B-83BE-5159272B82CA}" destId="{2EA36617-FAA9-BA48-B144-2AB1C6094CD7}" srcOrd="1" destOrd="0" presId="urn:microsoft.com/office/officeart/2005/8/layout/hierarchy1"/>
    <dgm:cxn modelId="{F8EA6B7E-5E21-9B47-80BD-ED8B46A4E073}" type="presParOf" srcId="{F6D9876B-FD68-B542-9192-B68BB89DC98B}" destId="{FACC9498-1363-1142-A277-8C61445E15C6}" srcOrd="1" destOrd="0" presId="urn:microsoft.com/office/officeart/2005/8/layout/hierarchy1"/>
    <dgm:cxn modelId="{1274B7D3-60CB-3342-A5C2-A47B32D1CC86}" type="presParOf" srcId="{C3242A49-60D8-E044-9984-0373B1F79A07}" destId="{39BEB019-3D1A-754D-9023-341DE4A61ECB}" srcOrd="2" destOrd="0" presId="urn:microsoft.com/office/officeart/2005/8/layout/hierarchy1"/>
    <dgm:cxn modelId="{A5D3CF1E-C7A9-8246-8543-E86C53C844E6}" type="presParOf" srcId="{C3242A49-60D8-E044-9984-0373B1F79A07}" destId="{1A38FFA4-BF43-7A48-BAF9-2CD8EFEADBC1}" srcOrd="3" destOrd="0" presId="urn:microsoft.com/office/officeart/2005/8/layout/hierarchy1"/>
    <dgm:cxn modelId="{A990D67E-ACF2-D84D-94BD-8971DFD5B2B5}" type="presParOf" srcId="{1A38FFA4-BF43-7A48-BAF9-2CD8EFEADBC1}" destId="{9498A188-E858-0141-846F-5B203134FF70}" srcOrd="0" destOrd="0" presId="urn:microsoft.com/office/officeart/2005/8/layout/hierarchy1"/>
    <dgm:cxn modelId="{DB560C42-8454-B943-AEB9-339AD56A5590}" type="presParOf" srcId="{9498A188-E858-0141-846F-5B203134FF70}" destId="{A41B8723-D825-4941-8A87-EA411F9DBEE6}" srcOrd="0" destOrd="0" presId="urn:microsoft.com/office/officeart/2005/8/layout/hierarchy1"/>
    <dgm:cxn modelId="{BCC5DC1F-E0F6-7149-8C06-5EF9763F7BE4}" type="presParOf" srcId="{9498A188-E858-0141-846F-5B203134FF70}" destId="{BE864362-3354-D54D-A48A-EC571AB3F937}" srcOrd="1" destOrd="0" presId="urn:microsoft.com/office/officeart/2005/8/layout/hierarchy1"/>
    <dgm:cxn modelId="{A297DD4D-7985-204E-9DC9-162BD77D28C5}" type="presParOf" srcId="{1A38FFA4-BF43-7A48-BAF9-2CD8EFEADBC1}" destId="{4FDDE7D4-5DDE-384F-ADED-ADC364178ADD}" srcOrd="1" destOrd="0" presId="urn:microsoft.com/office/officeart/2005/8/layout/hierarchy1"/>
    <dgm:cxn modelId="{633DD4F2-68AA-C847-9702-43438C5A1BA8}" type="presParOf" srcId="{C3242A49-60D8-E044-9984-0373B1F79A07}" destId="{4463D70A-9FA1-C648-8499-D0694B21B18E}" srcOrd="4" destOrd="0" presId="urn:microsoft.com/office/officeart/2005/8/layout/hierarchy1"/>
    <dgm:cxn modelId="{3D771876-23EF-FD46-AB97-FED4BB8BC3CB}" type="presParOf" srcId="{C3242A49-60D8-E044-9984-0373B1F79A07}" destId="{62F99C7D-5931-184F-8FEB-D773CE8B8E1C}" srcOrd="5" destOrd="0" presId="urn:microsoft.com/office/officeart/2005/8/layout/hierarchy1"/>
    <dgm:cxn modelId="{CB213F87-E6DD-EA48-8A3C-E5EDADADB869}" type="presParOf" srcId="{62F99C7D-5931-184F-8FEB-D773CE8B8E1C}" destId="{B03C3BCD-C2E9-B241-902B-3C2459868E0E}" srcOrd="0" destOrd="0" presId="urn:microsoft.com/office/officeart/2005/8/layout/hierarchy1"/>
    <dgm:cxn modelId="{E2BF73E4-9046-774D-813B-AA790105BD48}" type="presParOf" srcId="{B03C3BCD-C2E9-B241-902B-3C2459868E0E}" destId="{A355327F-CDFE-D54E-A440-E3496EA075B3}" srcOrd="0" destOrd="0" presId="urn:microsoft.com/office/officeart/2005/8/layout/hierarchy1"/>
    <dgm:cxn modelId="{D30B8338-EA7D-B646-A8AC-ED8D4E449572}" type="presParOf" srcId="{B03C3BCD-C2E9-B241-902B-3C2459868E0E}" destId="{D8AC4E3F-40DF-6D46-BEA6-3C43B39517D6}" srcOrd="1" destOrd="0" presId="urn:microsoft.com/office/officeart/2005/8/layout/hierarchy1"/>
    <dgm:cxn modelId="{91A0DE4B-DE8A-E740-B23D-5855B28605D0}" type="presParOf" srcId="{62F99C7D-5931-184F-8FEB-D773CE8B8E1C}" destId="{276223E5-0CC2-3F48-BC66-29BA2B6EBCD9}" srcOrd="1" destOrd="0" presId="urn:microsoft.com/office/officeart/2005/8/layout/hierarchy1"/>
    <dgm:cxn modelId="{2252ACBC-79B8-3F45-BBF9-346F09C5F2DA}" type="presParOf" srcId="{276223E5-0CC2-3F48-BC66-29BA2B6EBCD9}" destId="{59B492AA-646E-A143-887A-AF00327658D6}" srcOrd="0" destOrd="0" presId="urn:microsoft.com/office/officeart/2005/8/layout/hierarchy1"/>
    <dgm:cxn modelId="{9EC6B59B-97D8-C640-BFF1-99FB0F3576C2}" type="presParOf" srcId="{276223E5-0CC2-3F48-BC66-29BA2B6EBCD9}" destId="{542FC837-14B2-5E4F-9550-A48DFAF1D606}" srcOrd="1" destOrd="0" presId="urn:microsoft.com/office/officeart/2005/8/layout/hierarchy1"/>
    <dgm:cxn modelId="{3ECD42CD-425C-8244-A8B1-74D68742898C}" type="presParOf" srcId="{542FC837-14B2-5E4F-9550-A48DFAF1D606}" destId="{482D1816-F93C-E24B-8F1A-11EC93D8975F}" srcOrd="0" destOrd="0" presId="urn:microsoft.com/office/officeart/2005/8/layout/hierarchy1"/>
    <dgm:cxn modelId="{BD919D08-596C-5C47-981A-19B24B58952D}" type="presParOf" srcId="{482D1816-F93C-E24B-8F1A-11EC93D8975F}" destId="{027E47F0-BFEF-E44C-871B-23B17F1DD211}" srcOrd="0" destOrd="0" presId="urn:microsoft.com/office/officeart/2005/8/layout/hierarchy1"/>
    <dgm:cxn modelId="{883603A6-FB1B-144A-BBF0-8EE98AD139D1}" type="presParOf" srcId="{482D1816-F93C-E24B-8F1A-11EC93D8975F}" destId="{AEA0D311-579C-CD43-9820-6BD2EB13A28B}" srcOrd="1" destOrd="0" presId="urn:microsoft.com/office/officeart/2005/8/layout/hierarchy1"/>
    <dgm:cxn modelId="{366EACEF-6E18-2C44-A384-C47E471DEC2D}" type="presParOf" srcId="{542FC837-14B2-5E4F-9550-A48DFAF1D606}" destId="{52E06813-7878-164A-AA65-C78BC3D6C885}" srcOrd="1" destOrd="0" presId="urn:microsoft.com/office/officeart/2005/8/layout/hierarchy1"/>
    <dgm:cxn modelId="{20EF29B3-AE82-9640-9F0B-685CF5C38434}" type="presParOf" srcId="{C3242A49-60D8-E044-9984-0373B1F79A07}" destId="{099B2245-5A79-2A47-92D8-959D84787B9E}" srcOrd="6" destOrd="0" presId="urn:microsoft.com/office/officeart/2005/8/layout/hierarchy1"/>
    <dgm:cxn modelId="{F0F29395-FEAD-E646-9596-EDB1EBE4DBB8}" type="presParOf" srcId="{C3242A49-60D8-E044-9984-0373B1F79A07}" destId="{318896F1-5E3D-C345-B587-4CB68674C470}" srcOrd="7" destOrd="0" presId="urn:microsoft.com/office/officeart/2005/8/layout/hierarchy1"/>
    <dgm:cxn modelId="{88D5994A-C2BE-834F-BD58-E304B7892E21}" type="presParOf" srcId="{318896F1-5E3D-C345-B587-4CB68674C470}" destId="{3221F288-1620-744D-AE3B-E502FEC3CF19}" srcOrd="0" destOrd="0" presId="urn:microsoft.com/office/officeart/2005/8/layout/hierarchy1"/>
    <dgm:cxn modelId="{CC4C1EE9-F377-E744-A85C-3D64CA8512D2}" type="presParOf" srcId="{3221F288-1620-744D-AE3B-E502FEC3CF19}" destId="{63FD7B5B-BF8A-1C47-BB74-C9A8B1E343CC}" srcOrd="0" destOrd="0" presId="urn:microsoft.com/office/officeart/2005/8/layout/hierarchy1"/>
    <dgm:cxn modelId="{235FB26E-5FDF-C042-84E0-C92CC6727EF8}" type="presParOf" srcId="{3221F288-1620-744D-AE3B-E502FEC3CF19}" destId="{A9081567-385D-5E4F-ADF6-472A22D427F9}" srcOrd="1" destOrd="0" presId="urn:microsoft.com/office/officeart/2005/8/layout/hierarchy1"/>
    <dgm:cxn modelId="{84DB9285-086B-8C4A-8853-AD0F88F3F649}" type="presParOf" srcId="{318896F1-5E3D-C345-B587-4CB68674C470}" destId="{DC326659-D153-9A44-8425-44A568067CC5}" srcOrd="1" destOrd="0" presId="urn:microsoft.com/office/officeart/2005/8/layout/hierarchy1"/>
    <dgm:cxn modelId="{0BA01F2B-0171-BB4A-ACAF-6624F0B50D81}" type="presParOf" srcId="{DC326659-D153-9A44-8425-44A568067CC5}" destId="{79F1443D-8B9B-524B-B85F-F02BB354C7A2}" srcOrd="0" destOrd="0" presId="urn:microsoft.com/office/officeart/2005/8/layout/hierarchy1"/>
    <dgm:cxn modelId="{4E3C3A97-B83E-6049-84D6-E0597C45453C}" type="presParOf" srcId="{DC326659-D153-9A44-8425-44A568067CC5}" destId="{2B426A56-5823-A846-A383-448299E468C4}" srcOrd="1" destOrd="0" presId="urn:microsoft.com/office/officeart/2005/8/layout/hierarchy1"/>
    <dgm:cxn modelId="{217F9AD8-E62B-9F43-AA60-608F09C2D5C3}" type="presParOf" srcId="{2B426A56-5823-A846-A383-448299E468C4}" destId="{3D41D7CD-1B80-7141-AEBA-614FE4DE8CA5}" srcOrd="0" destOrd="0" presId="urn:microsoft.com/office/officeart/2005/8/layout/hierarchy1"/>
    <dgm:cxn modelId="{63316520-E3FD-554C-8972-1EAF6D16BE5A}" type="presParOf" srcId="{3D41D7CD-1B80-7141-AEBA-614FE4DE8CA5}" destId="{241EBC0A-4C61-A446-BF8B-4832E418E161}" srcOrd="0" destOrd="0" presId="urn:microsoft.com/office/officeart/2005/8/layout/hierarchy1"/>
    <dgm:cxn modelId="{D8171EC3-4297-364A-9738-7531FEA00D19}" type="presParOf" srcId="{3D41D7CD-1B80-7141-AEBA-614FE4DE8CA5}" destId="{278428BA-5054-F044-8E0D-208C4FC6685C}" srcOrd="1" destOrd="0" presId="urn:microsoft.com/office/officeart/2005/8/layout/hierarchy1"/>
    <dgm:cxn modelId="{09F1968F-79DA-E446-A49F-07B41118959C}" type="presParOf" srcId="{2B426A56-5823-A846-A383-448299E468C4}" destId="{9F21DC4C-8353-B040-AE2B-FCC1445733E3}" srcOrd="1" destOrd="0" presId="urn:microsoft.com/office/officeart/2005/8/layout/hierarchy1"/>
    <dgm:cxn modelId="{72F2825C-490E-0349-9FF0-67D4EA1B4F76}" type="presParOf" srcId="{9F21DC4C-8353-B040-AE2B-FCC1445733E3}" destId="{7654DA29-F86D-9643-8BAC-9A721329ADD7}" srcOrd="0" destOrd="0" presId="urn:microsoft.com/office/officeart/2005/8/layout/hierarchy1"/>
    <dgm:cxn modelId="{B55052D8-0806-CA4A-B890-FAC25B0FE298}" type="presParOf" srcId="{9F21DC4C-8353-B040-AE2B-FCC1445733E3}" destId="{F26F18D8-23D3-E447-9496-6812B7F349A4}" srcOrd="1" destOrd="0" presId="urn:microsoft.com/office/officeart/2005/8/layout/hierarchy1"/>
    <dgm:cxn modelId="{BDF8218B-73FF-1246-BD73-A9F24E84E0F1}" type="presParOf" srcId="{F26F18D8-23D3-E447-9496-6812B7F349A4}" destId="{C485F2CD-2938-BD43-B61F-82E79F2CC303}" srcOrd="0" destOrd="0" presId="urn:microsoft.com/office/officeart/2005/8/layout/hierarchy1"/>
    <dgm:cxn modelId="{C3313294-249A-A143-A0C4-F36FF35D0EF1}" type="presParOf" srcId="{C485F2CD-2938-BD43-B61F-82E79F2CC303}" destId="{96CFB2E3-A0BC-E041-A998-BD6B49D4AC78}" srcOrd="0" destOrd="0" presId="urn:microsoft.com/office/officeart/2005/8/layout/hierarchy1"/>
    <dgm:cxn modelId="{E8C9F699-B92A-514A-8876-48180E3E9F9B}" type="presParOf" srcId="{C485F2CD-2938-BD43-B61F-82E79F2CC303}" destId="{50816613-EFA1-1B48-A50E-05C963C7FF13}" srcOrd="1" destOrd="0" presId="urn:microsoft.com/office/officeart/2005/8/layout/hierarchy1"/>
    <dgm:cxn modelId="{71ECEF6C-3A9B-6D4E-BEC8-8CF2B7EBE7AF}" type="presParOf" srcId="{F26F18D8-23D3-E447-9496-6812B7F349A4}" destId="{F7331494-23BC-D844-AF00-45B074ABE7AE}" srcOrd="1" destOrd="0" presId="urn:microsoft.com/office/officeart/2005/8/layout/hierarchy1"/>
    <dgm:cxn modelId="{02C5A8D8-8218-4840-A809-1FA5AD656034}" type="presParOf" srcId="{DC326659-D153-9A44-8425-44A568067CC5}" destId="{3A4A4FD9-DEFB-4442-92B2-83F3E5E8119C}" srcOrd="2" destOrd="0" presId="urn:microsoft.com/office/officeart/2005/8/layout/hierarchy1"/>
    <dgm:cxn modelId="{D1BAC65B-03F2-7842-95A7-3429D816BE63}" type="presParOf" srcId="{DC326659-D153-9A44-8425-44A568067CC5}" destId="{44D41DBE-BD09-5548-936D-6BCC29986879}" srcOrd="3" destOrd="0" presId="urn:microsoft.com/office/officeart/2005/8/layout/hierarchy1"/>
    <dgm:cxn modelId="{8C75C61D-54F4-054E-8613-E6815E5E3818}" type="presParOf" srcId="{44D41DBE-BD09-5548-936D-6BCC29986879}" destId="{B2AE2A26-03A4-D243-82F4-72146C2C86C8}" srcOrd="0" destOrd="0" presId="urn:microsoft.com/office/officeart/2005/8/layout/hierarchy1"/>
    <dgm:cxn modelId="{57F4230E-3AB1-2047-A4BE-C608BA9A58B1}" type="presParOf" srcId="{B2AE2A26-03A4-D243-82F4-72146C2C86C8}" destId="{8026C921-A4CD-414F-8947-5184FAE5E0A0}" srcOrd="0" destOrd="0" presId="urn:microsoft.com/office/officeart/2005/8/layout/hierarchy1"/>
    <dgm:cxn modelId="{B7FD57C0-CCEF-3A4C-B162-02270355365B}" type="presParOf" srcId="{B2AE2A26-03A4-D243-82F4-72146C2C86C8}" destId="{D489F6F7-BC31-B841-8FB3-01906B733293}" srcOrd="1" destOrd="0" presId="urn:microsoft.com/office/officeart/2005/8/layout/hierarchy1"/>
    <dgm:cxn modelId="{48CE05E7-6C82-874A-ABE2-622CDF1396D0}" type="presParOf" srcId="{44D41DBE-BD09-5548-936D-6BCC29986879}" destId="{7726DF62-2898-D247-B20D-0150AFAE5DCE}" srcOrd="1" destOrd="0" presId="urn:microsoft.com/office/officeart/2005/8/layout/hierarchy1"/>
    <dgm:cxn modelId="{745779AC-FBF5-BD4A-B5FB-D983DEC843B5}" type="presParOf" srcId="{DC326659-D153-9A44-8425-44A568067CC5}" destId="{92F5FC94-E400-6A47-B1CB-B615869BF191}" srcOrd="4" destOrd="0" presId="urn:microsoft.com/office/officeart/2005/8/layout/hierarchy1"/>
    <dgm:cxn modelId="{DDD2657E-5835-E444-B0C7-8039A632896D}" type="presParOf" srcId="{DC326659-D153-9A44-8425-44A568067CC5}" destId="{6E262B8B-FF16-FE4C-951E-EFD73C3AE8BC}" srcOrd="5" destOrd="0" presId="urn:microsoft.com/office/officeart/2005/8/layout/hierarchy1"/>
    <dgm:cxn modelId="{76AD6430-08B3-AF4B-943A-DBDDD928EFB1}" type="presParOf" srcId="{6E262B8B-FF16-FE4C-951E-EFD73C3AE8BC}" destId="{96A97E54-4178-8842-9AAB-E7500E979E3B}" srcOrd="0" destOrd="0" presId="urn:microsoft.com/office/officeart/2005/8/layout/hierarchy1"/>
    <dgm:cxn modelId="{8E4B3DB9-2B6A-6340-B528-DD66F9F30833}" type="presParOf" srcId="{96A97E54-4178-8842-9AAB-E7500E979E3B}" destId="{61031884-0898-2446-B179-230CA9AF7590}" srcOrd="0" destOrd="0" presId="urn:microsoft.com/office/officeart/2005/8/layout/hierarchy1"/>
    <dgm:cxn modelId="{3CE68DF4-FCBD-B441-94A8-140071F765D4}" type="presParOf" srcId="{96A97E54-4178-8842-9AAB-E7500E979E3B}" destId="{570A96A7-50FF-2A43-AF8C-FE9701744D94}" srcOrd="1" destOrd="0" presId="urn:microsoft.com/office/officeart/2005/8/layout/hierarchy1"/>
    <dgm:cxn modelId="{65A09B5E-0C5A-5F46-AAEC-D1D0D4176ED8}" type="presParOf" srcId="{6E262B8B-FF16-FE4C-951E-EFD73C3AE8BC}" destId="{4ADBF0E5-E394-CF43-BEF6-7F41F85C16C1}" srcOrd="1" destOrd="0" presId="urn:microsoft.com/office/officeart/2005/8/layout/hierarchy1"/>
    <dgm:cxn modelId="{1870558C-BC4C-CA49-A0E2-C07D39FC86CE}" type="presParOf" srcId="{4ADBF0E5-E394-CF43-BEF6-7F41F85C16C1}" destId="{6953C344-22E9-2A42-A030-D3695735818F}" srcOrd="0" destOrd="0" presId="urn:microsoft.com/office/officeart/2005/8/layout/hierarchy1"/>
    <dgm:cxn modelId="{5B8DD059-5742-3A4F-BCCF-3744941B5049}" type="presParOf" srcId="{4ADBF0E5-E394-CF43-BEF6-7F41F85C16C1}" destId="{F47C631A-660A-B346-AD85-57435A45BDD0}" srcOrd="1" destOrd="0" presId="urn:microsoft.com/office/officeart/2005/8/layout/hierarchy1"/>
    <dgm:cxn modelId="{0471051C-11C5-324B-B434-4AB8BCD4F82D}" type="presParOf" srcId="{F47C631A-660A-B346-AD85-57435A45BDD0}" destId="{EB658AC7-3069-4E4C-96FD-7DCA34FC007E}" srcOrd="0" destOrd="0" presId="urn:microsoft.com/office/officeart/2005/8/layout/hierarchy1"/>
    <dgm:cxn modelId="{A3993742-0C7E-FF43-A7C6-E79FFE144575}" type="presParOf" srcId="{EB658AC7-3069-4E4C-96FD-7DCA34FC007E}" destId="{9D8778A0-5A95-7B4C-B5EA-435A2F506906}" srcOrd="0" destOrd="0" presId="urn:microsoft.com/office/officeart/2005/8/layout/hierarchy1"/>
    <dgm:cxn modelId="{030AF03F-1C06-1240-BBA4-F1AD936049DF}" type="presParOf" srcId="{EB658AC7-3069-4E4C-96FD-7DCA34FC007E}" destId="{807BDF2A-4CBA-5347-8210-012417B7AB1B}" srcOrd="1" destOrd="0" presId="urn:microsoft.com/office/officeart/2005/8/layout/hierarchy1"/>
    <dgm:cxn modelId="{A11E57B2-AA82-A541-BA46-2385C8442672}" type="presParOf" srcId="{F47C631A-660A-B346-AD85-57435A45BDD0}" destId="{D1640085-48FB-3941-BB7B-4155B96353FE}" srcOrd="1" destOrd="0" presId="urn:microsoft.com/office/officeart/2005/8/layout/hierarchy1"/>
    <dgm:cxn modelId="{8A1579AD-FFBA-7F46-82E9-C70E9F15C4B5}" type="presParOf" srcId="{C3242A49-60D8-E044-9984-0373B1F79A07}" destId="{83AAF8D2-6D7A-D048-835E-A1E867ED3EDD}" srcOrd="8" destOrd="0" presId="urn:microsoft.com/office/officeart/2005/8/layout/hierarchy1"/>
    <dgm:cxn modelId="{A87302F6-A162-F347-A83E-497D51036562}" type="presParOf" srcId="{C3242A49-60D8-E044-9984-0373B1F79A07}" destId="{8CB3849A-2711-9A4D-962C-FCB90C5AFAF0}" srcOrd="9" destOrd="0" presId="urn:microsoft.com/office/officeart/2005/8/layout/hierarchy1"/>
    <dgm:cxn modelId="{6EA9F68B-36C4-5545-A982-9EEF95D13CA3}" type="presParOf" srcId="{8CB3849A-2711-9A4D-962C-FCB90C5AFAF0}" destId="{AF78FBBC-DFB0-E04D-ACDE-948E23878401}" srcOrd="0" destOrd="0" presId="urn:microsoft.com/office/officeart/2005/8/layout/hierarchy1"/>
    <dgm:cxn modelId="{C18D7D92-071C-D840-870D-E923AF97B98A}" type="presParOf" srcId="{AF78FBBC-DFB0-E04D-ACDE-948E23878401}" destId="{FC25751C-D8F9-6F4A-BC9F-BCCD4A28CB6F}" srcOrd="0" destOrd="0" presId="urn:microsoft.com/office/officeart/2005/8/layout/hierarchy1"/>
    <dgm:cxn modelId="{FD81111E-F765-9D48-8D3E-EAF056731000}" type="presParOf" srcId="{AF78FBBC-DFB0-E04D-ACDE-948E23878401}" destId="{A65DD715-E222-6140-9AEF-EC0F39902F9E}" srcOrd="1" destOrd="0" presId="urn:microsoft.com/office/officeart/2005/8/layout/hierarchy1"/>
    <dgm:cxn modelId="{C0464F4E-E3EF-3F49-882C-92F08DE1681B}" type="presParOf" srcId="{8CB3849A-2711-9A4D-962C-FCB90C5AFAF0}" destId="{D8E4ACE3-9030-2B4A-91FC-40DAF7B07FDA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BABC8-8D24-3548-9401-81B217283927}" type="doc">
      <dgm:prSet loTypeId="urn:microsoft.com/office/officeart/2009/3/layout/IncreasingArrowsProcess" loCatId="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92C25A8-7348-614A-8BFF-604BEE5F7E1A}">
      <dgm:prSet phldrT="[Texte]" custT="1"/>
      <dgm:spPr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</dgm:spPr>
      <dgm:t>
        <a:bodyPr/>
        <a:lstStyle/>
        <a:p>
          <a:pPr algn="ctr"/>
          <a:r>
            <a:rPr lang="fr-FR" sz="1100" b="1" i="1" dirty="0">
              <a:solidFill>
                <a:srgbClr val="000000"/>
              </a:solidFill>
              <a:latin typeface="Calibri"/>
              <a:cs typeface="Calibri"/>
            </a:rPr>
            <a:t>2022 MVP SAS MAGASINS RETAIL</a:t>
          </a:r>
        </a:p>
      </dgm:t>
    </dgm:pt>
    <dgm:pt modelId="{1D4DA10A-7485-6246-A786-01A58F915223}" type="parTrans" cxnId="{79D199B1-5B46-6947-ADE4-B1B3217D9892}">
      <dgm:prSet/>
      <dgm:spPr/>
      <dgm:t>
        <a:bodyPr/>
        <a:lstStyle/>
        <a:p>
          <a:endParaRPr lang="fr-FR"/>
        </a:p>
      </dgm:t>
    </dgm:pt>
    <dgm:pt modelId="{38EAF060-07AA-4844-BBD8-51F0F9046E10}" type="sibTrans" cxnId="{79D199B1-5B46-6947-ADE4-B1B3217D9892}">
      <dgm:prSet/>
      <dgm:spPr/>
      <dgm:t>
        <a:bodyPr/>
        <a:lstStyle/>
        <a:p>
          <a:endParaRPr lang="fr-FR"/>
        </a:p>
      </dgm:t>
    </dgm:pt>
    <dgm:pt modelId="{9F84D952-A930-2841-AD88-937090B5F2C6}">
      <dgm:prSet phldrT="[Texte]" custT="1"/>
      <dgm:spPr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</dgm:spPr>
      <dgm:t>
        <a:bodyPr/>
        <a:lstStyle/>
        <a:p>
          <a:pPr algn="ctr"/>
          <a:endParaRPr lang="fr-FR" sz="1200" b="1" i="1" dirty="0">
            <a:solidFill>
              <a:srgbClr val="000000"/>
            </a:solidFill>
            <a:latin typeface="Calibri"/>
            <a:cs typeface="Calibri"/>
          </a:endParaRPr>
        </a:p>
        <a:p>
          <a:pPr algn="ctr"/>
          <a:r>
            <a:rPr lang="fr-FR" sz="1200" b="1" i="1" dirty="0">
              <a:solidFill>
                <a:srgbClr val="000000"/>
              </a:solidFill>
              <a:latin typeface="Calibri"/>
              <a:cs typeface="Calibri"/>
            </a:rPr>
            <a:t>2023 / LIVRAISON « RESTAURANTS » , SERVICES À LA PERSONNES</a:t>
          </a:r>
          <a:r>
            <a:rPr lang="fr-FR" sz="1200" i="1" dirty="0">
              <a:solidFill>
                <a:srgbClr val="000000"/>
              </a:solidFill>
              <a:latin typeface="Calibri"/>
              <a:cs typeface="Calibri"/>
            </a:rPr>
            <a:t>	</a:t>
          </a:r>
        </a:p>
      </dgm:t>
    </dgm:pt>
    <dgm:pt modelId="{B6452704-F6BF-0847-ABB8-8555530538F2}" type="parTrans" cxnId="{67C7865D-A3E6-E045-B8BD-9E2BFD557635}">
      <dgm:prSet/>
      <dgm:spPr/>
      <dgm:t>
        <a:bodyPr/>
        <a:lstStyle/>
        <a:p>
          <a:endParaRPr lang="fr-FR"/>
        </a:p>
      </dgm:t>
    </dgm:pt>
    <dgm:pt modelId="{AAC141EE-E87F-AE48-A8C0-7DE373707769}" type="sibTrans" cxnId="{67C7865D-A3E6-E045-B8BD-9E2BFD557635}">
      <dgm:prSet/>
      <dgm:spPr/>
      <dgm:t>
        <a:bodyPr/>
        <a:lstStyle/>
        <a:p>
          <a:endParaRPr lang="fr-FR"/>
        </a:p>
      </dgm:t>
    </dgm:pt>
    <dgm:pt modelId="{588B2B43-E87E-7641-A8FB-E1E41954FA70}">
      <dgm:prSet phldrT="[Texte]" custT="1"/>
      <dgm:spPr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</dgm:spPr>
      <dgm:t>
        <a:bodyPr/>
        <a:lstStyle/>
        <a:p>
          <a:pPr algn="ctr"/>
          <a:r>
            <a:rPr lang="fr-FR" sz="1200" b="1" i="1" dirty="0">
              <a:solidFill>
                <a:srgbClr val="000000"/>
              </a:solidFill>
              <a:latin typeface="Calibri"/>
              <a:cs typeface="Calibri"/>
            </a:rPr>
            <a:t>2024 / T1 LIVRAISON « DANS LE FRIGO »</a:t>
          </a:r>
        </a:p>
      </dgm:t>
    </dgm:pt>
    <dgm:pt modelId="{AD3A0FD8-8E63-8D40-BB5F-08AEEC14F0F0}" type="parTrans" cxnId="{0AAFF6F3-3D70-0248-A397-1A928F7CB615}">
      <dgm:prSet/>
      <dgm:spPr/>
      <dgm:t>
        <a:bodyPr/>
        <a:lstStyle/>
        <a:p>
          <a:endParaRPr lang="fr-FR"/>
        </a:p>
      </dgm:t>
    </dgm:pt>
    <dgm:pt modelId="{313B9863-A4E6-D045-856F-376B6F173BE2}" type="sibTrans" cxnId="{0AAFF6F3-3D70-0248-A397-1A928F7CB615}">
      <dgm:prSet/>
      <dgm:spPr/>
      <dgm:t>
        <a:bodyPr/>
        <a:lstStyle/>
        <a:p>
          <a:endParaRPr lang="fr-FR"/>
        </a:p>
      </dgm:t>
    </dgm:pt>
    <dgm:pt modelId="{F4B340FE-7A13-F74A-88EE-2C87D4FCD008}">
      <dgm:prSet custT="1"/>
      <dgm:spPr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</dgm:spPr>
      <dgm:t>
        <a:bodyPr/>
        <a:lstStyle/>
        <a:p>
          <a:pPr algn="ctr"/>
          <a:r>
            <a:rPr lang="fr-FR" sz="1200" b="1" i="1" dirty="0">
              <a:solidFill>
                <a:srgbClr val="000000"/>
              </a:solidFill>
              <a:latin typeface="Calibri"/>
              <a:cs typeface="Calibri"/>
            </a:rPr>
            <a:t>2019_2020 / PROOF OF CONCEPT</a:t>
          </a:r>
        </a:p>
      </dgm:t>
    </dgm:pt>
    <dgm:pt modelId="{158E0DB3-6231-AC40-B178-577D3F351036}" type="parTrans" cxnId="{007663B2-D65B-2244-8C56-AAFBCF752C83}">
      <dgm:prSet/>
      <dgm:spPr/>
      <dgm:t>
        <a:bodyPr/>
        <a:lstStyle/>
        <a:p>
          <a:endParaRPr lang="fr-FR"/>
        </a:p>
      </dgm:t>
    </dgm:pt>
    <dgm:pt modelId="{38EDCB7B-90A6-E843-8633-44181A91868A}" type="sibTrans" cxnId="{007663B2-D65B-2244-8C56-AAFBCF752C83}">
      <dgm:prSet/>
      <dgm:spPr/>
      <dgm:t>
        <a:bodyPr/>
        <a:lstStyle/>
        <a:p>
          <a:endParaRPr lang="fr-FR"/>
        </a:p>
      </dgm:t>
    </dgm:pt>
    <dgm:pt modelId="{58DAA5CB-E764-5141-96CB-EF2E05B046E0}">
      <dgm:prSet custT="1"/>
      <dgm:spPr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</dgm:spPr>
      <dgm:t>
        <a:bodyPr anchor="ctr"/>
        <a:lstStyle/>
        <a:p>
          <a:pPr algn="ctr"/>
          <a:r>
            <a:rPr lang="fr-FR" sz="1200" b="1" i="1" dirty="0">
              <a:solidFill>
                <a:srgbClr val="000000"/>
              </a:solidFill>
              <a:latin typeface="Calibri"/>
              <a:cs typeface="Calibri"/>
            </a:rPr>
            <a:t>2021 / FRENCH IOT  LA POSTE / API CLUB DÉMETER</a:t>
          </a:r>
        </a:p>
      </dgm:t>
    </dgm:pt>
    <dgm:pt modelId="{FDD39F0B-E4B4-0B4A-92E4-827CEF2F88DB}" type="parTrans" cxnId="{C3E26D30-0574-6E4D-9505-BF427B28826A}">
      <dgm:prSet/>
      <dgm:spPr/>
      <dgm:t>
        <a:bodyPr/>
        <a:lstStyle/>
        <a:p>
          <a:endParaRPr lang="fr-FR"/>
        </a:p>
      </dgm:t>
    </dgm:pt>
    <dgm:pt modelId="{0B63F6AC-5852-8943-9225-759C8DAE6B63}" type="sibTrans" cxnId="{C3E26D30-0574-6E4D-9505-BF427B28826A}">
      <dgm:prSet/>
      <dgm:spPr/>
      <dgm:t>
        <a:bodyPr/>
        <a:lstStyle/>
        <a:p>
          <a:endParaRPr lang="fr-FR"/>
        </a:p>
      </dgm:t>
    </dgm:pt>
    <dgm:pt modelId="{70FA3238-11FD-5449-AF06-0A6D0D70CE57}" type="pres">
      <dgm:prSet presAssocID="{C17BABC8-8D24-3548-9401-81B21728392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8241568-33B9-7245-AF8D-320E99DB1C85}" type="pres">
      <dgm:prSet presAssocID="{F4B340FE-7A13-F74A-88EE-2C87D4FCD008}" presName="parentText1" presStyleLbl="node1" presStyleIdx="0" presStyleCnt="5" custScaleX="98975" custScaleY="64298" custLinFactNeighborX="10440" custLinFactNeighborY="759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04568A-3689-A74F-A9D1-A345803E009E}" type="pres">
      <dgm:prSet presAssocID="{58DAA5CB-E764-5141-96CB-EF2E05B046E0}" presName="parentText2" presStyleLbl="node1" presStyleIdx="1" presStyleCnt="5" custScaleX="112921" custScaleY="57661" custLinFactNeighborX="4554" custLinFactNeighborY="44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26DC67-9C04-804C-B7BD-98AA8419321B}" type="pres">
      <dgm:prSet presAssocID="{192C25A8-7348-614A-8BFF-604BEE5F7E1A}" presName="parentText3" presStyleLbl="node1" presStyleIdx="2" presStyleCnt="5" custScaleX="136110" custScaleY="75224" custLinFactNeighborY="44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03949E-C6E2-5540-A35F-5B074E14DA74}" type="pres">
      <dgm:prSet presAssocID="{9F84D952-A930-2841-AD88-937090B5F2C6}" presName="parentText4" presStyleLbl="node1" presStyleIdx="3" presStyleCnt="5" custScaleX="167758" custLinFactNeighborX="-5763" custLinFactNeighborY="135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96FD65-B9A5-084E-A50A-BCA007B3C8F8}" type="pres">
      <dgm:prSet presAssocID="{588B2B43-E87E-7641-A8FB-E1E41954FA70}" presName="parentText5" presStyleLbl="node1" presStyleIdx="4" presStyleCnt="5" custScaleX="228155" custScaleY="104082" custLinFactNeighborX="-14646" custLinFactNeighborY="2948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EDE2C2-ECBC-2743-9817-007E478E0632}" type="presOf" srcId="{9F84D952-A930-2841-AD88-937090B5F2C6}" destId="{7B03949E-C6E2-5540-A35F-5B074E14DA74}" srcOrd="0" destOrd="0" presId="urn:microsoft.com/office/officeart/2009/3/layout/IncreasingArrowsProcess"/>
    <dgm:cxn modelId="{22AEB32E-0E35-0D4C-B1AA-AD4F940A7AA5}" type="presOf" srcId="{58DAA5CB-E764-5141-96CB-EF2E05B046E0}" destId="{2004568A-3689-A74F-A9D1-A345803E009E}" srcOrd="0" destOrd="0" presId="urn:microsoft.com/office/officeart/2009/3/layout/IncreasingArrowsProcess"/>
    <dgm:cxn modelId="{C3E26D30-0574-6E4D-9505-BF427B28826A}" srcId="{C17BABC8-8D24-3548-9401-81B217283927}" destId="{58DAA5CB-E764-5141-96CB-EF2E05B046E0}" srcOrd="1" destOrd="0" parTransId="{FDD39F0B-E4B4-0B4A-92E4-827CEF2F88DB}" sibTransId="{0B63F6AC-5852-8943-9225-759C8DAE6B63}"/>
    <dgm:cxn modelId="{47F6AE42-0A28-DA46-BF76-457140BD6E3E}" type="presOf" srcId="{192C25A8-7348-614A-8BFF-604BEE5F7E1A}" destId="{B126DC67-9C04-804C-B7BD-98AA8419321B}" srcOrd="0" destOrd="0" presId="urn:microsoft.com/office/officeart/2009/3/layout/IncreasingArrowsProcess"/>
    <dgm:cxn modelId="{79D199B1-5B46-6947-ADE4-B1B3217D9892}" srcId="{C17BABC8-8D24-3548-9401-81B217283927}" destId="{192C25A8-7348-614A-8BFF-604BEE5F7E1A}" srcOrd="2" destOrd="0" parTransId="{1D4DA10A-7485-6246-A786-01A58F915223}" sibTransId="{38EAF060-07AA-4844-BBD8-51F0F9046E10}"/>
    <dgm:cxn modelId="{57D92929-F380-7349-8723-AD09A2F62250}" type="presOf" srcId="{F4B340FE-7A13-F74A-88EE-2C87D4FCD008}" destId="{A8241568-33B9-7245-AF8D-320E99DB1C85}" srcOrd="0" destOrd="0" presId="urn:microsoft.com/office/officeart/2009/3/layout/IncreasingArrowsProcess"/>
    <dgm:cxn modelId="{67C7865D-A3E6-E045-B8BD-9E2BFD557635}" srcId="{C17BABC8-8D24-3548-9401-81B217283927}" destId="{9F84D952-A930-2841-AD88-937090B5F2C6}" srcOrd="3" destOrd="0" parTransId="{B6452704-F6BF-0847-ABB8-8555530538F2}" sibTransId="{AAC141EE-E87F-AE48-A8C0-7DE373707769}"/>
    <dgm:cxn modelId="{BD2F5DC8-7A19-3641-9E2F-C9A8FBFE3885}" type="presOf" srcId="{C17BABC8-8D24-3548-9401-81B217283927}" destId="{70FA3238-11FD-5449-AF06-0A6D0D70CE57}" srcOrd="0" destOrd="0" presId="urn:microsoft.com/office/officeart/2009/3/layout/IncreasingArrowsProcess"/>
    <dgm:cxn modelId="{0AAFF6F3-3D70-0248-A397-1A928F7CB615}" srcId="{C17BABC8-8D24-3548-9401-81B217283927}" destId="{588B2B43-E87E-7641-A8FB-E1E41954FA70}" srcOrd="4" destOrd="0" parTransId="{AD3A0FD8-8E63-8D40-BB5F-08AEEC14F0F0}" sibTransId="{313B9863-A4E6-D045-856F-376B6F173BE2}"/>
    <dgm:cxn modelId="{007663B2-D65B-2244-8C56-AAFBCF752C83}" srcId="{C17BABC8-8D24-3548-9401-81B217283927}" destId="{F4B340FE-7A13-F74A-88EE-2C87D4FCD008}" srcOrd="0" destOrd="0" parTransId="{158E0DB3-6231-AC40-B178-577D3F351036}" sibTransId="{38EDCB7B-90A6-E843-8633-44181A91868A}"/>
    <dgm:cxn modelId="{D6744934-D6EE-984F-8398-E0600852A202}" type="presOf" srcId="{588B2B43-E87E-7641-A8FB-E1E41954FA70}" destId="{1396FD65-B9A5-084E-A50A-BCA007B3C8F8}" srcOrd="0" destOrd="0" presId="urn:microsoft.com/office/officeart/2009/3/layout/IncreasingArrowsProcess"/>
    <dgm:cxn modelId="{53159681-5766-CA4E-AA49-231E84B3FC42}" type="presParOf" srcId="{70FA3238-11FD-5449-AF06-0A6D0D70CE57}" destId="{A8241568-33B9-7245-AF8D-320E99DB1C85}" srcOrd="0" destOrd="0" presId="urn:microsoft.com/office/officeart/2009/3/layout/IncreasingArrowsProcess"/>
    <dgm:cxn modelId="{A082FD5E-F8D8-0B47-8D74-AD7E249F9007}" type="presParOf" srcId="{70FA3238-11FD-5449-AF06-0A6D0D70CE57}" destId="{2004568A-3689-A74F-A9D1-A345803E009E}" srcOrd="1" destOrd="0" presId="urn:microsoft.com/office/officeart/2009/3/layout/IncreasingArrowsProcess"/>
    <dgm:cxn modelId="{C3C79B66-FB8B-6C48-9FFD-D164FAE8436E}" type="presParOf" srcId="{70FA3238-11FD-5449-AF06-0A6D0D70CE57}" destId="{B126DC67-9C04-804C-B7BD-98AA8419321B}" srcOrd="2" destOrd="0" presId="urn:microsoft.com/office/officeart/2009/3/layout/IncreasingArrowsProcess"/>
    <dgm:cxn modelId="{DB1BB363-55B2-3A42-BA74-FF22DDDC2392}" type="presParOf" srcId="{70FA3238-11FD-5449-AF06-0A6D0D70CE57}" destId="{7B03949E-C6E2-5540-A35F-5B074E14DA74}" srcOrd="3" destOrd="0" presId="urn:microsoft.com/office/officeart/2009/3/layout/IncreasingArrowsProcess"/>
    <dgm:cxn modelId="{4ADC597C-32A9-2A40-B20F-2CF27F1C77E5}" type="presParOf" srcId="{70FA3238-11FD-5449-AF06-0A6D0D70CE57}" destId="{1396FD65-B9A5-084E-A50A-BCA007B3C8F8}" srcOrd="4" destOrd="0" presId="urn:microsoft.com/office/officeart/2009/3/layout/IncreasingArrowsProcess"/>
  </dgm:cxnLst>
  <dgm:bg>
    <a:effectLst>
      <a:glow rad="101600">
        <a:schemeClr val="tx1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BD38A-5B8F-F342-A422-E11338ACE601}" type="doc">
      <dgm:prSet loTypeId="urn:microsoft.com/office/officeart/2005/8/layout/hierarchy3" loCatId="" qsTypeId="urn:microsoft.com/office/officeart/2005/8/quickstyle/3D9" qsCatId="3D" csTypeId="urn:microsoft.com/office/officeart/2005/8/colors/accent1_2" csCatId="accent1" phldr="1"/>
      <dgm:spPr/>
    </dgm:pt>
    <dgm:pt modelId="{2E34BA31-C100-1C4C-83F8-163F3F0DDCE1}">
      <dgm:prSet phldrT="[Texte]"/>
      <dgm:spPr/>
      <dgm:t>
        <a:bodyPr/>
        <a:lstStyle/>
        <a:p>
          <a:r>
            <a:rPr lang="fr-FR" dirty="0"/>
            <a:t>2022</a:t>
          </a:r>
        </a:p>
      </dgm:t>
    </dgm:pt>
    <dgm:pt modelId="{03DE2FC7-2E6B-804D-908D-5B35A04304FE}" type="parTrans" cxnId="{3E21C7E6-B5E1-AC42-A4CB-B520C9FDCAD1}">
      <dgm:prSet/>
      <dgm:spPr/>
      <dgm:t>
        <a:bodyPr/>
        <a:lstStyle/>
        <a:p>
          <a:endParaRPr lang="fr-FR"/>
        </a:p>
      </dgm:t>
    </dgm:pt>
    <dgm:pt modelId="{506B0452-6BC7-C34F-8450-47B6CBC5C274}" type="sibTrans" cxnId="{3E21C7E6-B5E1-AC42-A4CB-B520C9FDCAD1}">
      <dgm:prSet/>
      <dgm:spPr/>
      <dgm:t>
        <a:bodyPr/>
        <a:lstStyle/>
        <a:p>
          <a:endParaRPr lang="fr-FR"/>
        </a:p>
      </dgm:t>
    </dgm:pt>
    <dgm:pt modelId="{43731B92-083C-F24F-8683-AAB696DEAF49}">
      <dgm:prSet phldrT="[Texte]"/>
      <dgm:spPr/>
      <dgm:t>
        <a:bodyPr/>
        <a:lstStyle/>
        <a:p>
          <a:r>
            <a:rPr lang="fr-FR" dirty="0"/>
            <a:t>5</a:t>
          </a:r>
        </a:p>
      </dgm:t>
    </dgm:pt>
    <dgm:pt modelId="{8274615B-6BC2-544E-AFE8-815C921E16BD}" type="parTrans" cxnId="{719B7757-E888-FA4D-8D46-8B23542B69B6}">
      <dgm:prSet/>
      <dgm:spPr/>
      <dgm:t>
        <a:bodyPr/>
        <a:lstStyle/>
        <a:p>
          <a:endParaRPr lang="fr-FR"/>
        </a:p>
      </dgm:t>
    </dgm:pt>
    <dgm:pt modelId="{66991A72-06AC-BE4B-AD31-0A4601A97CDC}" type="sibTrans" cxnId="{719B7757-E888-FA4D-8D46-8B23542B69B6}">
      <dgm:prSet/>
      <dgm:spPr/>
      <dgm:t>
        <a:bodyPr/>
        <a:lstStyle/>
        <a:p>
          <a:endParaRPr lang="fr-FR"/>
        </a:p>
      </dgm:t>
    </dgm:pt>
    <dgm:pt modelId="{6E519CFF-B56B-3E47-9BFE-5C7A44722B8B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64A2CB28-8423-3C45-B478-0B7AABF42097}" type="parTrans" cxnId="{94DD75DA-D0DB-B04C-8C2B-2B03161AF1C4}">
      <dgm:prSet/>
      <dgm:spPr/>
      <dgm:t>
        <a:bodyPr/>
        <a:lstStyle/>
        <a:p>
          <a:endParaRPr lang="fr-FR"/>
        </a:p>
      </dgm:t>
    </dgm:pt>
    <dgm:pt modelId="{51D0D098-39EA-9C41-AF19-BBFFD65C65E2}" type="sibTrans" cxnId="{94DD75DA-D0DB-B04C-8C2B-2B03161AF1C4}">
      <dgm:prSet/>
      <dgm:spPr/>
      <dgm:t>
        <a:bodyPr/>
        <a:lstStyle/>
        <a:p>
          <a:endParaRPr lang="fr-FR"/>
        </a:p>
      </dgm:t>
    </dgm:pt>
    <dgm:pt modelId="{44C70A8C-ECDA-9C42-8D0C-3FDC82D341EF}">
      <dgm:prSet/>
      <dgm:spPr/>
      <dgm:t>
        <a:bodyPr/>
        <a:lstStyle/>
        <a:p>
          <a:r>
            <a:rPr lang="fr-FR" dirty="0" smtClean="0"/>
            <a:t>57K€</a:t>
          </a:r>
        </a:p>
      </dgm:t>
    </dgm:pt>
    <dgm:pt modelId="{0B719230-C659-D149-91AF-BDBF929EF1DC}" type="parTrans" cxnId="{068C2E4F-C685-7240-AEE0-1905D480D0D3}">
      <dgm:prSet/>
      <dgm:spPr/>
      <dgm:t>
        <a:bodyPr/>
        <a:lstStyle/>
        <a:p>
          <a:endParaRPr lang="fr-FR"/>
        </a:p>
      </dgm:t>
    </dgm:pt>
    <dgm:pt modelId="{31702D78-D0AD-F244-95E0-4683CD6D0412}" type="sibTrans" cxnId="{068C2E4F-C685-7240-AEE0-1905D480D0D3}">
      <dgm:prSet/>
      <dgm:spPr/>
      <dgm:t>
        <a:bodyPr/>
        <a:lstStyle/>
        <a:p>
          <a:endParaRPr lang="fr-FR"/>
        </a:p>
      </dgm:t>
    </dgm:pt>
    <dgm:pt modelId="{78BF7D00-9176-A149-B5E2-7934C02E9AFB}">
      <dgm:prSet/>
      <dgm:spPr/>
      <dgm:t>
        <a:bodyPr/>
        <a:lstStyle/>
        <a:p>
          <a:r>
            <a:rPr lang="fr-FR" dirty="0"/>
            <a:t>2025</a:t>
          </a:r>
        </a:p>
      </dgm:t>
    </dgm:pt>
    <dgm:pt modelId="{94B18A8A-7E08-1E44-95AE-AE6B75B02B6A}" type="parTrans" cxnId="{9CF3660A-66CC-A040-8681-94DDCC731910}">
      <dgm:prSet/>
      <dgm:spPr/>
      <dgm:t>
        <a:bodyPr/>
        <a:lstStyle/>
        <a:p>
          <a:endParaRPr lang="fr-FR"/>
        </a:p>
      </dgm:t>
    </dgm:pt>
    <dgm:pt modelId="{AA07528B-B5AA-F04D-A786-D89D6ACEBBF7}" type="sibTrans" cxnId="{9CF3660A-66CC-A040-8681-94DDCC731910}">
      <dgm:prSet/>
      <dgm:spPr/>
      <dgm:t>
        <a:bodyPr/>
        <a:lstStyle/>
        <a:p>
          <a:endParaRPr lang="fr-FR"/>
        </a:p>
      </dgm:t>
    </dgm:pt>
    <dgm:pt modelId="{22F9EB1E-A839-2346-910F-5409A9D5BCBC}">
      <dgm:prSet/>
      <dgm:spPr/>
      <dgm:t>
        <a:bodyPr/>
        <a:lstStyle/>
        <a:p>
          <a:r>
            <a:rPr lang="fr-FR" dirty="0"/>
            <a:t>3m€</a:t>
          </a:r>
        </a:p>
      </dgm:t>
    </dgm:pt>
    <dgm:pt modelId="{C0537A4D-D938-FD45-AED6-795B9147004B}" type="parTrans" cxnId="{20972EE8-227E-EE46-8B73-28D1747457FB}">
      <dgm:prSet/>
      <dgm:spPr/>
      <dgm:t>
        <a:bodyPr/>
        <a:lstStyle/>
        <a:p>
          <a:endParaRPr lang="fr-FR"/>
        </a:p>
      </dgm:t>
    </dgm:pt>
    <dgm:pt modelId="{FC4722F2-3F84-7A47-83CF-AE5A93A3DAFD}" type="sibTrans" cxnId="{20972EE8-227E-EE46-8B73-28D1747457FB}">
      <dgm:prSet/>
      <dgm:spPr/>
      <dgm:t>
        <a:bodyPr/>
        <a:lstStyle/>
        <a:p>
          <a:endParaRPr lang="fr-FR"/>
        </a:p>
      </dgm:t>
    </dgm:pt>
    <dgm:pt modelId="{5F791CAA-3244-6549-BC34-C5B90AD37B4A}">
      <dgm:prSet/>
      <dgm:spPr/>
      <dgm:t>
        <a:bodyPr/>
        <a:lstStyle/>
        <a:p>
          <a:r>
            <a:rPr lang="fr-FR" dirty="0"/>
            <a:t>10</a:t>
          </a:r>
        </a:p>
      </dgm:t>
    </dgm:pt>
    <dgm:pt modelId="{3F80FF61-A9E8-7C4E-9D8C-85B6D4C7E75F}" type="parTrans" cxnId="{E0CF43A0-4377-2049-9558-E78DFD24C9F7}">
      <dgm:prSet/>
      <dgm:spPr/>
      <dgm:t>
        <a:bodyPr/>
        <a:lstStyle/>
        <a:p>
          <a:endParaRPr lang="fr-FR"/>
        </a:p>
      </dgm:t>
    </dgm:pt>
    <dgm:pt modelId="{830A2F43-0102-B441-9E95-A8431BE67679}" type="sibTrans" cxnId="{E0CF43A0-4377-2049-9558-E78DFD24C9F7}">
      <dgm:prSet/>
      <dgm:spPr/>
      <dgm:t>
        <a:bodyPr/>
        <a:lstStyle/>
        <a:p>
          <a:endParaRPr lang="fr-FR"/>
        </a:p>
      </dgm:t>
    </dgm:pt>
    <dgm:pt modelId="{9D678FC8-5AD0-5041-B249-D30A138E7F30}">
      <dgm:prSet/>
      <dgm:spPr/>
      <dgm:t>
        <a:bodyPr/>
        <a:lstStyle/>
        <a:p>
          <a:r>
            <a:rPr lang="fr-FR" dirty="0"/>
            <a:t>3</a:t>
          </a:r>
        </a:p>
      </dgm:t>
    </dgm:pt>
    <dgm:pt modelId="{96C48CF2-E428-2C49-AB80-2F1C5EB27B02}" type="parTrans" cxnId="{504A1BDA-5062-BE45-878F-F4D41B3FF1C6}">
      <dgm:prSet/>
      <dgm:spPr/>
      <dgm:t>
        <a:bodyPr/>
        <a:lstStyle/>
        <a:p>
          <a:endParaRPr lang="fr-FR"/>
        </a:p>
      </dgm:t>
    </dgm:pt>
    <dgm:pt modelId="{5336ECC4-AF35-FB45-89D3-629B73050622}" type="sibTrans" cxnId="{504A1BDA-5062-BE45-878F-F4D41B3FF1C6}">
      <dgm:prSet/>
      <dgm:spPr/>
      <dgm:t>
        <a:bodyPr/>
        <a:lstStyle/>
        <a:p>
          <a:endParaRPr lang="fr-FR"/>
        </a:p>
      </dgm:t>
    </dgm:pt>
    <dgm:pt modelId="{31A8433A-7566-D142-8EF2-90B2290D1030}">
      <dgm:prSet/>
      <dgm:spPr/>
      <dgm:t>
        <a:bodyPr/>
        <a:lstStyle/>
        <a:p>
          <a:r>
            <a:rPr lang="fr-FR" dirty="0"/>
            <a:t>CA</a:t>
          </a:r>
        </a:p>
      </dgm:t>
    </dgm:pt>
    <dgm:pt modelId="{2AF3847C-B014-5043-BA8C-A0424AB110EB}" type="parTrans" cxnId="{B33F1E9F-591B-0D48-BE35-7FFFD99EDD2A}">
      <dgm:prSet/>
      <dgm:spPr/>
      <dgm:t>
        <a:bodyPr/>
        <a:lstStyle/>
        <a:p>
          <a:endParaRPr lang="fr-FR"/>
        </a:p>
      </dgm:t>
    </dgm:pt>
    <dgm:pt modelId="{3AF4611D-2AAD-5943-BF2C-58AE0F5596CC}" type="sibTrans" cxnId="{B33F1E9F-591B-0D48-BE35-7FFFD99EDD2A}">
      <dgm:prSet/>
      <dgm:spPr/>
      <dgm:t>
        <a:bodyPr/>
        <a:lstStyle/>
        <a:p>
          <a:endParaRPr lang="fr-FR"/>
        </a:p>
      </dgm:t>
    </dgm:pt>
    <dgm:pt modelId="{CD7D0526-9530-764A-84BA-989DD3595515}">
      <dgm:prSet/>
      <dgm:spPr/>
      <dgm:t>
        <a:bodyPr/>
        <a:lstStyle/>
        <a:p>
          <a:r>
            <a:rPr lang="fr-FR" dirty="0"/>
            <a:t>Effectif</a:t>
          </a:r>
        </a:p>
      </dgm:t>
    </dgm:pt>
    <dgm:pt modelId="{05FAB889-62C5-A54A-9F6C-676291D0C423}" type="parTrans" cxnId="{C6F5F782-786A-0C42-A4D6-A4AA5494520E}">
      <dgm:prSet/>
      <dgm:spPr/>
      <dgm:t>
        <a:bodyPr/>
        <a:lstStyle/>
        <a:p>
          <a:endParaRPr lang="fr-FR"/>
        </a:p>
      </dgm:t>
    </dgm:pt>
    <dgm:pt modelId="{54ECEB11-2337-A74D-A777-0EBBFC32D0E4}" type="sibTrans" cxnId="{C6F5F782-786A-0C42-A4D6-A4AA5494520E}">
      <dgm:prSet/>
      <dgm:spPr/>
      <dgm:t>
        <a:bodyPr/>
        <a:lstStyle/>
        <a:p>
          <a:endParaRPr lang="fr-FR"/>
        </a:p>
      </dgm:t>
    </dgm:pt>
    <dgm:pt modelId="{36FA129E-A3D1-CA47-9FAD-AC52B4D465BA}">
      <dgm:prSet/>
      <dgm:spPr/>
      <dgm:t>
        <a:bodyPr/>
        <a:lstStyle/>
        <a:p>
          <a:r>
            <a:rPr lang="fr-FR" dirty="0"/>
            <a:t>Marchés</a:t>
          </a:r>
        </a:p>
      </dgm:t>
    </dgm:pt>
    <dgm:pt modelId="{7A990703-6219-0F43-9314-F52ADC4B658F}" type="parTrans" cxnId="{CF87956E-A58C-8C4C-BD48-ABC0D07646EB}">
      <dgm:prSet/>
      <dgm:spPr/>
      <dgm:t>
        <a:bodyPr/>
        <a:lstStyle/>
        <a:p>
          <a:endParaRPr lang="fr-FR"/>
        </a:p>
      </dgm:t>
    </dgm:pt>
    <dgm:pt modelId="{E3426F22-4701-824F-8405-658DBEFCD982}" type="sibTrans" cxnId="{CF87956E-A58C-8C4C-BD48-ABC0D07646EB}">
      <dgm:prSet/>
      <dgm:spPr/>
      <dgm:t>
        <a:bodyPr/>
        <a:lstStyle/>
        <a:p>
          <a:endParaRPr lang="fr-FR"/>
        </a:p>
      </dgm:t>
    </dgm:pt>
    <dgm:pt modelId="{D703CDBD-3E16-2541-9644-18EF55DD19B7}">
      <dgm:prSet/>
      <dgm:spPr/>
      <dgm:t>
        <a:bodyPr/>
        <a:lstStyle/>
        <a:p>
          <a:r>
            <a:rPr lang="fr-FR" dirty="0"/>
            <a:t>2030</a:t>
          </a:r>
        </a:p>
      </dgm:t>
    </dgm:pt>
    <dgm:pt modelId="{5AE97EDB-54EE-9F49-9623-64B8A592D646}" type="parTrans" cxnId="{7FD5D7FC-B223-CC4F-9C24-80C74DC72C96}">
      <dgm:prSet/>
      <dgm:spPr/>
      <dgm:t>
        <a:bodyPr/>
        <a:lstStyle/>
        <a:p>
          <a:endParaRPr lang="fr-FR"/>
        </a:p>
      </dgm:t>
    </dgm:pt>
    <dgm:pt modelId="{361E04C5-1B7E-E44B-9E63-1C6BBC30A23A}" type="sibTrans" cxnId="{7FD5D7FC-B223-CC4F-9C24-80C74DC72C96}">
      <dgm:prSet/>
      <dgm:spPr/>
      <dgm:t>
        <a:bodyPr/>
        <a:lstStyle/>
        <a:p>
          <a:endParaRPr lang="fr-FR"/>
        </a:p>
      </dgm:t>
    </dgm:pt>
    <dgm:pt modelId="{A5A0E07E-4936-F746-A55A-2692E85AF8A2}">
      <dgm:prSet/>
      <dgm:spPr/>
      <dgm:t>
        <a:bodyPr/>
        <a:lstStyle/>
        <a:p>
          <a:r>
            <a:rPr lang="fr-FR" dirty="0"/>
            <a:t>25m€</a:t>
          </a:r>
        </a:p>
      </dgm:t>
    </dgm:pt>
    <dgm:pt modelId="{71FD1C77-BF3E-F744-B84B-674D4CBE06EA}" type="parTrans" cxnId="{DAD7515A-8FA0-B349-9531-372EA41864AA}">
      <dgm:prSet/>
      <dgm:spPr/>
      <dgm:t>
        <a:bodyPr/>
        <a:lstStyle/>
        <a:p>
          <a:endParaRPr lang="fr-FR"/>
        </a:p>
      </dgm:t>
    </dgm:pt>
    <dgm:pt modelId="{7AF41CB1-DB4E-7945-A561-03D20A3837DB}" type="sibTrans" cxnId="{DAD7515A-8FA0-B349-9531-372EA41864AA}">
      <dgm:prSet/>
      <dgm:spPr/>
      <dgm:t>
        <a:bodyPr/>
        <a:lstStyle/>
        <a:p>
          <a:endParaRPr lang="fr-FR"/>
        </a:p>
      </dgm:t>
    </dgm:pt>
    <dgm:pt modelId="{2B8CCC7F-803F-CD40-B82C-3A8D3AFD1627}">
      <dgm:prSet/>
      <dgm:spPr/>
      <dgm:t>
        <a:bodyPr/>
        <a:lstStyle/>
        <a:p>
          <a:r>
            <a:rPr lang="fr-FR" dirty="0"/>
            <a:t>30</a:t>
          </a:r>
        </a:p>
      </dgm:t>
    </dgm:pt>
    <dgm:pt modelId="{D72A2D5C-A696-5343-8366-BC63262F8461}" type="parTrans" cxnId="{DFF485A4-F0A9-6946-A7FA-2F8A13493A80}">
      <dgm:prSet/>
      <dgm:spPr/>
      <dgm:t>
        <a:bodyPr/>
        <a:lstStyle/>
        <a:p>
          <a:endParaRPr lang="fr-FR"/>
        </a:p>
      </dgm:t>
    </dgm:pt>
    <dgm:pt modelId="{C8BB2031-2826-884D-B0F5-8B0A2B68C579}" type="sibTrans" cxnId="{DFF485A4-F0A9-6946-A7FA-2F8A13493A80}">
      <dgm:prSet/>
      <dgm:spPr/>
      <dgm:t>
        <a:bodyPr/>
        <a:lstStyle/>
        <a:p>
          <a:endParaRPr lang="fr-FR"/>
        </a:p>
      </dgm:t>
    </dgm:pt>
    <dgm:pt modelId="{FDD60A26-7690-3244-A0DF-08A336CB8CB0}">
      <dgm:prSet/>
      <dgm:spPr/>
      <dgm:t>
        <a:bodyPr/>
        <a:lstStyle/>
        <a:p>
          <a:r>
            <a:rPr lang="fr-FR" dirty="0"/>
            <a:t>6</a:t>
          </a:r>
        </a:p>
      </dgm:t>
    </dgm:pt>
    <dgm:pt modelId="{CAC9D412-2382-004B-B655-0EE8411CEFB8}" type="parTrans" cxnId="{1092DB56-BC6F-624C-9ED0-BE86695BA490}">
      <dgm:prSet/>
      <dgm:spPr/>
      <dgm:t>
        <a:bodyPr/>
        <a:lstStyle/>
        <a:p>
          <a:endParaRPr lang="fr-FR"/>
        </a:p>
      </dgm:t>
    </dgm:pt>
    <dgm:pt modelId="{6404FF1E-781D-2C42-BC7B-D7D3D6704091}" type="sibTrans" cxnId="{1092DB56-BC6F-624C-9ED0-BE86695BA490}">
      <dgm:prSet/>
      <dgm:spPr/>
      <dgm:t>
        <a:bodyPr/>
        <a:lstStyle/>
        <a:p>
          <a:endParaRPr lang="fr-FR"/>
        </a:p>
      </dgm:t>
    </dgm:pt>
    <dgm:pt modelId="{A3609AC6-C799-D14C-91BC-F8E09D828F80}">
      <dgm:prSet/>
      <dgm:spPr/>
      <dgm:t>
        <a:bodyPr/>
        <a:lstStyle/>
        <a:p>
          <a:endParaRPr lang="fr-FR"/>
        </a:p>
      </dgm:t>
    </dgm:pt>
    <dgm:pt modelId="{D7803693-CDF3-2446-9E1C-0302450E28F3}" type="sibTrans" cxnId="{F694EA26-2295-C944-B280-00A7604EB625}">
      <dgm:prSet/>
      <dgm:spPr/>
      <dgm:t>
        <a:bodyPr/>
        <a:lstStyle/>
        <a:p>
          <a:endParaRPr lang="fr-FR"/>
        </a:p>
      </dgm:t>
    </dgm:pt>
    <dgm:pt modelId="{9CC15627-FD3D-9F40-8D2A-65C423BA2629}" type="parTrans" cxnId="{F694EA26-2295-C944-B280-00A7604EB625}">
      <dgm:prSet/>
      <dgm:spPr/>
      <dgm:t>
        <a:bodyPr/>
        <a:lstStyle/>
        <a:p>
          <a:endParaRPr lang="fr-FR"/>
        </a:p>
      </dgm:t>
    </dgm:pt>
    <dgm:pt modelId="{379672F8-196F-B449-AD5F-813BDA7C1B24}" type="pres">
      <dgm:prSet presAssocID="{1A8BD38A-5B8F-F342-A422-E11338ACE6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5BC2C1-A2BB-6C4C-BEDF-063381BD86F6}" type="pres">
      <dgm:prSet presAssocID="{A3609AC6-C799-D14C-91BC-F8E09D828F80}" presName="root" presStyleCnt="0"/>
      <dgm:spPr/>
    </dgm:pt>
    <dgm:pt modelId="{9B54FFA8-E674-C74B-92E2-46F6152C3FEC}" type="pres">
      <dgm:prSet presAssocID="{A3609AC6-C799-D14C-91BC-F8E09D828F80}" presName="rootComposite" presStyleCnt="0"/>
      <dgm:spPr/>
    </dgm:pt>
    <dgm:pt modelId="{5AB11A54-40FC-5145-A73F-DD4124E66100}" type="pres">
      <dgm:prSet presAssocID="{A3609AC6-C799-D14C-91BC-F8E09D828F80}" presName="rootText" presStyleLbl="node1" presStyleIdx="0" presStyleCnt="4"/>
      <dgm:spPr/>
      <dgm:t>
        <a:bodyPr/>
        <a:lstStyle/>
        <a:p>
          <a:endParaRPr lang="fr-FR"/>
        </a:p>
      </dgm:t>
    </dgm:pt>
    <dgm:pt modelId="{ECE4CE17-FF0F-4D4A-8963-59FFB299E805}" type="pres">
      <dgm:prSet presAssocID="{A3609AC6-C799-D14C-91BC-F8E09D828F80}" presName="rootConnector" presStyleLbl="node1" presStyleIdx="0" presStyleCnt="4"/>
      <dgm:spPr/>
      <dgm:t>
        <a:bodyPr/>
        <a:lstStyle/>
        <a:p>
          <a:endParaRPr lang="fr-FR"/>
        </a:p>
      </dgm:t>
    </dgm:pt>
    <dgm:pt modelId="{F565EE04-E613-5A48-994E-EBEFF34118E2}" type="pres">
      <dgm:prSet presAssocID="{A3609AC6-C799-D14C-91BC-F8E09D828F80}" presName="childShape" presStyleCnt="0"/>
      <dgm:spPr/>
    </dgm:pt>
    <dgm:pt modelId="{E1CCDE6C-CBCD-DF48-8305-43142720EBCE}" type="pres">
      <dgm:prSet presAssocID="{2AF3847C-B014-5043-BA8C-A0424AB110EB}" presName="Name13" presStyleLbl="parChTrans1D2" presStyleIdx="0" presStyleCnt="12"/>
      <dgm:spPr/>
      <dgm:t>
        <a:bodyPr/>
        <a:lstStyle/>
        <a:p>
          <a:endParaRPr lang="fr-FR"/>
        </a:p>
      </dgm:t>
    </dgm:pt>
    <dgm:pt modelId="{B62F6C8A-6218-E44B-B7FE-F26546545BBE}" type="pres">
      <dgm:prSet presAssocID="{31A8433A-7566-D142-8EF2-90B2290D1030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A8ABF4-A570-E642-A5B0-6B92D88F5A96}" type="pres">
      <dgm:prSet presAssocID="{05FAB889-62C5-A54A-9F6C-676291D0C423}" presName="Name13" presStyleLbl="parChTrans1D2" presStyleIdx="1" presStyleCnt="12"/>
      <dgm:spPr/>
      <dgm:t>
        <a:bodyPr/>
        <a:lstStyle/>
        <a:p>
          <a:endParaRPr lang="fr-FR"/>
        </a:p>
      </dgm:t>
    </dgm:pt>
    <dgm:pt modelId="{519EDD25-6A5E-7D47-85AF-5652FC924A9C}" type="pres">
      <dgm:prSet presAssocID="{CD7D0526-9530-764A-84BA-989DD3595515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DB2573-1076-9047-BDE4-0B97DE88AD95}" type="pres">
      <dgm:prSet presAssocID="{7A990703-6219-0F43-9314-F52ADC4B658F}" presName="Name13" presStyleLbl="parChTrans1D2" presStyleIdx="2" presStyleCnt="12"/>
      <dgm:spPr/>
      <dgm:t>
        <a:bodyPr/>
        <a:lstStyle/>
        <a:p>
          <a:endParaRPr lang="fr-FR"/>
        </a:p>
      </dgm:t>
    </dgm:pt>
    <dgm:pt modelId="{4B73509B-A9E6-0346-A685-3D3B612F6CF7}" type="pres">
      <dgm:prSet presAssocID="{36FA129E-A3D1-CA47-9FAD-AC52B4D465BA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F5DE4-E240-524F-8B0F-0104F69BBD61}" type="pres">
      <dgm:prSet presAssocID="{2E34BA31-C100-1C4C-83F8-163F3F0DDCE1}" presName="root" presStyleCnt="0"/>
      <dgm:spPr/>
    </dgm:pt>
    <dgm:pt modelId="{A9543C8E-7BDA-8C48-9FAF-3B8D0FAE57C9}" type="pres">
      <dgm:prSet presAssocID="{2E34BA31-C100-1C4C-83F8-163F3F0DDCE1}" presName="rootComposite" presStyleCnt="0"/>
      <dgm:spPr/>
    </dgm:pt>
    <dgm:pt modelId="{9549CF8A-61F6-534D-ADC6-590D5A01CE4F}" type="pres">
      <dgm:prSet presAssocID="{2E34BA31-C100-1C4C-83F8-163F3F0DDCE1}" presName="rootText" presStyleLbl="node1" presStyleIdx="1" presStyleCnt="4"/>
      <dgm:spPr/>
      <dgm:t>
        <a:bodyPr/>
        <a:lstStyle/>
        <a:p>
          <a:endParaRPr lang="fr-FR"/>
        </a:p>
      </dgm:t>
    </dgm:pt>
    <dgm:pt modelId="{713525B8-188B-FE4D-AC21-8205FEFAF5A2}" type="pres">
      <dgm:prSet presAssocID="{2E34BA31-C100-1C4C-83F8-163F3F0DDCE1}" presName="rootConnector" presStyleLbl="node1" presStyleIdx="1" presStyleCnt="4"/>
      <dgm:spPr/>
      <dgm:t>
        <a:bodyPr/>
        <a:lstStyle/>
        <a:p>
          <a:endParaRPr lang="fr-FR"/>
        </a:p>
      </dgm:t>
    </dgm:pt>
    <dgm:pt modelId="{2FAF639A-2005-544E-B351-FE0D5E1D63CF}" type="pres">
      <dgm:prSet presAssocID="{2E34BA31-C100-1C4C-83F8-163F3F0DDCE1}" presName="childShape" presStyleCnt="0"/>
      <dgm:spPr/>
    </dgm:pt>
    <dgm:pt modelId="{E54A3562-87D4-2442-B077-71D925A1BAC0}" type="pres">
      <dgm:prSet presAssocID="{0B719230-C659-D149-91AF-BDBF929EF1DC}" presName="Name13" presStyleLbl="parChTrans1D2" presStyleIdx="3" presStyleCnt="12"/>
      <dgm:spPr/>
      <dgm:t>
        <a:bodyPr/>
        <a:lstStyle/>
        <a:p>
          <a:endParaRPr lang="fr-FR"/>
        </a:p>
      </dgm:t>
    </dgm:pt>
    <dgm:pt modelId="{3EE02E67-64B7-8246-B3DF-6B4D77A1D23C}" type="pres">
      <dgm:prSet presAssocID="{44C70A8C-ECDA-9C42-8D0C-3FDC82D341EF}" presName="childText" presStyleLbl="bgAcc1" presStyleIdx="3" presStyleCnt="12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E4EA72-6AAF-A244-8D6C-EDAA08BA3815}" type="pres">
      <dgm:prSet presAssocID="{8274615B-6BC2-544E-AFE8-815C921E16BD}" presName="Name13" presStyleLbl="parChTrans1D2" presStyleIdx="4" presStyleCnt="12"/>
      <dgm:spPr/>
      <dgm:t>
        <a:bodyPr/>
        <a:lstStyle/>
        <a:p>
          <a:endParaRPr lang="fr-FR"/>
        </a:p>
      </dgm:t>
    </dgm:pt>
    <dgm:pt modelId="{308F60C0-3560-E142-8515-C41372377677}" type="pres">
      <dgm:prSet presAssocID="{43731B92-083C-F24F-8683-AAB696DEAF49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3B0A55-02A7-6A4A-8005-BEA3B621E7D7}" type="pres">
      <dgm:prSet presAssocID="{64A2CB28-8423-3C45-B478-0B7AABF42097}" presName="Name13" presStyleLbl="parChTrans1D2" presStyleIdx="5" presStyleCnt="12"/>
      <dgm:spPr/>
      <dgm:t>
        <a:bodyPr/>
        <a:lstStyle/>
        <a:p>
          <a:endParaRPr lang="fr-FR"/>
        </a:p>
      </dgm:t>
    </dgm:pt>
    <dgm:pt modelId="{20F0B43E-1169-CD43-821C-F5D7C376C0B6}" type="pres">
      <dgm:prSet presAssocID="{6E519CFF-B56B-3E47-9BFE-5C7A44722B8B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F882F0-BA58-6742-9407-CF4144AEDFA4}" type="pres">
      <dgm:prSet presAssocID="{78BF7D00-9176-A149-B5E2-7934C02E9AFB}" presName="root" presStyleCnt="0"/>
      <dgm:spPr/>
    </dgm:pt>
    <dgm:pt modelId="{034257F5-09CB-7A44-8D25-62D8C109CCBF}" type="pres">
      <dgm:prSet presAssocID="{78BF7D00-9176-A149-B5E2-7934C02E9AFB}" presName="rootComposite" presStyleCnt="0"/>
      <dgm:spPr/>
    </dgm:pt>
    <dgm:pt modelId="{5943ACAC-0729-C146-84BF-EF65305483CA}" type="pres">
      <dgm:prSet presAssocID="{78BF7D00-9176-A149-B5E2-7934C02E9AFB}" presName="rootText" presStyleLbl="node1" presStyleIdx="2" presStyleCnt="4"/>
      <dgm:spPr/>
      <dgm:t>
        <a:bodyPr/>
        <a:lstStyle/>
        <a:p>
          <a:endParaRPr lang="fr-FR"/>
        </a:p>
      </dgm:t>
    </dgm:pt>
    <dgm:pt modelId="{B69765DB-E059-C94E-8156-11355CB0C254}" type="pres">
      <dgm:prSet presAssocID="{78BF7D00-9176-A149-B5E2-7934C02E9AFB}" presName="rootConnector" presStyleLbl="node1" presStyleIdx="2" presStyleCnt="4"/>
      <dgm:spPr/>
      <dgm:t>
        <a:bodyPr/>
        <a:lstStyle/>
        <a:p>
          <a:endParaRPr lang="fr-FR"/>
        </a:p>
      </dgm:t>
    </dgm:pt>
    <dgm:pt modelId="{D023C4A0-1EFC-DA45-845E-513F08B95595}" type="pres">
      <dgm:prSet presAssocID="{78BF7D00-9176-A149-B5E2-7934C02E9AFB}" presName="childShape" presStyleCnt="0"/>
      <dgm:spPr/>
    </dgm:pt>
    <dgm:pt modelId="{FCCA9A00-0968-B24E-BDE4-7F952C1C593D}" type="pres">
      <dgm:prSet presAssocID="{C0537A4D-D938-FD45-AED6-795B9147004B}" presName="Name13" presStyleLbl="parChTrans1D2" presStyleIdx="6" presStyleCnt="12"/>
      <dgm:spPr/>
      <dgm:t>
        <a:bodyPr/>
        <a:lstStyle/>
        <a:p>
          <a:endParaRPr lang="fr-FR"/>
        </a:p>
      </dgm:t>
    </dgm:pt>
    <dgm:pt modelId="{E127F821-AC15-CB47-9F40-D64874FFD9ED}" type="pres">
      <dgm:prSet presAssocID="{22F9EB1E-A839-2346-910F-5409A9D5BCBC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C09E0A-7352-F549-B956-3F6604207269}" type="pres">
      <dgm:prSet presAssocID="{3F80FF61-A9E8-7C4E-9D8C-85B6D4C7E75F}" presName="Name13" presStyleLbl="parChTrans1D2" presStyleIdx="7" presStyleCnt="12"/>
      <dgm:spPr/>
      <dgm:t>
        <a:bodyPr/>
        <a:lstStyle/>
        <a:p>
          <a:endParaRPr lang="fr-FR"/>
        </a:p>
      </dgm:t>
    </dgm:pt>
    <dgm:pt modelId="{A30A2C11-98C4-6F42-B4DE-BA1F31CF6C61}" type="pres">
      <dgm:prSet presAssocID="{5F791CAA-3244-6549-BC34-C5B90AD37B4A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98A470-15C8-B945-B60D-0B816081DEC9}" type="pres">
      <dgm:prSet presAssocID="{96C48CF2-E428-2C49-AB80-2F1C5EB27B02}" presName="Name13" presStyleLbl="parChTrans1D2" presStyleIdx="8" presStyleCnt="12"/>
      <dgm:spPr/>
      <dgm:t>
        <a:bodyPr/>
        <a:lstStyle/>
        <a:p>
          <a:endParaRPr lang="fr-FR"/>
        </a:p>
      </dgm:t>
    </dgm:pt>
    <dgm:pt modelId="{68BCA562-234A-104D-94CF-425880DA9DA7}" type="pres">
      <dgm:prSet presAssocID="{9D678FC8-5AD0-5041-B249-D30A138E7F30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190802-C9DF-674D-A201-208090753000}" type="pres">
      <dgm:prSet presAssocID="{D703CDBD-3E16-2541-9644-18EF55DD19B7}" presName="root" presStyleCnt="0"/>
      <dgm:spPr/>
    </dgm:pt>
    <dgm:pt modelId="{7AE0918D-8113-3448-ACE1-9B9EF5C5104D}" type="pres">
      <dgm:prSet presAssocID="{D703CDBD-3E16-2541-9644-18EF55DD19B7}" presName="rootComposite" presStyleCnt="0"/>
      <dgm:spPr/>
    </dgm:pt>
    <dgm:pt modelId="{852A3A8E-CB34-204C-8B58-EC76F983B818}" type="pres">
      <dgm:prSet presAssocID="{D703CDBD-3E16-2541-9644-18EF55DD19B7}" presName="rootText" presStyleLbl="node1" presStyleIdx="3" presStyleCnt="4"/>
      <dgm:spPr/>
      <dgm:t>
        <a:bodyPr/>
        <a:lstStyle/>
        <a:p>
          <a:endParaRPr lang="fr-FR"/>
        </a:p>
      </dgm:t>
    </dgm:pt>
    <dgm:pt modelId="{53562A4F-4DAA-3C48-8FAE-F3983DEB047A}" type="pres">
      <dgm:prSet presAssocID="{D703CDBD-3E16-2541-9644-18EF55DD19B7}" presName="rootConnector" presStyleLbl="node1" presStyleIdx="3" presStyleCnt="4"/>
      <dgm:spPr/>
      <dgm:t>
        <a:bodyPr/>
        <a:lstStyle/>
        <a:p>
          <a:endParaRPr lang="fr-FR"/>
        </a:p>
      </dgm:t>
    </dgm:pt>
    <dgm:pt modelId="{C12D1DEE-1E24-2143-BF9B-A9F1F91BDD25}" type="pres">
      <dgm:prSet presAssocID="{D703CDBD-3E16-2541-9644-18EF55DD19B7}" presName="childShape" presStyleCnt="0"/>
      <dgm:spPr/>
    </dgm:pt>
    <dgm:pt modelId="{AE8759C3-0033-2444-9284-569FE73E5AF7}" type="pres">
      <dgm:prSet presAssocID="{71FD1C77-BF3E-F744-B84B-674D4CBE06EA}" presName="Name13" presStyleLbl="parChTrans1D2" presStyleIdx="9" presStyleCnt="12"/>
      <dgm:spPr/>
      <dgm:t>
        <a:bodyPr/>
        <a:lstStyle/>
        <a:p>
          <a:endParaRPr lang="fr-FR"/>
        </a:p>
      </dgm:t>
    </dgm:pt>
    <dgm:pt modelId="{551E0287-615A-D345-9842-AE72546061C4}" type="pres">
      <dgm:prSet presAssocID="{A5A0E07E-4936-F746-A55A-2692E85AF8A2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E9B2BA-F7DC-3743-BEC3-26A62E318BE8}" type="pres">
      <dgm:prSet presAssocID="{D72A2D5C-A696-5343-8366-BC63262F8461}" presName="Name13" presStyleLbl="parChTrans1D2" presStyleIdx="10" presStyleCnt="12"/>
      <dgm:spPr/>
      <dgm:t>
        <a:bodyPr/>
        <a:lstStyle/>
        <a:p>
          <a:endParaRPr lang="fr-FR"/>
        </a:p>
      </dgm:t>
    </dgm:pt>
    <dgm:pt modelId="{FE65BE32-5875-EB4A-8786-2E5C7C72EB46}" type="pres">
      <dgm:prSet presAssocID="{2B8CCC7F-803F-CD40-B82C-3A8D3AFD1627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6BF148-9A33-524F-B1DF-1CBCD65F283E}" type="pres">
      <dgm:prSet presAssocID="{CAC9D412-2382-004B-B655-0EE8411CEFB8}" presName="Name13" presStyleLbl="parChTrans1D2" presStyleIdx="11" presStyleCnt="12"/>
      <dgm:spPr/>
      <dgm:t>
        <a:bodyPr/>
        <a:lstStyle/>
        <a:p>
          <a:endParaRPr lang="fr-FR"/>
        </a:p>
      </dgm:t>
    </dgm:pt>
    <dgm:pt modelId="{2BBC5C48-731A-344E-9343-739E4269328D}" type="pres">
      <dgm:prSet presAssocID="{FDD60A26-7690-3244-A0DF-08A336CB8CB0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87956E-A58C-8C4C-BD48-ABC0D07646EB}" srcId="{A3609AC6-C799-D14C-91BC-F8E09D828F80}" destId="{36FA129E-A3D1-CA47-9FAD-AC52B4D465BA}" srcOrd="2" destOrd="0" parTransId="{7A990703-6219-0F43-9314-F52ADC4B658F}" sibTransId="{E3426F22-4701-824F-8405-658DBEFCD982}"/>
    <dgm:cxn modelId="{C65CC251-801B-1D4B-9120-D6763AD36AB2}" type="presOf" srcId="{05FAB889-62C5-A54A-9F6C-676291D0C423}" destId="{BFA8ABF4-A570-E642-A5B0-6B92D88F5A96}" srcOrd="0" destOrd="0" presId="urn:microsoft.com/office/officeart/2005/8/layout/hierarchy3"/>
    <dgm:cxn modelId="{0D29DBA8-E72F-3C4A-B5F8-3FCCCA070D16}" type="presOf" srcId="{96C48CF2-E428-2C49-AB80-2F1C5EB27B02}" destId="{0A98A470-15C8-B945-B60D-0B816081DEC9}" srcOrd="0" destOrd="0" presId="urn:microsoft.com/office/officeart/2005/8/layout/hierarchy3"/>
    <dgm:cxn modelId="{8D2F8614-6421-EB4A-8F4B-4DE560EBBE99}" type="presOf" srcId="{A3609AC6-C799-D14C-91BC-F8E09D828F80}" destId="{ECE4CE17-FF0F-4D4A-8963-59FFB299E805}" srcOrd="1" destOrd="0" presId="urn:microsoft.com/office/officeart/2005/8/layout/hierarchy3"/>
    <dgm:cxn modelId="{20972EE8-227E-EE46-8B73-28D1747457FB}" srcId="{78BF7D00-9176-A149-B5E2-7934C02E9AFB}" destId="{22F9EB1E-A839-2346-910F-5409A9D5BCBC}" srcOrd="0" destOrd="0" parTransId="{C0537A4D-D938-FD45-AED6-795B9147004B}" sibTransId="{FC4722F2-3F84-7A47-83CF-AE5A93A3DAFD}"/>
    <dgm:cxn modelId="{1092DB56-BC6F-624C-9ED0-BE86695BA490}" srcId="{D703CDBD-3E16-2541-9644-18EF55DD19B7}" destId="{FDD60A26-7690-3244-A0DF-08A336CB8CB0}" srcOrd="2" destOrd="0" parTransId="{CAC9D412-2382-004B-B655-0EE8411CEFB8}" sibTransId="{6404FF1E-781D-2C42-BC7B-D7D3D6704091}"/>
    <dgm:cxn modelId="{F694EA26-2295-C944-B280-00A7604EB625}" srcId="{1A8BD38A-5B8F-F342-A422-E11338ACE601}" destId="{A3609AC6-C799-D14C-91BC-F8E09D828F80}" srcOrd="0" destOrd="0" parTransId="{9CC15627-FD3D-9F40-8D2A-65C423BA2629}" sibTransId="{D7803693-CDF3-2446-9E1C-0302450E28F3}"/>
    <dgm:cxn modelId="{B805FBEB-FD19-1B44-9940-D4C8C4E36F81}" type="presOf" srcId="{78BF7D00-9176-A149-B5E2-7934C02E9AFB}" destId="{5943ACAC-0729-C146-84BF-EF65305483CA}" srcOrd="0" destOrd="0" presId="urn:microsoft.com/office/officeart/2005/8/layout/hierarchy3"/>
    <dgm:cxn modelId="{9CF3660A-66CC-A040-8681-94DDCC731910}" srcId="{1A8BD38A-5B8F-F342-A422-E11338ACE601}" destId="{78BF7D00-9176-A149-B5E2-7934C02E9AFB}" srcOrd="2" destOrd="0" parTransId="{94B18A8A-7E08-1E44-95AE-AE6B75B02B6A}" sibTransId="{AA07528B-B5AA-F04D-A786-D89D6ACEBBF7}"/>
    <dgm:cxn modelId="{7789DEE2-4BA6-1041-991C-32695536043A}" type="presOf" srcId="{71FD1C77-BF3E-F744-B84B-674D4CBE06EA}" destId="{AE8759C3-0033-2444-9284-569FE73E5AF7}" srcOrd="0" destOrd="0" presId="urn:microsoft.com/office/officeart/2005/8/layout/hierarchy3"/>
    <dgm:cxn modelId="{58A87360-A606-9E4B-BF14-BA2235703937}" type="presOf" srcId="{8274615B-6BC2-544E-AFE8-815C921E16BD}" destId="{3DE4EA72-6AAF-A244-8D6C-EDAA08BA3815}" srcOrd="0" destOrd="0" presId="urn:microsoft.com/office/officeart/2005/8/layout/hierarchy3"/>
    <dgm:cxn modelId="{C6F5F782-786A-0C42-A4D6-A4AA5494520E}" srcId="{A3609AC6-C799-D14C-91BC-F8E09D828F80}" destId="{CD7D0526-9530-764A-84BA-989DD3595515}" srcOrd="1" destOrd="0" parTransId="{05FAB889-62C5-A54A-9F6C-676291D0C423}" sibTransId="{54ECEB11-2337-A74D-A777-0EBBFC32D0E4}"/>
    <dgm:cxn modelId="{FB067F75-503E-D74E-92A5-BDC9C56A9CE7}" type="presOf" srcId="{31A8433A-7566-D142-8EF2-90B2290D1030}" destId="{B62F6C8A-6218-E44B-B7FE-F26546545BBE}" srcOrd="0" destOrd="0" presId="urn:microsoft.com/office/officeart/2005/8/layout/hierarchy3"/>
    <dgm:cxn modelId="{F55DBCEC-BE08-5042-830F-F811B8B1EB60}" type="presOf" srcId="{44C70A8C-ECDA-9C42-8D0C-3FDC82D341EF}" destId="{3EE02E67-64B7-8246-B3DF-6B4D77A1D23C}" srcOrd="0" destOrd="0" presId="urn:microsoft.com/office/officeart/2005/8/layout/hierarchy3"/>
    <dgm:cxn modelId="{35A6AF65-43C8-DC4C-BFE6-129AB69F34CF}" type="presOf" srcId="{9D678FC8-5AD0-5041-B249-D30A138E7F30}" destId="{68BCA562-234A-104D-94CF-425880DA9DA7}" srcOrd="0" destOrd="0" presId="urn:microsoft.com/office/officeart/2005/8/layout/hierarchy3"/>
    <dgm:cxn modelId="{5C9132FB-5A5F-BB48-BC95-40DE213F2FBC}" type="presOf" srcId="{5F791CAA-3244-6549-BC34-C5B90AD37B4A}" destId="{A30A2C11-98C4-6F42-B4DE-BA1F31CF6C61}" srcOrd="0" destOrd="0" presId="urn:microsoft.com/office/officeart/2005/8/layout/hierarchy3"/>
    <dgm:cxn modelId="{0F3AA03F-AE17-E14E-BABF-56A3BEBB856F}" type="presOf" srcId="{2B8CCC7F-803F-CD40-B82C-3A8D3AFD1627}" destId="{FE65BE32-5875-EB4A-8786-2E5C7C72EB46}" srcOrd="0" destOrd="0" presId="urn:microsoft.com/office/officeart/2005/8/layout/hierarchy3"/>
    <dgm:cxn modelId="{BCA78BA2-50DE-D74C-A11C-E1B9005C4257}" type="presOf" srcId="{22F9EB1E-A839-2346-910F-5409A9D5BCBC}" destId="{E127F821-AC15-CB47-9F40-D64874FFD9ED}" srcOrd="0" destOrd="0" presId="urn:microsoft.com/office/officeart/2005/8/layout/hierarchy3"/>
    <dgm:cxn modelId="{EE5B0B54-300E-6247-AE0A-B5CBCE8D4160}" type="presOf" srcId="{C0537A4D-D938-FD45-AED6-795B9147004B}" destId="{FCCA9A00-0968-B24E-BDE4-7F952C1C593D}" srcOrd="0" destOrd="0" presId="urn:microsoft.com/office/officeart/2005/8/layout/hierarchy3"/>
    <dgm:cxn modelId="{BB222CC6-AD86-6442-90FE-154D13C0F225}" type="presOf" srcId="{CD7D0526-9530-764A-84BA-989DD3595515}" destId="{519EDD25-6A5E-7D47-85AF-5652FC924A9C}" srcOrd="0" destOrd="0" presId="urn:microsoft.com/office/officeart/2005/8/layout/hierarchy3"/>
    <dgm:cxn modelId="{81F61DF2-EEAA-084F-9957-A8784C5E80F8}" type="presOf" srcId="{78BF7D00-9176-A149-B5E2-7934C02E9AFB}" destId="{B69765DB-E059-C94E-8156-11355CB0C254}" srcOrd="1" destOrd="0" presId="urn:microsoft.com/office/officeart/2005/8/layout/hierarchy3"/>
    <dgm:cxn modelId="{2D9CAB84-DFCA-0F40-84E4-EF2E685EB6E9}" type="presOf" srcId="{A3609AC6-C799-D14C-91BC-F8E09D828F80}" destId="{5AB11A54-40FC-5145-A73F-DD4124E66100}" srcOrd="0" destOrd="0" presId="urn:microsoft.com/office/officeart/2005/8/layout/hierarchy3"/>
    <dgm:cxn modelId="{504A1BDA-5062-BE45-878F-F4D41B3FF1C6}" srcId="{78BF7D00-9176-A149-B5E2-7934C02E9AFB}" destId="{9D678FC8-5AD0-5041-B249-D30A138E7F30}" srcOrd="2" destOrd="0" parTransId="{96C48CF2-E428-2C49-AB80-2F1C5EB27B02}" sibTransId="{5336ECC4-AF35-FB45-89D3-629B73050622}"/>
    <dgm:cxn modelId="{ACF6D32D-3129-7C4C-BF13-FAFEDE165A89}" type="presOf" srcId="{FDD60A26-7690-3244-A0DF-08A336CB8CB0}" destId="{2BBC5C48-731A-344E-9343-739E4269328D}" srcOrd="0" destOrd="0" presId="urn:microsoft.com/office/officeart/2005/8/layout/hierarchy3"/>
    <dgm:cxn modelId="{733A0CDB-61E6-7242-84F3-9F402F8C731A}" type="presOf" srcId="{D703CDBD-3E16-2541-9644-18EF55DD19B7}" destId="{852A3A8E-CB34-204C-8B58-EC76F983B818}" srcOrd="0" destOrd="0" presId="urn:microsoft.com/office/officeart/2005/8/layout/hierarchy3"/>
    <dgm:cxn modelId="{ADF1176D-41A2-C54F-A2AC-8E783D1AC0FA}" type="presOf" srcId="{7A990703-6219-0F43-9314-F52ADC4B658F}" destId="{67DB2573-1076-9047-BDE4-0B97DE88AD95}" srcOrd="0" destOrd="0" presId="urn:microsoft.com/office/officeart/2005/8/layout/hierarchy3"/>
    <dgm:cxn modelId="{2C2FF112-2B8B-5A45-B691-48EAFFCF7C0E}" type="presOf" srcId="{D703CDBD-3E16-2541-9644-18EF55DD19B7}" destId="{53562A4F-4DAA-3C48-8FAE-F3983DEB047A}" srcOrd="1" destOrd="0" presId="urn:microsoft.com/office/officeart/2005/8/layout/hierarchy3"/>
    <dgm:cxn modelId="{719B7757-E888-FA4D-8D46-8B23542B69B6}" srcId="{2E34BA31-C100-1C4C-83F8-163F3F0DDCE1}" destId="{43731B92-083C-F24F-8683-AAB696DEAF49}" srcOrd="1" destOrd="0" parTransId="{8274615B-6BC2-544E-AFE8-815C921E16BD}" sibTransId="{66991A72-06AC-BE4B-AD31-0A4601A97CDC}"/>
    <dgm:cxn modelId="{0755ADD2-2360-C34F-8AA4-CC6DED13E81F}" type="presOf" srcId="{A5A0E07E-4936-F746-A55A-2692E85AF8A2}" destId="{551E0287-615A-D345-9842-AE72546061C4}" srcOrd="0" destOrd="0" presId="urn:microsoft.com/office/officeart/2005/8/layout/hierarchy3"/>
    <dgm:cxn modelId="{94DD75DA-D0DB-B04C-8C2B-2B03161AF1C4}" srcId="{2E34BA31-C100-1C4C-83F8-163F3F0DDCE1}" destId="{6E519CFF-B56B-3E47-9BFE-5C7A44722B8B}" srcOrd="2" destOrd="0" parTransId="{64A2CB28-8423-3C45-B478-0B7AABF42097}" sibTransId="{51D0D098-39EA-9C41-AF19-BBFFD65C65E2}"/>
    <dgm:cxn modelId="{3E21C7E6-B5E1-AC42-A4CB-B520C9FDCAD1}" srcId="{1A8BD38A-5B8F-F342-A422-E11338ACE601}" destId="{2E34BA31-C100-1C4C-83F8-163F3F0DDCE1}" srcOrd="1" destOrd="0" parTransId="{03DE2FC7-2E6B-804D-908D-5B35A04304FE}" sibTransId="{506B0452-6BC7-C34F-8450-47B6CBC5C274}"/>
    <dgm:cxn modelId="{B3749A97-3B5B-EC4F-8B8B-BE1CCF4EA86A}" type="presOf" srcId="{0B719230-C659-D149-91AF-BDBF929EF1DC}" destId="{E54A3562-87D4-2442-B077-71D925A1BAC0}" srcOrd="0" destOrd="0" presId="urn:microsoft.com/office/officeart/2005/8/layout/hierarchy3"/>
    <dgm:cxn modelId="{42726B86-9992-F141-ACFF-E70971D40B09}" type="presOf" srcId="{1A8BD38A-5B8F-F342-A422-E11338ACE601}" destId="{379672F8-196F-B449-AD5F-813BDA7C1B24}" srcOrd="0" destOrd="0" presId="urn:microsoft.com/office/officeart/2005/8/layout/hierarchy3"/>
    <dgm:cxn modelId="{7FD5D7FC-B223-CC4F-9C24-80C74DC72C96}" srcId="{1A8BD38A-5B8F-F342-A422-E11338ACE601}" destId="{D703CDBD-3E16-2541-9644-18EF55DD19B7}" srcOrd="3" destOrd="0" parTransId="{5AE97EDB-54EE-9F49-9623-64B8A592D646}" sibTransId="{361E04C5-1B7E-E44B-9E63-1C6BBC30A23A}"/>
    <dgm:cxn modelId="{2397E69A-ED4D-B44C-8DF1-8E4BB5764B55}" type="presOf" srcId="{CAC9D412-2382-004B-B655-0EE8411CEFB8}" destId="{416BF148-9A33-524F-B1DF-1CBCD65F283E}" srcOrd="0" destOrd="0" presId="urn:microsoft.com/office/officeart/2005/8/layout/hierarchy3"/>
    <dgm:cxn modelId="{79030292-4626-E04B-BC27-229896E34B7E}" type="presOf" srcId="{36FA129E-A3D1-CA47-9FAD-AC52B4D465BA}" destId="{4B73509B-A9E6-0346-A685-3D3B612F6CF7}" srcOrd="0" destOrd="0" presId="urn:microsoft.com/office/officeart/2005/8/layout/hierarchy3"/>
    <dgm:cxn modelId="{B33F1E9F-591B-0D48-BE35-7FFFD99EDD2A}" srcId="{A3609AC6-C799-D14C-91BC-F8E09D828F80}" destId="{31A8433A-7566-D142-8EF2-90B2290D1030}" srcOrd="0" destOrd="0" parTransId="{2AF3847C-B014-5043-BA8C-A0424AB110EB}" sibTransId="{3AF4611D-2AAD-5943-BF2C-58AE0F5596CC}"/>
    <dgm:cxn modelId="{4591A7FE-3A6A-3B41-98FC-F51693250231}" type="presOf" srcId="{43731B92-083C-F24F-8683-AAB696DEAF49}" destId="{308F60C0-3560-E142-8515-C41372377677}" srcOrd="0" destOrd="0" presId="urn:microsoft.com/office/officeart/2005/8/layout/hierarchy3"/>
    <dgm:cxn modelId="{6DFE3AD5-CFE8-2841-90AA-BA72146A2C6A}" type="presOf" srcId="{2E34BA31-C100-1C4C-83F8-163F3F0DDCE1}" destId="{713525B8-188B-FE4D-AC21-8205FEFAF5A2}" srcOrd="1" destOrd="0" presId="urn:microsoft.com/office/officeart/2005/8/layout/hierarchy3"/>
    <dgm:cxn modelId="{068C2E4F-C685-7240-AEE0-1905D480D0D3}" srcId="{2E34BA31-C100-1C4C-83F8-163F3F0DDCE1}" destId="{44C70A8C-ECDA-9C42-8D0C-3FDC82D341EF}" srcOrd="0" destOrd="0" parTransId="{0B719230-C659-D149-91AF-BDBF929EF1DC}" sibTransId="{31702D78-D0AD-F244-95E0-4683CD6D0412}"/>
    <dgm:cxn modelId="{FF7DF9C3-B275-5C43-974B-50B4067B9A21}" type="presOf" srcId="{6E519CFF-B56B-3E47-9BFE-5C7A44722B8B}" destId="{20F0B43E-1169-CD43-821C-F5D7C376C0B6}" srcOrd="0" destOrd="0" presId="urn:microsoft.com/office/officeart/2005/8/layout/hierarchy3"/>
    <dgm:cxn modelId="{F82E787B-5863-FA48-8ECB-7F13930C8D61}" type="presOf" srcId="{D72A2D5C-A696-5343-8366-BC63262F8461}" destId="{D7E9B2BA-F7DC-3743-BEC3-26A62E318BE8}" srcOrd="0" destOrd="0" presId="urn:microsoft.com/office/officeart/2005/8/layout/hierarchy3"/>
    <dgm:cxn modelId="{37944F48-8FA5-3642-81A8-790691C906CC}" type="presOf" srcId="{2AF3847C-B014-5043-BA8C-A0424AB110EB}" destId="{E1CCDE6C-CBCD-DF48-8305-43142720EBCE}" srcOrd="0" destOrd="0" presId="urn:microsoft.com/office/officeart/2005/8/layout/hierarchy3"/>
    <dgm:cxn modelId="{32BDFA02-46C8-B84A-A203-6862AA01204F}" type="presOf" srcId="{64A2CB28-8423-3C45-B478-0B7AABF42097}" destId="{D53B0A55-02A7-6A4A-8005-BEA3B621E7D7}" srcOrd="0" destOrd="0" presId="urn:microsoft.com/office/officeart/2005/8/layout/hierarchy3"/>
    <dgm:cxn modelId="{E0CF43A0-4377-2049-9558-E78DFD24C9F7}" srcId="{78BF7D00-9176-A149-B5E2-7934C02E9AFB}" destId="{5F791CAA-3244-6549-BC34-C5B90AD37B4A}" srcOrd="1" destOrd="0" parTransId="{3F80FF61-A9E8-7C4E-9D8C-85B6D4C7E75F}" sibTransId="{830A2F43-0102-B441-9E95-A8431BE67679}"/>
    <dgm:cxn modelId="{DFF485A4-F0A9-6946-A7FA-2F8A13493A80}" srcId="{D703CDBD-3E16-2541-9644-18EF55DD19B7}" destId="{2B8CCC7F-803F-CD40-B82C-3A8D3AFD1627}" srcOrd="1" destOrd="0" parTransId="{D72A2D5C-A696-5343-8366-BC63262F8461}" sibTransId="{C8BB2031-2826-884D-B0F5-8B0A2B68C579}"/>
    <dgm:cxn modelId="{DAD7515A-8FA0-B349-9531-372EA41864AA}" srcId="{D703CDBD-3E16-2541-9644-18EF55DD19B7}" destId="{A5A0E07E-4936-F746-A55A-2692E85AF8A2}" srcOrd="0" destOrd="0" parTransId="{71FD1C77-BF3E-F744-B84B-674D4CBE06EA}" sibTransId="{7AF41CB1-DB4E-7945-A561-03D20A3837DB}"/>
    <dgm:cxn modelId="{B995BACE-856F-BA45-BA34-D936FA782E91}" type="presOf" srcId="{3F80FF61-A9E8-7C4E-9D8C-85B6D4C7E75F}" destId="{87C09E0A-7352-F549-B956-3F6604207269}" srcOrd="0" destOrd="0" presId="urn:microsoft.com/office/officeart/2005/8/layout/hierarchy3"/>
    <dgm:cxn modelId="{CC6AE39A-7A6E-2F47-A6F3-87E1B48FA9DB}" type="presOf" srcId="{2E34BA31-C100-1C4C-83F8-163F3F0DDCE1}" destId="{9549CF8A-61F6-534D-ADC6-590D5A01CE4F}" srcOrd="0" destOrd="0" presId="urn:microsoft.com/office/officeart/2005/8/layout/hierarchy3"/>
    <dgm:cxn modelId="{9E1355F2-2EBC-DB42-AF83-04B015AD3DE5}" type="presParOf" srcId="{379672F8-196F-B449-AD5F-813BDA7C1B24}" destId="{115BC2C1-A2BB-6C4C-BEDF-063381BD86F6}" srcOrd="0" destOrd="0" presId="urn:microsoft.com/office/officeart/2005/8/layout/hierarchy3"/>
    <dgm:cxn modelId="{C8987587-97CA-3C42-BC4F-FB618DB61D8B}" type="presParOf" srcId="{115BC2C1-A2BB-6C4C-BEDF-063381BD86F6}" destId="{9B54FFA8-E674-C74B-92E2-46F6152C3FEC}" srcOrd="0" destOrd="0" presId="urn:microsoft.com/office/officeart/2005/8/layout/hierarchy3"/>
    <dgm:cxn modelId="{F61B4689-43E4-BB43-8ECF-96CBAB2D27CC}" type="presParOf" srcId="{9B54FFA8-E674-C74B-92E2-46F6152C3FEC}" destId="{5AB11A54-40FC-5145-A73F-DD4124E66100}" srcOrd="0" destOrd="0" presId="urn:microsoft.com/office/officeart/2005/8/layout/hierarchy3"/>
    <dgm:cxn modelId="{234A4F71-5D74-2144-921B-AE99568748C1}" type="presParOf" srcId="{9B54FFA8-E674-C74B-92E2-46F6152C3FEC}" destId="{ECE4CE17-FF0F-4D4A-8963-59FFB299E805}" srcOrd="1" destOrd="0" presId="urn:microsoft.com/office/officeart/2005/8/layout/hierarchy3"/>
    <dgm:cxn modelId="{1E90E0E8-95CF-4F47-8804-4660072EE9BB}" type="presParOf" srcId="{115BC2C1-A2BB-6C4C-BEDF-063381BD86F6}" destId="{F565EE04-E613-5A48-994E-EBEFF34118E2}" srcOrd="1" destOrd="0" presId="urn:microsoft.com/office/officeart/2005/8/layout/hierarchy3"/>
    <dgm:cxn modelId="{50918152-A1D3-6645-8231-0F5335A80D38}" type="presParOf" srcId="{F565EE04-E613-5A48-994E-EBEFF34118E2}" destId="{E1CCDE6C-CBCD-DF48-8305-43142720EBCE}" srcOrd="0" destOrd="0" presId="urn:microsoft.com/office/officeart/2005/8/layout/hierarchy3"/>
    <dgm:cxn modelId="{E88CA103-A8A5-B341-9DE3-D50C5560B4BA}" type="presParOf" srcId="{F565EE04-E613-5A48-994E-EBEFF34118E2}" destId="{B62F6C8A-6218-E44B-B7FE-F26546545BBE}" srcOrd="1" destOrd="0" presId="urn:microsoft.com/office/officeart/2005/8/layout/hierarchy3"/>
    <dgm:cxn modelId="{6968A939-BCCD-DA41-92C4-F349885DDB55}" type="presParOf" srcId="{F565EE04-E613-5A48-994E-EBEFF34118E2}" destId="{BFA8ABF4-A570-E642-A5B0-6B92D88F5A96}" srcOrd="2" destOrd="0" presId="urn:microsoft.com/office/officeart/2005/8/layout/hierarchy3"/>
    <dgm:cxn modelId="{1523E630-1084-2345-B99B-6BF991AC69B9}" type="presParOf" srcId="{F565EE04-E613-5A48-994E-EBEFF34118E2}" destId="{519EDD25-6A5E-7D47-85AF-5652FC924A9C}" srcOrd="3" destOrd="0" presId="urn:microsoft.com/office/officeart/2005/8/layout/hierarchy3"/>
    <dgm:cxn modelId="{AEB7103B-AC9F-CF40-AD66-90FEDBA32959}" type="presParOf" srcId="{F565EE04-E613-5A48-994E-EBEFF34118E2}" destId="{67DB2573-1076-9047-BDE4-0B97DE88AD95}" srcOrd="4" destOrd="0" presId="urn:microsoft.com/office/officeart/2005/8/layout/hierarchy3"/>
    <dgm:cxn modelId="{8B9F5176-0CFF-1A45-8D4F-45E1CC35704D}" type="presParOf" srcId="{F565EE04-E613-5A48-994E-EBEFF34118E2}" destId="{4B73509B-A9E6-0346-A685-3D3B612F6CF7}" srcOrd="5" destOrd="0" presId="urn:microsoft.com/office/officeart/2005/8/layout/hierarchy3"/>
    <dgm:cxn modelId="{BFC8EF79-4E41-0B49-80C4-E9146AB0216B}" type="presParOf" srcId="{379672F8-196F-B449-AD5F-813BDA7C1B24}" destId="{D2AF5DE4-E240-524F-8B0F-0104F69BBD61}" srcOrd="1" destOrd="0" presId="urn:microsoft.com/office/officeart/2005/8/layout/hierarchy3"/>
    <dgm:cxn modelId="{05F44ED1-6FDC-D84E-9DEC-DD1F0D843653}" type="presParOf" srcId="{D2AF5DE4-E240-524F-8B0F-0104F69BBD61}" destId="{A9543C8E-7BDA-8C48-9FAF-3B8D0FAE57C9}" srcOrd="0" destOrd="0" presId="urn:microsoft.com/office/officeart/2005/8/layout/hierarchy3"/>
    <dgm:cxn modelId="{68D47310-83E7-C44A-A447-74F16BE17DFF}" type="presParOf" srcId="{A9543C8E-7BDA-8C48-9FAF-3B8D0FAE57C9}" destId="{9549CF8A-61F6-534D-ADC6-590D5A01CE4F}" srcOrd="0" destOrd="0" presId="urn:microsoft.com/office/officeart/2005/8/layout/hierarchy3"/>
    <dgm:cxn modelId="{3A635389-2A6E-084F-BB30-33991FAA68E7}" type="presParOf" srcId="{A9543C8E-7BDA-8C48-9FAF-3B8D0FAE57C9}" destId="{713525B8-188B-FE4D-AC21-8205FEFAF5A2}" srcOrd="1" destOrd="0" presId="urn:microsoft.com/office/officeart/2005/8/layout/hierarchy3"/>
    <dgm:cxn modelId="{B8FF1387-BA9A-354E-8B3A-E2754BBD7D5C}" type="presParOf" srcId="{D2AF5DE4-E240-524F-8B0F-0104F69BBD61}" destId="{2FAF639A-2005-544E-B351-FE0D5E1D63CF}" srcOrd="1" destOrd="0" presId="urn:microsoft.com/office/officeart/2005/8/layout/hierarchy3"/>
    <dgm:cxn modelId="{14D44CB7-DFA8-2C4B-A6A1-F5BA1FF6CCD8}" type="presParOf" srcId="{2FAF639A-2005-544E-B351-FE0D5E1D63CF}" destId="{E54A3562-87D4-2442-B077-71D925A1BAC0}" srcOrd="0" destOrd="0" presId="urn:microsoft.com/office/officeart/2005/8/layout/hierarchy3"/>
    <dgm:cxn modelId="{D11A0A9B-C89E-CF4B-BC03-31FE6A9A7C8A}" type="presParOf" srcId="{2FAF639A-2005-544E-B351-FE0D5E1D63CF}" destId="{3EE02E67-64B7-8246-B3DF-6B4D77A1D23C}" srcOrd="1" destOrd="0" presId="urn:microsoft.com/office/officeart/2005/8/layout/hierarchy3"/>
    <dgm:cxn modelId="{71C17231-5C1F-BD4E-B1E9-6C7F1F864E42}" type="presParOf" srcId="{2FAF639A-2005-544E-B351-FE0D5E1D63CF}" destId="{3DE4EA72-6AAF-A244-8D6C-EDAA08BA3815}" srcOrd="2" destOrd="0" presId="urn:microsoft.com/office/officeart/2005/8/layout/hierarchy3"/>
    <dgm:cxn modelId="{C5E8925C-4D4C-9645-BCAC-C795B6C4F6CD}" type="presParOf" srcId="{2FAF639A-2005-544E-B351-FE0D5E1D63CF}" destId="{308F60C0-3560-E142-8515-C41372377677}" srcOrd="3" destOrd="0" presId="urn:microsoft.com/office/officeart/2005/8/layout/hierarchy3"/>
    <dgm:cxn modelId="{023FF5B1-F873-6640-9E2E-521E430BD998}" type="presParOf" srcId="{2FAF639A-2005-544E-B351-FE0D5E1D63CF}" destId="{D53B0A55-02A7-6A4A-8005-BEA3B621E7D7}" srcOrd="4" destOrd="0" presId="urn:microsoft.com/office/officeart/2005/8/layout/hierarchy3"/>
    <dgm:cxn modelId="{1EC69A38-4394-AC42-88C6-E160330C8B77}" type="presParOf" srcId="{2FAF639A-2005-544E-B351-FE0D5E1D63CF}" destId="{20F0B43E-1169-CD43-821C-F5D7C376C0B6}" srcOrd="5" destOrd="0" presId="urn:microsoft.com/office/officeart/2005/8/layout/hierarchy3"/>
    <dgm:cxn modelId="{59824FCC-3F59-1F45-9409-DFDEBAF068DB}" type="presParOf" srcId="{379672F8-196F-B449-AD5F-813BDA7C1B24}" destId="{1DF882F0-BA58-6742-9407-CF4144AEDFA4}" srcOrd="2" destOrd="0" presId="urn:microsoft.com/office/officeart/2005/8/layout/hierarchy3"/>
    <dgm:cxn modelId="{2C983A1A-40E5-C749-9BDE-08B7F673D803}" type="presParOf" srcId="{1DF882F0-BA58-6742-9407-CF4144AEDFA4}" destId="{034257F5-09CB-7A44-8D25-62D8C109CCBF}" srcOrd="0" destOrd="0" presId="urn:microsoft.com/office/officeart/2005/8/layout/hierarchy3"/>
    <dgm:cxn modelId="{85008135-AF6C-9A46-A88D-03E3C0E54946}" type="presParOf" srcId="{034257F5-09CB-7A44-8D25-62D8C109CCBF}" destId="{5943ACAC-0729-C146-84BF-EF65305483CA}" srcOrd="0" destOrd="0" presId="urn:microsoft.com/office/officeart/2005/8/layout/hierarchy3"/>
    <dgm:cxn modelId="{F1A03878-3555-2343-B7E9-DE7C0D148526}" type="presParOf" srcId="{034257F5-09CB-7A44-8D25-62D8C109CCBF}" destId="{B69765DB-E059-C94E-8156-11355CB0C254}" srcOrd="1" destOrd="0" presId="urn:microsoft.com/office/officeart/2005/8/layout/hierarchy3"/>
    <dgm:cxn modelId="{B6EDB919-D353-514C-814F-85896F0F2ABC}" type="presParOf" srcId="{1DF882F0-BA58-6742-9407-CF4144AEDFA4}" destId="{D023C4A0-1EFC-DA45-845E-513F08B95595}" srcOrd="1" destOrd="0" presId="urn:microsoft.com/office/officeart/2005/8/layout/hierarchy3"/>
    <dgm:cxn modelId="{6B41399C-9920-BA4E-BBE5-159ADAE1F846}" type="presParOf" srcId="{D023C4A0-1EFC-DA45-845E-513F08B95595}" destId="{FCCA9A00-0968-B24E-BDE4-7F952C1C593D}" srcOrd="0" destOrd="0" presId="urn:microsoft.com/office/officeart/2005/8/layout/hierarchy3"/>
    <dgm:cxn modelId="{18CB1367-BAB5-6548-847D-E87EFCB4706F}" type="presParOf" srcId="{D023C4A0-1EFC-DA45-845E-513F08B95595}" destId="{E127F821-AC15-CB47-9F40-D64874FFD9ED}" srcOrd="1" destOrd="0" presId="urn:microsoft.com/office/officeart/2005/8/layout/hierarchy3"/>
    <dgm:cxn modelId="{E6C456C3-F368-B947-8C3E-7410599C859A}" type="presParOf" srcId="{D023C4A0-1EFC-DA45-845E-513F08B95595}" destId="{87C09E0A-7352-F549-B956-3F6604207269}" srcOrd="2" destOrd="0" presId="urn:microsoft.com/office/officeart/2005/8/layout/hierarchy3"/>
    <dgm:cxn modelId="{6ECCF8C3-8D47-9342-A030-BE2E8BE5D6B7}" type="presParOf" srcId="{D023C4A0-1EFC-DA45-845E-513F08B95595}" destId="{A30A2C11-98C4-6F42-B4DE-BA1F31CF6C61}" srcOrd="3" destOrd="0" presId="urn:microsoft.com/office/officeart/2005/8/layout/hierarchy3"/>
    <dgm:cxn modelId="{B5A61538-F4C8-7E40-BEA3-79172C243EF2}" type="presParOf" srcId="{D023C4A0-1EFC-DA45-845E-513F08B95595}" destId="{0A98A470-15C8-B945-B60D-0B816081DEC9}" srcOrd="4" destOrd="0" presId="urn:microsoft.com/office/officeart/2005/8/layout/hierarchy3"/>
    <dgm:cxn modelId="{9671FD2D-1C8B-C543-9E5B-C27D418E63A1}" type="presParOf" srcId="{D023C4A0-1EFC-DA45-845E-513F08B95595}" destId="{68BCA562-234A-104D-94CF-425880DA9DA7}" srcOrd="5" destOrd="0" presId="urn:microsoft.com/office/officeart/2005/8/layout/hierarchy3"/>
    <dgm:cxn modelId="{4F63966B-5BD6-7D45-ABE0-769CC135E1D1}" type="presParOf" srcId="{379672F8-196F-B449-AD5F-813BDA7C1B24}" destId="{56190802-C9DF-674D-A201-208090753000}" srcOrd="3" destOrd="0" presId="urn:microsoft.com/office/officeart/2005/8/layout/hierarchy3"/>
    <dgm:cxn modelId="{D8206217-8832-4945-916C-124DF597CC62}" type="presParOf" srcId="{56190802-C9DF-674D-A201-208090753000}" destId="{7AE0918D-8113-3448-ACE1-9B9EF5C5104D}" srcOrd="0" destOrd="0" presId="urn:microsoft.com/office/officeart/2005/8/layout/hierarchy3"/>
    <dgm:cxn modelId="{397596F6-BC56-AE4D-B1D0-F47F088A9B20}" type="presParOf" srcId="{7AE0918D-8113-3448-ACE1-9B9EF5C5104D}" destId="{852A3A8E-CB34-204C-8B58-EC76F983B818}" srcOrd="0" destOrd="0" presId="urn:microsoft.com/office/officeart/2005/8/layout/hierarchy3"/>
    <dgm:cxn modelId="{C6BC6762-B338-1E44-8BAC-7DCEC377FA68}" type="presParOf" srcId="{7AE0918D-8113-3448-ACE1-9B9EF5C5104D}" destId="{53562A4F-4DAA-3C48-8FAE-F3983DEB047A}" srcOrd="1" destOrd="0" presId="urn:microsoft.com/office/officeart/2005/8/layout/hierarchy3"/>
    <dgm:cxn modelId="{5C09BE79-605A-9445-9FC0-42510C350A60}" type="presParOf" srcId="{56190802-C9DF-674D-A201-208090753000}" destId="{C12D1DEE-1E24-2143-BF9B-A9F1F91BDD25}" srcOrd="1" destOrd="0" presId="urn:microsoft.com/office/officeart/2005/8/layout/hierarchy3"/>
    <dgm:cxn modelId="{95F22981-5868-3F4B-A096-F91B472A58CE}" type="presParOf" srcId="{C12D1DEE-1E24-2143-BF9B-A9F1F91BDD25}" destId="{AE8759C3-0033-2444-9284-569FE73E5AF7}" srcOrd="0" destOrd="0" presId="urn:microsoft.com/office/officeart/2005/8/layout/hierarchy3"/>
    <dgm:cxn modelId="{1227B3BF-9A5E-CB46-AFE7-DF749D8E084E}" type="presParOf" srcId="{C12D1DEE-1E24-2143-BF9B-A9F1F91BDD25}" destId="{551E0287-615A-D345-9842-AE72546061C4}" srcOrd="1" destOrd="0" presId="urn:microsoft.com/office/officeart/2005/8/layout/hierarchy3"/>
    <dgm:cxn modelId="{E58942F7-9CDB-E547-A05F-A44E476E8996}" type="presParOf" srcId="{C12D1DEE-1E24-2143-BF9B-A9F1F91BDD25}" destId="{D7E9B2BA-F7DC-3743-BEC3-26A62E318BE8}" srcOrd="2" destOrd="0" presId="urn:microsoft.com/office/officeart/2005/8/layout/hierarchy3"/>
    <dgm:cxn modelId="{3F62BFCD-BCF4-4043-B9F1-F4790A020A94}" type="presParOf" srcId="{C12D1DEE-1E24-2143-BF9B-A9F1F91BDD25}" destId="{FE65BE32-5875-EB4A-8786-2E5C7C72EB46}" srcOrd="3" destOrd="0" presId="urn:microsoft.com/office/officeart/2005/8/layout/hierarchy3"/>
    <dgm:cxn modelId="{B749EE89-31BA-E842-B872-2AB7CC6AFC76}" type="presParOf" srcId="{C12D1DEE-1E24-2143-BF9B-A9F1F91BDD25}" destId="{416BF148-9A33-524F-B1DF-1CBCD65F283E}" srcOrd="4" destOrd="0" presId="urn:microsoft.com/office/officeart/2005/8/layout/hierarchy3"/>
    <dgm:cxn modelId="{1B1D45C6-3A2D-6D46-9D0C-41969E7BE32F}" type="presParOf" srcId="{C12D1DEE-1E24-2143-BF9B-A9F1F91BDD25}" destId="{2BBC5C48-731A-344E-9343-739E4269328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208EF9-660F-FA49-A1CE-8A14DB23A55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2A8D21F-C0BD-D048-B586-5E0767351261}">
      <dgm:prSet phldrT="[Texte]"/>
      <dgm:spPr/>
      <dgm:t>
        <a:bodyPr/>
        <a:lstStyle/>
        <a:p>
          <a:r>
            <a:rPr lang="fr-FR" dirty="0"/>
            <a:t>2018				</a:t>
          </a:r>
        </a:p>
      </dgm:t>
    </dgm:pt>
    <dgm:pt modelId="{A9434AEF-46E6-AE45-AFAF-1B7CF155D393}" type="parTrans" cxnId="{C30C0288-8C8C-0749-BF06-8FB194185381}">
      <dgm:prSet/>
      <dgm:spPr/>
      <dgm:t>
        <a:bodyPr/>
        <a:lstStyle/>
        <a:p>
          <a:endParaRPr lang="fr-FR"/>
        </a:p>
      </dgm:t>
    </dgm:pt>
    <dgm:pt modelId="{0F199AF0-BA8A-BE41-A5FD-AA3ECE8C748A}" type="sibTrans" cxnId="{C30C0288-8C8C-0749-BF06-8FB194185381}">
      <dgm:prSet/>
      <dgm:spPr/>
      <dgm:t>
        <a:bodyPr/>
        <a:lstStyle/>
        <a:p>
          <a:endParaRPr lang="fr-FR"/>
        </a:p>
      </dgm:t>
    </dgm:pt>
    <dgm:pt modelId="{1D1B1465-161D-A340-8DD2-D8383DC7FFC7}">
      <dgm:prSet/>
      <dgm:spPr/>
      <dgm:t>
        <a:bodyPr/>
        <a:lstStyle/>
        <a:p>
          <a:r>
            <a:rPr lang="fr-FR" dirty="0"/>
            <a:t>2021</a:t>
          </a:r>
        </a:p>
      </dgm:t>
    </dgm:pt>
    <dgm:pt modelId="{A2ACF247-BA84-5E4C-BC5F-536CCC6BB059}" type="parTrans" cxnId="{7A6A3BEE-004E-0345-A16F-359B1B2AC006}">
      <dgm:prSet/>
      <dgm:spPr/>
      <dgm:t>
        <a:bodyPr/>
        <a:lstStyle/>
        <a:p>
          <a:endParaRPr lang="fr-FR"/>
        </a:p>
      </dgm:t>
    </dgm:pt>
    <dgm:pt modelId="{57046963-FC36-7A44-B12A-3BA95AD37643}" type="sibTrans" cxnId="{7A6A3BEE-004E-0345-A16F-359B1B2AC006}">
      <dgm:prSet/>
      <dgm:spPr/>
      <dgm:t>
        <a:bodyPr/>
        <a:lstStyle/>
        <a:p>
          <a:endParaRPr lang="fr-FR"/>
        </a:p>
      </dgm:t>
    </dgm:pt>
    <dgm:pt modelId="{5E1784B5-673C-F040-9EF0-4B5364BBD665}">
      <dgm:prSet/>
      <dgm:spPr/>
      <dgm:t>
        <a:bodyPr/>
        <a:lstStyle/>
        <a:p>
          <a:r>
            <a:rPr lang="fr-FR" dirty="0"/>
            <a:t>2022</a:t>
          </a:r>
        </a:p>
      </dgm:t>
    </dgm:pt>
    <dgm:pt modelId="{8A1E2249-E2F6-E542-B66E-73131330D044}" type="parTrans" cxnId="{739F96EA-4A7D-9A49-B708-7199B4EF0EF1}">
      <dgm:prSet/>
      <dgm:spPr/>
      <dgm:t>
        <a:bodyPr/>
        <a:lstStyle/>
        <a:p>
          <a:endParaRPr lang="fr-FR"/>
        </a:p>
      </dgm:t>
    </dgm:pt>
    <dgm:pt modelId="{E091C012-ACCB-BF46-81B4-EFA0AD3F97D2}" type="sibTrans" cxnId="{739F96EA-4A7D-9A49-B708-7199B4EF0EF1}">
      <dgm:prSet/>
      <dgm:spPr/>
      <dgm:t>
        <a:bodyPr/>
        <a:lstStyle/>
        <a:p>
          <a:endParaRPr lang="fr-FR"/>
        </a:p>
      </dgm:t>
    </dgm:pt>
    <dgm:pt modelId="{8A04B4FB-0D66-AE42-BE48-D6E1DA92DDCA}">
      <dgm:prSet/>
      <dgm:spPr/>
      <dgm:t>
        <a:bodyPr/>
        <a:lstStyle/>
        <a:p>
          <a:pPr algn="ctr"/>
          <a:r>
            <a:rPr lang="fr-FR" dirty="0"/>
            <a:t>Levée de fonds </a:t>
          </a:r>
        </a:p>
      </dgm:t>
    </dgm:pt>
    <dgm:pt modelId="{B1CC1354-B16B-9A4D-880A-DDFB94818067}" type="parTrans" cxnId="{1CE07D3C-BB39-934E-980F-DE1AC2B5B3D7}">
      <dgm:prSet/>
      <dgm:spPr/>
      <dgm:t>
        <a:bodyPr/>
        <a:lstStyle/>
        <a:p>
          <a:endParaRPr lang="fr-FR"/>
        </a:p>
      </dgm:t>
    </dgm:pt>
    <dgm:pt modelId="{307B98B4-B577-6844-9A75-BFD8B1BBEC75}" type="sibTrans" cxnId="{1CE07D3C-BB39-934E-980F-DE1AC2B5B3D7}">
      <dgm:prSet/>
      <dgm:spPr/>
      <dgm:t>
        <a:bodyPr/>
        <a:lstStyle/>
        <a:p>
          <a:endParaRPr lang="fr-FR"/>
        </a:p>
      </dgm:t>
    </dgm:pt>
    <dgm:pt modelId="{A7177893-748C-1D42-961B-51137C411121}">
      <dgm:prSet/>
      <dgm:spPr/>
      <dgm:t>
        <a:bodyPr/>
        <a:lstStyle/>
        <a:p>
          <a:r>
            <a:rPr lang="fr-FR" dirty="0"/>
            <a:t>2027</a:t>
          </a:r>
        </a:p>
      </dgm:t>
    </dgm:pt>
    <dgm:pt modelId="{1FE0C4C2-CBF1-7A4E-AF7A-445865789F5B}" type="parTrans" cxnId="{8021DCD0-C178-1C47-AE09-F68D236E54F0}">
      <dgm:prSet/>
      <dgm:spPr/>
      <dgm:t>
        <a:bodyPr/>
        <a:lstStyle/>
        <a:p>
          <a:endParaRPr lang="fr-FR"/>
        </a:p>
      </dgm:t>
    </dgm:pt>
    <dgm:pt modelId="{27041BAD-0FE8-CC49-8EDA-17DDAC005D2D}" type="sibTrans" cxnId="{8021DCD0-C178-1C47-AE09-F68D236E54F0}">
      <dgm:prSet/>
      <dgm:spPr/>
      <dgm:t>
        <a:bodyPr/>
        <a:lstStyle/>
        <a:p>
          <a:endParaRPr lang="fr-FR"/>
        </a:p>
      </dgm:t>
    </dgm:pt>
    <dgm:pt modelId="{9771D2B1-BA1C-A44A-97E5-8EBF96CF55D7}">
      <dgm:prSet/>
      <dgm:spPr/>
      <dgm:t>
        <a:bodyPr/>
        <a:lstStyle/>
        <a:p>
          <a:r>
            <a:rPr lang="fr-FR" dirty="0"/>
            <a:t>2024</a:t>
          </a:r>
        </a:p>
      </dgm:t>
    </dgm:pt>
    <dgm:pt modelId="{9AA0CE74-4D79-B24B-9120-E18F91A44FC6}" type="parTrans" cxnId="{7CA31229-09FF-3648-8004-6907A8E72D1A}">
      <dgm:prSet/>
      <dgm:spPr/>
      <dgm:t>
        <a:bodyPr/>
        <a:lstStyle/>
        <a:p>
          <a:endParaRPr lang="fr-FR"/>
        </a:p>
      </dgm:t>
    </dgm:pt>
    <dgm:pt modelId="{22442427-831F-4949-9091-EE80BC2007E3}" type="sibTrans" cxnId="{7CA31229-09FF-3648-8004-6907A8E72D1A}">
      <dgm:prSet/>
      <dgm:spPr/>
      <dgm:t>
        <a:bodyPr/>
        <a:lstStyle/>
        <a:p>
          <a:endParaRPr lang="fr-FR"/>
        </a:p>
      </dgm:t>
    </dgm:pt>
    <dgm:pt modelId="{A607C304-1D6A-ED4C-A192-E1BEE8F93E0C}">
      <dgm:prSet/>
      <dgm:spPr/>
      <dgm:t>
        <a:bodyPr/>
        <a:lstStyle/>
        <a:p>
          <a:pPr algn="ctr"/>
          <a:endParaRPr lang="fr-FR" dirty="0"/>
        </a:p>
      </dgm:t>
    </dgm:pt>
    <dgm:pt modelId="{05FC131A-F24D-A242-A962-C751D28BF553}" type="parTrans" cxnId="{F5D367A8-DF28-BF46-8486-F302DE7A96C2}">
      <dgm:prSet/>
      <dgm:spPr/>
      <dgm:t>
        <a:bodyPr/>
        <a:lstStyle/>
        <a:p>
          <a:endParaRPr lang="fr-FR"/>
        </a:p>
      </dgm:t>
    </dgm:pt>
    <dgm:pt modelId="{85389DE8-2491-644D-8261-8094BF9EFBD4}" type="sibTrans" cxnId="{F5D367A8-DF28-BF46-8486-F302DE7A96C2}">
      <dgm:prSet/>
      <dgm:spPr/>
      <dgm:t>
        <a:bodyPr/>
        <a:lstStyle/>
        <a:p>
          <a:endParaRPr lang="fr-FR"/>
        </a:p>
      </dgm:t>
    </dgm:pt>
    <dgm:pt modelId="{3118F6BB-0D10-EC44-BCE5-F30833D4E62D}">
      <dgm:prSet/>
      <dgm:spPr/>
      <dgm:t>
        <a:bodyPr/>
        <a:lstStyle/>
        <a:p>
          <a:pPr algn="ctr"/>
          <a:r>
            <a:rPr lang="fr-FR" dirty="0"/>
            <a:t>Création</a:t>
          </a:r>
        </a:p>
      </dgm:t>
    </dgm:pt>
    <dgm:pt modelId="{3E2561AC-AC88-7B49-91E0-B7B252062A4B}" type="parTrans" cxnId="{F81D8954-5279-454E-B78B-7B254A5489D4}">
      <dgm:prSet/>
      <dgm:spPr/>
      <dgm:t>
        <a:bodyPr/>
        <a:lstStyle/>
        <a:p>
          <a:endParaRPr lang="fr-FR"/>
        </a:p>
      </dgm:t>
    </dgm:pt>
    <dgm:pt modelId="{0A825142-1E70-5F4C-8448-8AEFF50C3569}" type="sibTrans" cxnId="{F81D8954-5279-454E-B78B-7B254A5489D4}">
      <dgm:prSet/>
      <dgm:spPr/>
      <dgm:t>
        <a:bodyPr/>
        <a:lstStyle/>
        <a:p>
          <a:endParaRPr lang="fr-FR"/>
        </a:p>
      </dgm:t>
    </dgm:pt>
    <dgm:pt modelId="{DFFEC065-61FC-CD4B-A627-2A467895871A}">
      <dgm:prSet/>
      <dgm:spPr/>
      <dgm:t>
        <a:bodyPr/>
        <a:lstStyle/>
        <a:p>
          <a:pPr algn="ctr"/>
          <a:r>
            <a:rPr lang="fr-FR" dirty="0"/>
            <a:t>Refinancement actionnaires</a:t>
          </a:r>
        </a:p>
      </dgm:t>
    </dgm:pt>
    <dgm:pt modelId="{A533E22C-D128-D643-A9EF-8DF9618014B8}" type="parTrans" cxnId="{AA6320EE-BC4F-BD47-BEA7-56EEF5D2B2E8}">
      <dgm:prSet/>
      <dgm:spPr/>
      <dgm:t>
        <a:bodyPr/>
        <a:lstStyle/>
        <a:p>
          <a:endParaRPr lang="fr-FR"/>
        </a:p>
      </dgm:t>
    </dgm:pt>
    <dgm:pt modelId="{CA56F711-2600-444B-991A-AAAE6364032F}" type="sibTrans" cxnId="{AA6320EE-BC4F-BD47-BEA7-56EEF5D2B2E8}">
      <dgm:prSet/>
      <dgm:spPr/>
      <dgm:t>
        <a:bodyPr/>
        <a:lstStyle/>
        <a:p>
          <a:endParaRPr lang="fr-FR"/>
        </a:p>
      </dgm:t>
    </dgm:pt>
    <dgm:pt modelId="{6D8B68A5-C5DC-5249-B44F-00338F39E7C1}">
      <dgm:prSet/>
      <dgm:spPr/>
      <dgm:t>
        <a:bodyPr/>
        <a:lstStyle/>
        <a:p>
          <a:r>
            <a:rPr lang="fr-FR" dirty="0"/>
            <a:t>2023</a:t>
          </a:r>
        </a:p>
      </dgm:t>
    </dgm:pt>
    <dgm:pt modelId="{42B1A0A7-DF97-184B-9591-47E5AE9912DF}" type="parTrans" cxnId="{0600BBAC-1BEB-DE49-86F6-3B9EFDDF5F25}">
      <dgm:prSet/>
      <dgm:spPr/>
      <dgm:t>
        <a:bodyPr/>
        <a:lstStyle/>
        <a:p>
          <a:endParaRPr lang="fr-FR"/>
        </a:p>
      </dgm:t>
    </dgm:pt>
    <dgm:pt modelId="{E0145B0D-C55C-FB49-980F-0B53E0873D27}" type="sibTrans" cxnId="{0600BBAC-1BEB-DE49-86F6-3B9EFDDF5F25}">
      <dgm:prSet/>
      <dgm:spPr/>
      <dgm:t>
        <a:bodyPr/>
        <a:lstStyle/>
        <a:p>
          <a:endParaRPr lang="fr-FR"/>
        </a:p>
      </dgm:t>
    </dgm:pt>
    <dgm:pt modelId="{B6E94B51-6091-2948-91A0-E8C852D144AA}">
      <dgm:prSet/>
      <dgm:spPr/>
      <dgm:t>
        <a:bodyPr/>
        <a:lstStyle/>
        <a:p>
          <a:r>
            <a:rPr lang="fr-FR" dirty="0"/>
            <a:t>2025</a:t>
          </a:r>
        </a:p>
      </dgm:t>
    </dgm:pt>
    <dgm:pt modelId="{5D184C4B-F661-8245-92C8-2996222344FA}" type="parTrans" cxnId="{21355F3B-1367-F74F-BD50-581EAFC19723}">
      <dgm:prSet/>
      <dgm:spPr/>
      <dgm:t>
        <a:bodyPr/>
        <a:lstStyle/>
        <a:p>
          <a:endParaRPr lang="fr-FR"/>
        </a:p>
      </dgm:t>
    </dgm:pt>
    <dgm:pt modelId="{3583EB13-3823-9244-88EB-27B01AEF2000}" type="sibTrans" cxnId="{21355F3B-1367-F74F-BD50-581EAFC19723}">
      <dgm:prSet/>
      <dgm:spPr/>
      <dgm:t>
        <a:bodyPr/>
        <a:lstStyle/>
        <a:p>
          <a:endParaRPr lang="fr-FR"/>
        </a:p>
      </dgm:t>
    </dgm:pt>
    <dgm:pt modelId="{F6CB9B0D-AE4A-5945-9ED7-45B25E42232F}">
      <dgm:prSet/>
      <dgm:spPr/>
      <dgm:t>
        <a:bodyPr/>
        <a:lstStyle/>
        <a:p>
          <a:r>
            <a:rPr lang="fr-FR" dirty="0"/>
            <a:t>2026</a:t>
          </a:r>
        </a:p>
      </dgm:t>
    </dgm:pt>
    <dgm:pt modelId="{3290FD7F-C6D5-7448-B574-C91747269826}" type="parTrans" cxnId="{A31FFDD6-F82E-794F-A197-2C20B7C853F3}">
      <dgm:prSet/>
      <dgm:spPr/>
      <dgm:t>
        <a:bodyPr/>
        <a:lstStyle/>
        <a:p>
          <a:endParaRPr lang="fr-FR"/>
        </a:p>
      </dgm:t>
    </dgm:pt>
    <dgm:pt modelId="{59C034FE-A0A4-BB47-A6C7-77097793B48D}" type="sibTrans" cxnId="{A31FFDD6-F82E-794F-A197-2C20B7C853F3}">
      <dgm:prSet/>
      <dgm:spPr/>
      <dgm:t>
        <a:bodyPr/>
        <a:lstStyle/>
        <a:p>
          <a:endParaRPr lang="fr-FR"/>
        </a:p>
      </dgm:t>
    </dgm:pt>
    <dgm:pt modelId="{1013E3D2-949F-5747-8783-A2BBF038476B}">
      <dgm:prSet/>
      <dgm:spPr/>
      <dgm:t>
        <a:bodyPr/>
        <a:lstStyle/>
        <a:p>
          <a:r>
            <a:rPr lang="fr-FR" dirty="0" smtClean="0"/>
            <a:t>Seconde levée ou sortie</a:t>
          </a:r>
          <a:endParaRPr lang="fr-FR" dirty="0"/>
        </a:p>
      </dgm:t>
    </dgm:pt>
    <dgm:pt modelId="{45F03E41-3155-4A4B-B282-F80478D8984C}" type="parTrans" cxnId="{7473A7D7-5D0D-1747-9079-1255698106CA}">
      <dgm:prSet/>
      <dgm:spPr/>
      <dgm:t>
        <a:bodyPr/>
        <a:lstStyle/>
        <a:p>
          <a:endParaRPr lang="fr-FR"/>
        </a:p>
      </dgm:t>
    </dgm:pt>
    <dgm:pt modelId="{B1CE0CC4-C6C4-CB44-9145-DAAEFCF3CD94}" type="sibTrans" cxnId="{7473A7D7-5D0D-1747-9079-1255698106CA}">
      <dgm:prSet/>
      <dgm:spPr/>
      <dgm:t>
        <a:bodyPr/>
        <a:lstStyle/>
        <a:p>
          <a:endParaRPr lang="fr-FR"/>
        </a:p>
      </dgm:t>
    </dgm:pt>
    <dgm:pt modelId="{CFBCE1EC-3094-044B-9C9B-45F66247F877}">
      <dgm:prSet/>
      <dgm:spPr/>
      <dgm:t>
        <a:bodyPr/>
        <a:lstStyle/>
        <a:p>
          <a:r>
            <a:rPr lang="fr-FR" dirty="0" smtClean="0"/>
            <a:t>Sortie des fonds</a:t>
          </a:r>
          <a:endParaRPr lang="fr-FR" dirty="0"/>
        </a:p>
      </dgm:t>
    </dgm:pt>
    <dgm:pt modelId="{B5CA4F4B-E03A-A94A-B0AC-B310E202C34E}" type="parTrans" cxnId="{8DEDE6A0-E942-AC49-85F4-5D25881B6676}">
      <dgm:prSet/>
      <dgm:spPr/>
      <dgm:t>
        <a:bodyPr/>
        <a:lstStyle/>
        <a:p>
          <a:endParaRPr lang="fr-FR"/>
        </a:p>
      </dgm:t>
    </dgm:pt>
    <dgm:pt modelId="{0F1A71F4-ED5D-1B41-85D8-8F1FED93887C}" type="sibTrans" cxnId="{8DEDE6A0-E942-AC49-85F4-5D25881B6676}">
      <dgm:prSet/>
      <dgm:spPr/>
      <dgm:t>
        <a:bodyPr/>
        <a:lstStyle/>
        <a:p>
          <a:endParaRPr lang="fr-FR"/>
        </a:p>
      </dgm:t>
    </dgm:pt>
    <dgm:pt modelId="{AB35C0C3-A121-0F4E-912A-9EC2E8236410}" type="pres">
      <dgm:prSet presAssocID="{91208EF9-660F-FA49-A1CE-8A14DB23A550}" presName="Name0" presStyleCnt="0">
        <dgm:presLayoutVars>
          <dgm:dir/>
          <dgm:animLvl val="lvl"/>
          <dgm:resizeHandles val="exact"/>
        </dgm:presLayoutVars>
      </dgm:prSet>
      <dgm:spPr/>
    </dgm:pt>
    <dgm:pt modelId="{42C20EAB-8380-AC40-9863-0BD642244D36}" type="pres">
      <dgm:prSet presAssocID="{B2A8D21F-C0BD-D048-B586-5E0767351261}" presName="composite" presStyleCnt="0"/>
      <dgm:spPr/>
    </dgm:pt>
    <dgm:pt modelId="{3FD5928B-E66E-9943-AFDD-F945B3214191}" type="pres">
      <dgm:prSet presAssocID="{B2A8D21F-C0BD-D048-B586-5E0767351261}" presName="parTx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CC9983-8823-6A41-AAFF-29DCAD2D7155}" type="pres">
      <dgm:prSet presAssocID="{B2A8D21F-C0BD-D048-B586-5E0767351261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6A67D8-97FC-ED49-BA7D-47F200E5501E}" type="pres">
      <dgm:prSet presAssocID="{0F199AF0-BA8A-BE41-A5FD-AA3ECE8C748A}" presName="space" presStyleCnt="0"/>
      <dgm:spPr/>
    </dgm:pt>
    <dgm:pt modelId="{B4EDCCEC-4085-714B-BF56-78A2D16300C7}" type="pres">
      <dgm:prSet presAssocID="{1D1B1465-161D-A340-8DD2-D8383DC7FFC7}" presName="composite" presStyleCnt="0"/>
      <dgm:spPr/>
    </dgm:pt>
    <dgm:pt modelId="{06A91C9C-D023-F547-A7C7-05F8D3D05865}" type="pres">
      <dgm:prSet presAssocID="{1D1B1465-161D-A340-8DD2-D8383DC7FFC7}" presName="parTx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680D3A-11FD-9F40-A18A-E3C9599EAEF0}" type="pres">
      <dgm:prSet presAssocID="{1D1B1465-161D-A340-8DD2-D8383DC7FFC7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09B25-8230-2346-BD7D-3ED869DFCF48}" type="pres">
      <dgm:prSet presAssocID="{57046963-FC36-7A44-B12A-3BA95AD37643}" presName="space" presStyleCnt="0"/>
      <dgm:spPr/>
    </dgm:pt>
    <dgm:pt modelId="{61F9608B-A13E-844F-B0E2-A33859DD660E}" type="pres">
      <dgm:prSet presAssocID="{5E1784B5-673C-F040-9EF0-4B5364BBD665}" presName="composite" presStyleCnt="0"/>
      <dgm:spPr/>
    </dgm:pt>
    <dgm:pt modelId="{1D00423D-6868-1042-925D-9FE1DDDA4B48}" type="pres">
      <dgm:prSet presAssocID="{5E1784B5-673C-F040-9EF0-4B5364BBD665}" presName="parTx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E85A2B-81D3-6548-B520-F8DF648FB8F1}" type="pres">
      <dgm:prSet presAssocID="{5E1784B5-673C-F040-9EF0-4B5364BBD665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6048DB-E03F-764A-8E0C-1021023F48E3}" type="pres">
      <dgm:prSet presAssocID="{E091C012-ACCB-BF46-81B4-EFA0AD3F97D2}" presName="space" presStyleCnt="0"/>
      <dgm:spPr/>
    </dgm:pt>
    <dgm:pt modelId="{DB9F784E-354C-AB4E-8BFC-A927D78BB4B9}" type="pres">
      <dgm:prSet presAssocID="{6D8B68A5-C5DC-5249-B44F-00338F39E7C1}" presName="composite" presStyleCnt="0"/>
      <dgm:spPr/>
    </dgm:pt>
    <dgm:pt modelId="{E9E4DD5E-EA77-0D46-91CA-CF7B225FED71}" type="pres">
      <dgm:prSet presAssocID="{6D8B68A5-C5DC-5249-B44F-00338F39E7C1}" presName="parTx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EA238A-0D14-034E-9BCD-89F3CC25754D}" type="pres">
      <dgm:prSet presAssocID="{6D8B68A5-C5DC-5249-B44F-00338F39E7C1}" presName="desTx" presStyleLbl="revTx" presStyleIdx="2" presStyleCnt="6">
        <dgm:presLayoutVars>
          <dgm:bulletEnabled val="1"/>
        </dgm:presLayoutVars>
      </dgm:prSet>
      <dgm:spPr/>
    </dgm:pt>
    <dgm:pt modelId="{DD0EDFD8-9756-274D-84BF-8E935AED5278}" type="pres">
      <dgm:prSet presAssocID="{E0145B0D-C55C-FB49-980F-0B53E0873D27}" presName="space" presStyleCnt="0"/>
      <dgm:spPr/>
    </dgm:pt>
    <dgm:pt modelId="{C3B951AA-2369-0B43-8B14-0138E06F8DB8}" type="pres">
      <dgm:prSet presAssocID="{9771D2B1-BA1C-A44A-97E5-8EBF96CF55D7}" presName="composite" presStyleCnt="0"/>
      <dgm:spPr/>
    </dgm:pt>
    <dgm:pt modelId="{934E8CFF-C238-3848-AD1F-31C0C22994B1}" type="pres">
      <dgm:prSet presAssocID="{9771D2B1-BA1C-A44A-97E5-8EBF96CF55D7}" presName="parTx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3920D-A11F-DD47-8047-670F24D1ABFC}" type="pres">
      <dgm:prSet presAssocID="{9771D2B1-BA1C-A44A-97E5-8EBF96CF55D7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C0F3B0-F2EC-324D-8350-A835FAD405D8}" type="pres">
      <dgm:prSet presAssocID="{22442427-831F-4949-9091-EE80BC2007E3}" presName="space" presStyleCnt="0"/>
      <dgm:spPr/>
    </dgm:pt>
    <dgm:pt modelId="{FD46AB68-4FBD-C84E-BCAC-15AAF75347DC}" type="pres">
      <dgm:prSet presAssocID="{B6E94B51-6091-2948-91A0-E8C852D144AA}" presName="composite" presStyleCnt="0"/>
      <dgm:spPr/>
    </dgm:pt>
    <dgm:pt modelId="{4A9AE0F2-2C93-4E4D-937F-843FD6DEEAD3}" type="pres">
      <dgm:prSet presAssocID="{B6E94B51-6091-2948-91A0-E8C852D144AA}" presName="parTx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E5774F-FD04-7740-A04B-A80522DB6835}" type="pres">
      <dgm:prSet presAssocID="{B6E94B51-6091-2948-91A0-E8C852D144AA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E611BC-08B0-874F-9666-2D882E58B22B}" type="pres">
      <dgm:prSet presAssocID="{3583EB13-3823-9244-88EB-27B01AEF2000}" presName="space" presStyleCnt="0"/>
      <dgm:spPr/>
    </dgm:pt>
    <dgm:pt modelId="{20E236FE-6EAD-1840-A24D-48A2E93746CA}" type="pres">
      <dgm:prSet presAssocID="{F6CB9B0D-AE4A-5945-9ED7-45B25E42232F}" presName="composite" presStyleCnt="0"/>
      <dgm:spPr/>
    </dgm:pt>
    <dgm:pt modelId="{0B0AEFDB-FAAD-E74B-819D-5E5DF69A061E}" type="pres">
      <dgm:prSet presAssocID="{F6CB9B0D-AE4A-5945-9ED7-45B25E42232F}" presName="parTx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17A76E-7626-3347-9F55-2D05762B3A1A}" type="pres">
      <dgm:prSet presAssocID="{F6CB9B0D-AE4A-5945-9ED7-45B25E42232F}" presName="desTx" presStyleLbl="revTx" presStyleIdx="4" presStyleCnt="6">
        <dgm:presLayoutVars>
          <dgm:bulletEnabled val="1"/>
        </dgm:presLayoutVars>
      </dgm:prSet>
      <dgm:spPr/>
    </dgm:pt>
    <dgm:pt modelId="{2EAC175D-97C5-7548-A118-8376C562B59D}" type="pres">
      <dgm:prSet presAssocID="{59C034FE-A0A4-BB47-A6C7-77097793B48D}" presName="space" presStyleCnt="0"/>
      <dgm:spPr/>
    </dgm:pt>
    <dgm:pt modelId="{5D0C4433-7F47-4244-A939-24A73FF69A09}" type="pres">
      <dgm:prSet presAssocID="{A7177893-748C-1D42-961B-51137C411121}" presName="composite" presStyleCnt="0"/>
      <dgm:spPr/>
    </dgm:pt>
    <dgm:pt modelId="{DB9B6AF4-7DC3-B14E-BBC5-D52BE53492E3}" type="pres">
      <dgm:prSet presAssocID="{A7177893-748C-1D42-961B-51137C411121}" presName="parTx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A31389-B6CE-DC4C-B522-239D6B404ED8}" type="pres">
      <dgm:prSet presAssocID="{A7177893-748C-1D42-961B-51137C411121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A5694F-80C2-BB41-9E65-6124E537B16F}" type="presOf" srcId="{3118F6BB-0D10-EC44-BCE5-F30833D4E62D}" destId="{3DCC9983-8823-6A41-AAFF-29DCAD2D7155}" srcOrd="0" destOrd="0" presId="urn:microsoft.com/office/officeart/2005/8/layout/chevron1"/>
    <dgm:cxn modelId="{D8627FFC-4296-EF46-80BA-DAC82509DDB9}" type="presOf" srcId="{A607C304-1D6A-ED4C-A192-E1BEE8F93E0C}" destId="{A5A3920D-A11F-DD47-8047-670F24D1ABFC}" srcOrd="0" destOrd="0" presId="urn:microsoft.com/office/officeart/2005/8/layout/chevron1"/>
    <dgm:cxn modelId="{8021DCD0-C178-1C47-AE09-F68D236E54F0}" srcId="{91208EF9-660F-FA49-A1CE-8A14DB23A550}" destId="{A7177893-748C-1D42-961B-51137C411121}" srcOrd="7" destOrd="0" parTransId="{1FE0C4C2-CBF1-7A4E-AF7A-445865789F5B}" sibTransId="{27041BAD-0FE8-CC49-8EDA-17DDAC005D2D}"/>
    <dgm:cxn modelId="{F2BD9F9E-2ABD-2749-8C3E-EFBBBC115182}" type="presOf" srcId="{1D1B1465-161D-A340-8DD2-D8383DC7FFC7}" destId="{06A91C9C-D023-F547-A7C7-05F8D3D05865}" srcOrd="0" destOrd="0" presId="urn:microsoft.com/office/officeart/2005/8/layout/chevron1"/>
    <dgm:cxn modelId="{7A6A3BEE-004E-0345-A16F-359B1B2AC006}" srcId="{91208EF9-660F-FA49-A1CE-8A14DB23A550}" destId="{1D1B1465-161D-A340-8DD2-D8383DC7FFC7}" srcOrd="1" destOrd="0" parTransId="{A2ACF247-BA84-5E4C-BC5F-536CCC6BB059}" sibTransId="{57046963-FC36-7A44-B12A-3BA95AD37643}"/>
    <dgm:cxn modelId="{226DAC80-7D1C-C04E-8D9E-E091E69ED8E4}" type="presOf" srcId="{91208EF9-660F-FA49-A1CE-8A14DB23A550}" destId="{AB35C0C3-A121-0F4E-912A-9EC2E8236410}" srcOrd="0" destOrd="0" presId="urn:microsoft.com/office/officeart/2005/8/layout/chevron1"/>
    <dgm:cxn modelId="{BEDC45D9-BCA0-AC47-A49B-DE5F58444101}" type="presOf" srcId="{A7177893-748C-1D42-961B-51137C411121}" destId="{DB9B6AF4-7DC3-B14E-BBC5-D52BE53492E3}" srcOrd="0" destOrd="0" presId="urn:microsoft.com/office/officeart/2005/8/layout/chevron1"/>
    <dgm:cxn modelId="{F30E149E-0320-384B-843F-0E1906C0A360}" type="presOf" srcId="{9771D2B1-BA1C-A44A-97E5-8EBF96CF55D7}" destId="{934E8CFF-C238-3848-AD1F-31C0C22994B1}" srcOrd="0" destOrd="0" presId="urn:microsoft.com/office/officeart/2005/8/layout/chevron1"/>
    <dgm:cxn modelId="{301DF882-FA66-264A-96E4-A0CB2D8BA031}" type="presOf" srcId="{6D8B68A5-C5DC-5249-B44F-00338F39E7C1}" destId="{E9E4DD5E-EA77-0D46-91CA-CF7B225FED71}" srcOrd="0" destOrd="0" presId="urn:microsoft.com/office/officeart/2005/8/layout/chevron1"/>
    <dgm:cxn modelId="{E1405BCF-B4CD-614E-90E9-41A8A8AD53C2}" type="presOf" srcId="{8A04B4FB-0D66-AE42-BE48-D6E1DA92DDCA}" destId="{BDE85A2B-81D3-6548-B520-F8DF648FB8F1}" srcOrd="0" destOrd="0" presId="urn:microsoft.com/office/officeart/2005/8/layout/chevron1"/>
    <dgm:cxn modelId="{21355F3B-1367-F74F-BD50-581EAFC19723}" srcId="{91208EF9-660F-FA49-A1CE-8A14DB23A550}" destId="{B6E94B51-6091-2948-91A0-E8C852D144AA}" srcOrd="5" destOrd="0" parTransId="{5D184C4B-F661-8245-92C8-2996222344FA}" sibTransId="{3583EB13-3823-9244-88EB-27B01AEF2000}"/>
    <dgm:cxn modelId="{0600BBAC-1BEB-DE49-86F6-3B9EFDDF5F25}" srcId="{91208EF9-660F-FA49-A1CE-8A14DB23A550}" destId="{6D8B68A5-C5DC-5249-B44F-00338F39E7C1}" srcOrd="3" destOrd="0" parTransId="{42B1A0A7-DF97-184B-9591-47E5AE9912DF}" sibTransId="{E0145B0D-C55C-FB49-980F-0B53E0873D27}"/>
    <dgm:cxn modelId="{616252FE-9ACA-2244-91C4-F7FBE41321A9}" type="presOf" srcId="{F6CB9B0D-AE4A-5945-9ED7-45B25E42232F}" destId="{0B0AEFDB-FAAD-E74B-819D-5E5DF69A061E}" srcOrd="0" destOrd="0" presId="urn:microsoft.com/office/officeart/2005/8/layout/chevron1"/>
    <dgm:cxn modelId="{06B515F0-A242-EE46-A1D7-C2424DB95024}" type="presOf" srcId="{5E1784B5-673C-F040-9EF0-4B5364BBD665}" destId="{1D00423D-6868-1042-925D-9FE1DDDA4B48}" srcOrd="0" destOrd="0" presId="urn:microsoft.com/office/officeart/2005/8/layout/chevron1"/>
    <dgm:cxn modelId="{7CA31229-09FF-3648-8004-6907A8E72D1A}" srcId="{91208EF9-660F-FA49-A1CE-8A14DB23A550}" destId="{9771D2B1-BA1C-A44A-97E5-8EBF96CF55D7}" srcOrd="4" destOrd="0" parTransId="{9AA0CE74-4D79-B24B-9120-E18F91A44FC6}" sibTransId="{22442427-831F-4949-9091-EE80BC2007E3}"/>
    <dgm:cxn modelId="{EAA6686B-FBAC-404D-A1D9-1DE875184604}" type="presOf" srcId="{1013E3D2-949F-5747-8783-A2BBF038476B}" destId="{AFE5774F-FD04-7740-A04B-A80522DB6835}" srcOrd="0" destOrd="0" presId="urn:microsoft.com/office/officeart/2005/8/layout/chevron1"/>
    <dgm:cxn modelId="{E030E898-A41C-2D4A-BEC6-9031ABFC9E92}" type="presOf" srcId="{B2A8D21F-C0BD-D048-B586-5E0767351261}" destId="{3FD5928B-E66E-9943-AFDD-F945B3214191}" srcOrd="0" destOrd="0" presId="urn:microsoft.com/office/officeart/2005/8/layout/chevron1"/>
    <dgm:cxn modelId="{24192303-4E8B-6147-9A29-59E794BD483E}" type="presOf" srcId="{CFBCE1EC-3094-044B-9C9B-45F66247F877}" destId="{81A31389-B6CE-DC4C-B522-239D6B404ED8}" srcOrd="0" destOrd="0" presId="urn:microsoft.com/office/officeart/2005/8/layout/chevron1"/>
    <dgm:cxn modelId="{A31FFDD6-F82E-794F-A197-2C20B7C853F3}" srcId="{91208EF9-660F-FA49-A1CE-8A14DB23A550}" destId="{F6CB9B0D-AE4A-5945-9ED7-45B25E42232F}" srcOrd="6" destOrd="0" parTransId="{3290FD7F-C6D5-7448-B574-C91747269826}" sibTransId="{59C034FE-A0A4-BB47-A6C7-77097793B48D}"/>
    <dgm:cxn modelId="{8DEDE6A0-E942-AC49-85F4-5D25881B6676}" srcId="{A7177893-748C-1D42-961B-51137C411121}" destId="{CFBCE1EC-3094-044B-9C9B-45F66247F877}" srcOrd="0" destOrd="0" parTransId="{B5CA4F4B-E03A-A94A-B0AC-B310E202C34E}" sibTransId="{0F1A71F4-ED5D-1B41-85D8-8F1FED93887C}"/>
    <dgm:cxn modelId="{7473A7D7-5D0D-1747-9079-1255698106CA}" srcId="{B6E94B51-6091-2948-91A0-E8C852D144AA}" destId="{1013E3D2-949F-5747-8783-A2BBF038476B}" srcOrd="0" destOrd="0" parTransId="{45F03E41-3155-4A4B-B282-F80478D8984C}" sibTransId="{B1CE0CC4-C6C4-CB44-9145-DAAEFCF3CD94}"/>
    <dgm:cxn modelId="{AA6320EE-BC4F-BD47-BEA7-56EEF5D2B2E8}" srcId="{1D1B1465-161D-A340-8DD2-D8383DC7FFC7}" destId="{DFFEC065-61FC-CD4B-A627-2A467895871A}" srcOrd="0" destOrd="0" parTransId="{A533E22C-D128-D643-A9EF-8DF9618014B8}" sibTransId="{CA56F711-2600-444B-991A-AAAE6364032F}"/>
    <dgm:cxn modelId="{32E41646-883D-3148-B1DC-A7861E442EEB}" type="presOf" srcId="{DFFEC065-61FC-CD4B-A627-2A467895871A}" destId="{45680D3A-11FD-9F40-A18A-E3C9599EAEF0}" srcOrd="0" destOrd="0" presId="urn:microsoft.com/office/officeart/2005/8/layout/chevron1"/>
    <dgm:cxn modelId="{231BD784-FDFA-D140-9D2E-DE44BF26EF81}" type="presOf" srcId="{B6E94B51-6091-2948-91A0-E8C852D144AA}" destId="{4A9AE0F2-2C93-4E4D-937F-843FD6DEEAD3}" srcOrd="0" destOrd="0" presId="urn:microsoft.com/office/officeart/2005/8/layout/chevron1"/>
    <dgm:cxn modelId="{739F96EA-4A7D-9A49-B708-7199B4EF0EF1}" srcId="{91208EF9-660F-FA49-A1CE-8A14DB23A550}" destId="{5E1784B5-673C-F040-9EF0-4B5364BBD665}" srcOrd="2" destOrd="0" parTransId="{8A1E2249-E2F6-E542-B66E-73131330D044}" sibTransId="{E091C012-ACCB-BF46-81B4-EFA0AD3F97D2}"/>
    <dgm:cxn modelId="{F5D367A8-DF28-BF46-8486-F302DE7A96C2}" srcId="{9771D2B1-BA1C-A44A-97E5-8EBF96CF55D7}" destId="{A607C304-1D6A-ED4C-A192-E1BEE8F93E0C}" srcOrd="0" destOrd="0" parTransId="{05FC131A-F24D-A242-A962-C751D28BF553}" sibTransId="{85389DE8-2491-644D-8261-8094BF9EFBD4}"/>
    <dgm:cxn modelId="{1CE07D3C-BB39-934E-980F-DE1AC2B5B3D7}" srcId="{5E1784B5-673C-F040-9EF0-4B5364BBD665}" destId="{8A04B4FB-0D66-AE42-BE48-D6E1DA92DDCA}" srcOrd="0" destOrd="0" parTransId="{B1CC1354-B16B-9A4D-880A-DDFB94818067}" sibTransId="{307B98B4-B577-6844-9A75-BFD8B1BBEC75}"/>
    <dgm:cxn modelId="{C30C0288-8C8C-0749-BF06-8FB194185381}" srcId="{91208EF9-660F-FA49-A1CE-8A14DB23A550}" destId="{B2A8D21F-C0BD-D048-B586-5E0767351261}" srcOrd="0" destOrd="0" parTransId="{A9434AEF-46E6-AE45-AFAF-1B7CF155D393}" sibTransId="{0F199AF0-BA8A-BE41-A5FD-AA3ECE8C748A}"/>
    <dgm:cxn modelId="{F81D8954-5279-454E-B78B-7B254A5489D4}" srcId="{B2A8D21F-C0BD-D048-B586-5E0767351261}" destId="{3118F6BB-0D10-EC44-BCE5-F30833D4E62D}" srcOrd="0" destOrd="0" parTransId="{3E2561AC-AC88-7B49-91E0-B7B252062A4B}" sibTransId="{0A825142-1E70-5F4C-8448-8AEFF50C3569}"/>
    <dgm:cxn modelId="{17B6336E-F9AB-4A47-899D-A04091B2A893}" type="presParOf" srcId="{AB35C0C3-A121-0F4E-912A-9EC2E8236410}" destId="{42C20EAB-8380-AC40-9863-0BD642244D36}" srcOrd="0" destOrd="0" presId="urn:microsoft.com/office/officeart/2005/8/layout/chevron1"/>
    <dgm:cxn modelId="{F2C32C7F-8FCA-FA40-81D0-4FE79448D179}" type="presParOf" srcId="{42C20EAB-8380-AC40-9863-0BD642244D36}" destId="{3FD5928B-E66E-9943-AFDD-F945B3214191}" srcOrd="0" destOrd="0" presId="urn:microsoft.com/office/officeart/2005/8/layout/chevron1"/>
    <dgm:cxn modelId="{D0E60011-1E51-FC40-A350-C002236C5C5F}" type="presParOf" srcId="{42C20EAB-8380-AC40-9863-0BD642244D36}" destId="{3DCC9983-8823-6A41-AAFF-29DCAD2D7155}" srcOrd="1" destOrd="0" presId="urn:microsoft.com/office/officeart/2005/8/layout/chevron1"/>
    <dgm:cxn modelId="{72862964-3DDF-7F4E-B615-FBC902F69B2F}" type="presParOf" srcId="{AB35C0C3-A121-0F4E-912A-9EC2E8236410}" destId="{FE6A67D8-97FC-ED49-BA7D-47F200E5501E}" srcOrd="1" destOrd="0" presId="urn:microsoft.com/office/officeart/2005/8/layout/chevron1"/>
    <dgm:cxn modelId="{E2BF0F5E-8A64-7448-A7E1-D19493B3A604}" type="presParOf" srcId="{AB35C0C3-A121-0F4E-912A-9EC2E8236410}" destId="{B4EDCCEC-4085-714B-BF56-78A2D16300C7}" srcOrd="2" destOrd="0" presId="urn:microsoft.com/office/officeart/2005/8/layout/chevron1"/>
    <dgm:cxn modelId="{D293A598-F242-9D4C-AF31-4ED9AB44E7EC}" type="presParOf" srcId="{B4EDCCEC-4085-714B-BF56-78A2D16300C7}" destId="{06A91C9C-D023-F547-A7C7-05F8D3D05865}" srcOrd="0" destOrd="0" presId="urn:microsoft.com/office/officeart/2005/8/layout/chevron1"/>
    <dgm:cxn modelId="{2EE90094-6FDC-D347-ABA1-6B9E29BB4832}" type="presParOf" srcId="{B4EDCCEC-4085-714B-BF56-78A2D16300C7}" destId="{45680D3A-11FD-9F40-A18A-E3C9599EAEF0}" srcOrd="1" destOrd="0" presId="urn:microsoft.com/office/officeart/2005/8/layout/chevron1"/>
    <dgm:cxn modelId="{E1CE2C39-6CE4-2642-A787-34C8FBDD0DF7}" type="presParOf" srcId="{AB35C0C3-A121-0F4E-912A-9EC2E8236410}" destId="{47209B25-8230-2346-BD7D-3ED869DFCF48}" srcOrd="3" destOrd="0" presId="urn:microsoft.com/office/officeart/2005/8/layout/chevron1"/>
    <dgm:cxn modelId="{A5FBDE83-849C-2F40-88B0-7E672249BAF3}" type="presParOf" srcId="{AB35C0C3-A121-0F4E-912A-9EC2E8236410}" destId="{61F9608B-A13E-844F-B0E2-A33859DD660E}" srcOrd="4" destOrd="0" presId="urn:microsoft.com/office/officeart/2005/8/layout/chevron1"/>
    <dgm:cxn modelId="{B36D6C5B-E63E-784F-85CE-DEAD18511B7C}" type="presParOf" srcId="{61F9608B-A13E-844F-B0E2-A33859DD660E}" destId="{1D00423D-6868-1042-925D-9FE1DDDA4B48}" srcOrd="0" destOrd="0" presId="urn:microsoft.com/office/officeart/2005/8/layout/chevron1"/>
    <dgm:cxn modelId="{886E9209-8AB2-4F47-B2C7-48E0EA2A8A5B}" type="presParOf" srcId="{61F9608B-A13E-844F-B0E2-A33859DD660E}" destId="{BDE85A2B-81D3-6548-B520-F8DF648FB8F1}" srcOrd="1" destOrd="0" presId="urn:microsoft.com/office/officeart/2005/8/layout/chevron1"/>
    <dgm:cxn modelId="{F78DE740-F596-194A-BD55-88FF39DB98CB}" type="presParOf" srcId="{AB35C0C3-A121-0F4E-912A-9EC2E8236410}" destId="{6B6048DB-E03F-764A-8E0C-1021023F48E3}" srcOrd="5" destOrd="0" presId="urn:microsoft.com/office/officeart/2005/8/layout/chevron1"/>
    <dgm:cxn modelId="{054CE5C5-80D9-1245-9035-F66D8B2D987A}" type="presParOf" srcId="{AB35C0C3-A121-0F4E-912A-9EC2E8236410}" destId="{DB9F784E-354C-AB4E-8BFC-A927D78BB4B9}" srcOrd="6" destOrd="0" presId="urn:microsoft.com/office/officeart/2005/8/layout/chevron1"/>
    <dgm:cxn modelId="{FE4C3541-56A3-B04C-AFD4-D6661CA76D1D}" type="presParOf" srcId="{DB9F784E-354C-AB4E-8BFC-A927D78BB4B9}" destId="{E9E4DD5E-EA77-0D46-91CA-CF7B225FED71}" srcOrd="0" destOrd="0" presId="urn:microsoft.com/office/officeart/2005/8/layout/chevron1"/>
    <dgm:cxn modelId="{A068A798-2C86-6040-BBA6-DA57CCC47CB5}" type="presParOf" srcId="{DB9F784E-354C-AB4E-8BFC-A927D78BB4B9}" destId="{34EA238A-0D14-034E-9BCD-89F3CC25754D}" srcOrd="1" destOrd="0" presId="urn:microsoft.com/office/officeart/2005/8/layout/chevron1"/>
    <dgm:cxn modelId="{1D557B8A-B4D0-1048-8F8C-00A7D7DCDCBA}" type="presParOf" srcId="{AB35C0C3-A121-0F4E-912A-9EC2E8236410}" destId="{DD0EDFD8-9756-274D-84BF-8E935AED5278}" srcOrd="7" destOrd="0" presId="urn:microsoft.com/office/officeart/2005/8/layout/chevron1"/>
    <dgm:cxn modelId="{25A52A35-8C2A-8142-9455-47037345477A}" type="presParOf" srcId="{AB35C0C3-A121-0F4E-912A-9EC2E8236410}" destId="{C3B951AA-2369-0B43-8B14-0138E06F8DB8}" srcOrd="8" destOrd="0" presId="urn:microsoft.com/office/officeart/2005/8/layout/chevron1"/>
    <dgm:cxn modelId="{6E82B551-92E8-5E42-9D43-7F4BB7C8E8DA}" type="presParOf" srcId="{C3B951AA-2369-0B43-8B14-0138E06F8DB8}" destId="{934E8CFF-C238-3848-AD1F-31C0C22994B1}" srcOrd="0" destOrd="0" presId="urn:microsoft.com/office/officeart/2005/8/layout/chevron1"/>
    <dgm:cxn modelId="{AC356E9B-D2CE-A54B-A00F-4F45CFFF67D1}" type="presParOf" srcId="{C3B951AA-2369-0B43-8B14-0138E06F8DB8}" destId="{A5A3920D-A11F-DD47-8047-670F24D1ABFC}" srcOrd="1" destOrd="0" presId="urn:microsoft.com/office/officeart/2005/8/layout/chevron1"/>
    <dgm:cxn modelId="{57911C17-7598-E646-9829-66151AD2259D}" type="presParOf" srcId="{AB35C0C3-A121-0F4E-912A-9EC2E8236410}" destId="{70C0F3B0-F2EC-324D-8350-A835FAD405D8}" srcOrd="9" destOrd="0" presId="urn:microsoft.com/office/officeart/2005/8/layout/chevron1"/>
    <dgm:cxn modelId="{727BB75F-B433-CD47-8E43-DE7C5C99E528}" type="presParOf" srcId="{AB35C0C3-A121-0F4E-912A-9EC2E8236410}" destId="{FD46AB68-4FBD-C84E-BCAC-15AAF75347DC}" srcOrd="10" destOrd="0" presId="urn:microsoft.com/office/officeart/2005/8/layout/chevron1"/>
    <dgm:cxn modelId="{DC68FA0D-9401-8141-900D-3FD76075C108}" type="presParOf" srcId="{FD46AB68-4FBD-C84E-BCAC-15AAF75347DC}" destId="{4A9AE0F2-2C93-4E4D-937F-843FD6DEEAD3}" srcOrd="0" destOrd="0" presId="urn:microsoft.com/office/officeart/2005/8/layout/chevron1"/>
    <dgm:cxn modelId="{18B77DC7-C1C8-7843-930E-8332906BDE16}" type="presParOf" srcId="{FD46AB68-4FBD-C84E-BCAC-15AAF75347DC}" destId="{AFE5774F-FD04-7740-A04B-A80522DB6835}" srcOrd="1" destOrd="0" presId="urn:microsoft.com/office/officeart/2005/8/layout/chevron1"/>
    <dgm:cxn modelId="{9D039113-91EF-A34B-BFAF-518D7A620649}" type="presParOf" srcId="{AB35C0C3-A121-0F4E-912A-9EC2E8236410}" destId="{C3E611BC-08B0-874F-9666-2D882E58B22B}" srcOrd="11" destOrd="0" presId="urn:microsoft.com/office/officeart/2005/8/layout/chevron1"/>
    <dgm:cxn modelId="{BA4A0293-51D1-0344-B30C-66228A5CC6B0}" type="presParOf" srcId="{AB35C0C3-A121-0F4E-912A-9EC2E8236410}" destId="{20E236FE-6EAD-1840-A24D-48A2E93746CA}" srcOrd="12" destOrd="0" presId="urn:microsoft.com/office/officeart/2005/8/layout/chevron1"/>
    <dgm:cxn modelId="{F1F5BF92-8C2E-B348-A6A4-9885BF903B7F}" type="presParOf" srcId="{20E236FE-6EAD-1840-A24D-48A2E93746CA}" destId="{0B0AEFDB-FAAD-E74B-819D-5E5DF69A061E}" srcOrd="0" destOrd="0" presId="urn:microsoft.com/office/officeart/2005/8/layout/chevron1"/>
    <dgm:cxn modelId="{691B3EBF-F717-5143-83B3-571F56CB9D7B}" type="presParOf" srcId="{20E236FE-6EAD-1840-A24D-48A2E93746CA}" destId="{2717A76E-7626-3347-9F55-2D05762B3A1A}" srcOrd="1" destOrd="0" presId="urn:microsoft.com/office/officeart/2005/8/layout/chevron1"/>
    <dgm:cxn modelId="{9F5EC81E-E269-9E44-B30F-2D5F06DA8B11}" type="presParOf" srcId="{AB35C0C3-A121-0F4E-912A-9EC2E8236410}" destId="{2EAC175D-97C5-7548-A118-8376C562B59D}" srcOrd="13" destOrd="0" presId="urn:microsoft.com/office/officeart/2005/8/layout/chevron1"/>
    <dgm:cxn modelId="{823435E6-229C-844D-82AB-2FA1D9F77FF8}" type="presParOf" srcId="{AB35C0C3-A121-0F4E-912A-9EC2E8236410}" destId="{5D0C4433-7F47-4244-A939-24A73FF69A09}" srcOrd="14" destOrd="0" presId="urn:microsoft.com/office/officeart/2005/8/layout/chevron1"/>
    <dgm:cxn modelId="{3161A09F-68FB-4444-BB14-82B12F0BBC74}" type="presParOf" srcId="{5D0C4433-7F47-4244-A939-24A73FF69A09}" destId="{DB9B6AF4-7DC3-B14E-BBC5-D52BE53492E3}" srcOrd="0" destOrd="0" presId="urn:microsoft.com/office/officeart/2005/8/layout/chevron1"/>
    <dgm:cxn modelId="{D284CE1C-486E-874F-9436-BDF876C5E1AA}" type="presParOf" srcId="{5D0C4433-7F47-4244-A939-24A73FF69A09}" destId="{81A31389-B6CE-DC4C-B522-239D6B404ED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3F1E-F3A5-D048-84D1-5485FFF63A42}">
      <dsp:nvSpPr>
        <dsp:cNvPr id="0" name=""/>
        <dsp:cNvSpPr/>
      </dsp:nvSpPr>
      <dsp:spPr>
        <a:xfrm>
          <a:off x="5881934" y="3695398"/>
          <a:ext cx="3596375" cy="2283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Traçabilité des livraisons en temps réel,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Preuve de livraison,  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Réduction des litiges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Homogénéité des modalités d’accès, 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Réduction des conflits chauffeurs/réceptionnaires</a:t>
          </a:r>
          <a:endParaRPr lang="fr-FR" sz="1100" kern="1200" dirty="0">
            <a:latin typeface="Calibri"/>
            <a:cs typeface="Calibri"/>
          </a:endParaRPr>
        </a:p>
      </dsp:txBody>
      <dsp:txXfrm>
        <a:off x="7011016" y="4316541"/>
        <a:ext cx="2417122" cy="1612581"/>
      </dsp:txXfrm>
    </dsp:sp>
    <dsp:sp modelId="{1B406088-FAC0-E049-91C5-BD6064CB8AFE}">
      <dsp:nvSpPr>
        <dsp:cNvPr id="0" name=""/>
        <dsp:cNvSpPr/>
      </dsp:nvSpPr>
      <dsp:spPr>
        <a:xfrm>
          <a:off x="0" y="3369044"/>
          <a:ext cx="4131315" cy="2587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Accessibilité améliorée,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Absence de doublon de masse salariale, 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Commercialité du magasin optimisée, réduction des nuisances d’exploitation, 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Optimisation de la sécurité du magasin, </a:t>
          </a:r>
          <a:endParaRPr lang="fr-FR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Calibri"/>
              <a:cs typeface="Calibri"/>
            </a:rPr>
            <a:t>Expérience et satisfaction client</a:t>
          </a:r>
          <a:endParaRPr lang="fr-FR" sz="1100" kern="1200" dirty="0">
            <a:latin typeface="Calibri"/>
            <a:cs typeface="Calibri"/>
          </a:endParaRPr>
        </a:p>
      </dsp:txBody>
      <dsp:txXfrm>
        <a:off x="56831" y="4072655"/>
        <a:ext cx="2778259" cy="1826678"/>
      </dsp:txXfrm>
    </dsp:sp>
    <dsp:sp modelId="{2F1EC0C9-2A0E-7440-AD04-5F627E183819}">
      <dsp:nvSpPr>
        <dsp:cNvPr id="0" name=""/>
        <dsp:cNvSpPr/>
      </dsp:nvSpPr>
      <dsp:spPr>
        <a:xfrm>
          <a:off x="5989101" y="58757"/>
          <a:ext cx="3762896" cy="3041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Optimisation des tournées, 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Réduction des kilomètres contraints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Diminution des conflits interpersonnels, 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Complétude des livraisons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Réduction du transport à vide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Pas de coûts de </a:t>
          </a:r>
          <a:r>
            <a:rPr lang="fr-FR" sz="1200" kern="1200" dirty="0" err="1" smtClean="0">
              <a:latin typeface="Calibri"/>
              <a:cs typeface="Calibri"/>
            </a:rPr>
            <a:t>re</a:t>
          </a:r>
          <a:r>
            <a:rPr lang="fr-FR" sz="1200" kern="1200" dirty="0" smtClean="0">
              <a:latin typeface="Calibri"/>
              <a:cs typeface="Calibri"/>
            </a:rPr>
            <a:t>-livraison ou de mise en souffrance </a:t>
          </a:r>
          <a:endParaRPr lang="fr-FR" sz="1200" kern="1200" dirty="0">
            <a:latin typeface="Calibri"/>
            <a:cs typeface="Calibri"/>
          </a:endParaRPr>
        </a:p>
      </dsp:txBody>
      <dsp:txXfrm>
        <a:off x="7184784" y="125571"/>
        <a:ext cx="2500399" cy="2147559"/>
      </dsp:txXfrm>
    </dsp:sp>
    <dsp:sp modelId="{63C291E6-FD41-A448-8A77-FCB113EBCCE1}">
      <dsp:nvSpPr>
        <dsp:cNvPr id="0" name=""/>
        <dsp:cNvSpPr/>
      </dsp:nvSpPr>
      <dsp:spPr>
        <a:xfrm>
          <a:off x="703369" y="727088"/>
          <a:ext cx="2595090" cy="1779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Cambria"/>
            <a:cs typeface="Cambr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Cambria"/>
            <a:cs typeface="Cambria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Offre innovante, 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100% de satisfaction client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Gestion des clés</a:t>
          </a:r>
          <a:endParaRPr lang="fr-FR" sz="1200" kern="1200" dirty="0">
            <a:latin typeface="Calibri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Calibri"/>
              <a:cs typeface="Calibri"/>
            </a:rPr>
            <a:t>Prise en charge possible en l’absence</a:t>
          </a:r>
          <a:endParaRPr lang="fr-FR" sz="1200" kern="1200" dirty="0">
            <a:latin typeface="Calibri"/>
            <a:cs typeface="Calibri"/>
          </a:endParaRPr>
        </a:p>
      </dsp:txBody>
      <dsp:txXfrm>
        <a:off x="742452" y="766171"/>
        <a:ext cx="1738397" cy="1256224"/>
      </dsp:txXfrm>
    </dsp:sp>
    <dsp:sp modelId="{1B3339C3-C3E6-964C-A245-E1EF5065C3A4}">
      <dsp:nvSpPr>
        <dsp:cNvPr id="0" name=""/>
        <dsp:cNvSpPr/>
      </dsp:nvSpPr>
      <dsp:spPr>
        <a:xfrm>
          <a:off x="2331623" y="345539"/>
          <a:ext cx="2488642" cy="248864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Cambria"/>
              <a:cs typeface="Cambria"/>
            </a:rPr>
            <a:t>Chargeur</a:t>
          </a:r>
          <a:endParaRPr lang="fr-FR" sz="2100" kern="1200" dirty="0">
            <a:latin typeface="Cambria"/>
            <a:cs typeface="Cambria"/>
          </a:endParaRPr>
        </a:p>
      </dsp:txBody>
      <dsp:txXfrm>
        <a:off x="3060529" y="1074445"/>
        <a:ext cx="1759736" cy="1759736"/>
      </dsp:txXfrm>
    </dsp:sp>
    <dsp:sp modelId="{0DE3B189-576A-F945-A7F1-E278CA7DE216}">
      <dsp:nvSpPr>
        <dsp:cNvPr id="0" name=""/>
        <dsp:cNvSpPr/>
      </dsp:nvSpPr>
      <dsp:spPr>
        <a:xfrm rot="5400000">
          <a:off x="4935214" y="384411"/>
          <a:ext cx="2488642" cy="2488642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Calibri"/>
              <a:cs typeface="Calibri"/>
            </a:rPr>
            <a:t>Transporteur</a:t>
          </a:r>
          <a:endParaRPr lang="fr-FR" sz="2100" kern="1200" dirty="0">
            <a:latin typeface="Calibri"/>
            <a:cs typeface="Calibri"/>
          </a:endParaRPr>
        </a:p>
      </dsp:txBody>
      <dsp:txXfrm rot="-5400000">
        <a:off x="4935214" y="1113317"/>
        <a:ext cx="1759736" cy="1759736"/>
      </dsp:txXfrm>
    </dsp:sp>
    <dsp:sp modelId="{47278F0F-8B51-9C4D-A926-D1ABE697D7D7}">
      <dsp:nvSpPr>
        <dsp:cNvPr id="0" name=""/>
        <dsp:cNvSpPr/>
      </dsp:nvSpPr>
      <dsp:spPr>
        <a:xfrm rot="10800000">
          <a:off x="4935214" y="2988002"/>
          <a:ext cx="2488642" cy="2488642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Cambria"/>
              <a:cs typeface="Cambria"/>
            </a:rPr>
            <a:t>Enseigne </a:t>
          </a:r>
          <a:endParaRPr lang="fr-FR" sz="2100" kern="1200" dirty="0">
            <a:latin typeface="Cambria"/>
            <a:cs typeface="Cambria"/>
          </a:endParaRPr>
        </a:p>
      </dsp:txBody>
      <dsp:txXfrm rot="10800000">
        <a:off x="4935214" y="2988002"/>
        <a:ext cx="1759736" cy="1759736"/>
      </dsp:txXfrm>
    </dsp:sp>
    <dsp:sp modelId="{9E1D38B8-5CDB-EB4E-B9B3-A5069E353F06}">
      <dsp:nvSpPr>
        <dsp:cNvPr id="0" name=""/>
        <dsp:cNvSpPr/>
      </dsp:nvSpPr>
      <dsp:spPr>
        <a:xfrm rot="16200000">
          <a:off x="2331623" y="2988002"/>
          <a:ext cx="2488642" cy="2488642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Cambria"/>
              <a:cs typeface="Cambria"/>
            </a:rPr>
            <a:t>Magasin</a:t>
          </a:r>
          <a:endParaRPr lang="fr-FR" sz="2100" kern="1200" dirty="0">
            <a:latin typeface="Cambria"/>
            <a:cs typeface="Cambria"/>
          </a:endParaRPr>
        </a:p>
      </dsp:txBody>
      <dsp:txXfrm rot="5400000">
        <a:off x="3060529" y="2988002"/>
        <a:ext cx="1759736" cy="1759736"/>
      </dsp:txXfrm>
    </dsp:sp>
    <dsp:sp modelId="{54BFD3F7-2292-E043-99E1-712D69481D00}">
      <dsp:nvSpPr>
        <dsp:cNvPr id="0" name=""/>
        <dsp:cNvSpPr/>
      </dsp:nvSpPr>
      <dsp:spPr>
        <a:xfrm>
          <a:off x="4448119" y="2413258"/>
          <a:ext cx="859242" cy="74716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14756-5777-FB48-B791-75EF682B7400}">
      <dsp:nvSpPr>
        <dsp:cNvPr id="0" name=""/>
        <dsp:cNvSpPr/>
      </dsp:nvSpPr>
      <dsp:spPr>
        <a:xfrm rot="10800000">
          <a:off x="4448119" y="2700630"/>
          <a:ext cx="859242" cy="74716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AF8D2-6D7A-D048-835E-A1E867ED3EDD}">
      <dsp:nvSpPr>
        <dsp:cNvPr id="0" name=""/>
        <dsp:cNvSpPr/>
      </dsp:nvSpPr>
      <dsp:spPr>
        <a:xfrm>
          <a:off x="3614594" y="772420"/>
          <a:ext cx="3105521" cy="29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35"/>
              </a:lnTo>
              <a:lnTo>
                <a:pt x="3105521" y="201435"/>
              </a:lnTo>
              <a:lnTo>
                <a:pt x="3105521" y="295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3C344-22E9-2A42-A030-D3695735818F}">
      <dsp:nvSpPr>
        <dsp:cNvPr id="0" name=""/>
        <dsp:cNvSpPr/>
      </dsp:nvSpPr>
      <dsp:spPr>
        <a:xfrm>
          <a:off x="6674396" y="2654367"/>
          <a:ext cx="91440" cy="295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5FC94-E400-6A47-B1CB-B615869BF191}">
      <dsp:nvSpPr>
        <dsp:cNvPr id="0" name=""/>
        <dsp:cNvSpPr/>
      </dsp:nvSpPr>
      <dsp:spPr>
        <a:xfrm>
          <a:off x="5477907" y="1713394"/>
          <a:ext cx="1242208" cy="29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35"/>
              </a:lnTo>
              <a:lnTo>
                <a:pt x="1242208" y="201435"/>
              </a:lnTo>
              <a:lnTo>
                <a:pt x="1242208" y="295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A4FD9-DEFB-4442-92B2-83F3E5E8119C}">
      <dsp:nvSpPr>
        <dsp:cNvPr id="0" name=""/>
        <dsp:cNvSpPr/>
      </dsp:nvSpPr>
      <dsp:spPr>
        <a:xfrm>
          <a:off x="5432187" y="1713394"/>
          <a:ext cx="91440" cy="295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4DA29-F86D-9643-8BAC-9A721329ADD7}">
      <dsp:nvSpPr>
        <dsp:cNvPr id="0" name=""/>
        <dsp:cNvSpPr/>
      </dsp:nvSpPr>
      <dsp:spPr>
        <a:xfrm>
          <a:off x="4189978" y="2654367"/>
          <a:ext cx="91440" cy="295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1443D-8B9B-524B-B85F-F02BB354C7A2}">
      <dsp:nvSpPr>
        <dsp:cNvPr id="0" name=""/>
        <dsp:cNvSpPr/>
      </dsp:nvSpPr>
      <dsp:spPr>
        <a:xfrm>
          <a:off x="4235698" y="1713394"/>
          <a:ext cx="1242208" cy="295589"/>
        </a:xfrm>
        <a:custGeom>
          <a:avLst/>
          <a:gdLst/>
          <a:ahLst/>
          <a:cxnLst/>
          <a:rect l="0" t="0" r="0" b="0"/>
          <a:pathLst>
            <a:path>
              <a:moveTo>
                <a:pt x="1242208" y="0"/>
              </a:moveTo>
              <a:lnTo>
                <a:pt x="1242208" y="201435"/>
              </a:lnTo>
              <a:lnTo>
                <a:pt x="0" y="201435"/>
              </a:lnTo>
              <a:lnTo>
                <a:pt x="0" y="295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B2245-5A79-2A47-92D8-959D84787B9E}">
      <dsp:nvSpPr>
        <dsp:cNvPr id="0" name=""/>
        <dsp:cNvSpPr/>
      </dsp:nvSpPr>
      <dsp:spPr>
        <a:xfrm>
          <a:off x="3614594" y="772420"/>
          <a:ext cx="1863313" cy="29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35"/>
              </a:lnTo>
              <a:lnTo>
                <a:pt x="1863313" y="201435"/>
              </a:lnTo>
              <a:lnTo>
                <a:pt x="1863313" y="295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492AA-646E-A143-887A-AF00327658D6}">
      <dsp:nvSpPr>
        <dsp:cNvPr id="0" name=""/>
        <dsp:cNvSpPr/>
      </dsp:nvSpPr>
      <dsp:spPr>
        <a:xfrm>
          <a:off x="2947770" y="1713394"/>
          <a:ext cx="91440" cy="295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3D70A-9FA1-C648-8499-D0694B21B18E}">
      <dsp:nvSpPr>
        <dsp:cNvPr id="0" name=""/>
        <dsp:cNvSpPr/>
      </dsp:nvSpPr>
      <dsp:spPr>
        <a:xfrm>
          <a:off x="2993490" y="772420"/>
          <a:ext cx="621104" cy="295589"/>
        </a:xfrm>
        <a:custGeom>
          <a:avLst/>
          <a:gdLst/>
          <a:ahLst/>
          <a:cxnLst/>
          <a:rect l="0" t="0" r="0" b="0"/>
          <a:pathLst>
            <a:path>
              <a:moveTo>
                <a:pt x="621104" y="0"/>
              </a:moveTo>
              <a:lnTo>
                <a:pt x="621104" y="201435"/>
              </a:lnTo>
              <a:lnTo>
                <a:pt x="0" y="201435"/>
              </a:lnTo>
              <a:lnTo>
                <a:pt x="0" y="295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EB019-3D1A-754D-9023-341DE4A61ECB}">
      <dsp:nvSpPr>
        <dsp:cNvPr id="0" name=""/>
        <dsp:cNvSpPr/>
      </dsp:nvSpPr>
      <dsp:spPr>
        <a:xfrm>
          <a:off x="1751281" y="772420"/>
          <a:ext cx="1863313" cy="295589"/>
        </a:xfrm>
        <a:custGeom>
          <a:avLst/>
          <a:gdLst/>
          <a:ahLst/>
          <a:cxnLst/>
          <a:rect l="0" t="0" r="0" b="0"/>
          <a:pathLst>
            <a:path>
              <a:moveTo>
                <a:pt x="1863313" y="0"/>
              </a:moveTo>
              <a:lnTo>
                <a:pt x="1863313" y="201435"/>
              </a:lnTo>
              <a:lnTo>
                <a:pt x="0" y="201435"/>
              </a:lnTo>
              <a:lnTo>
                <a:pt x="0" y="295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34AF3-BAD8-CF4C-BD31-69782B216F2A}">
      <dsp:nvSpPr>
        <dsp:cNvPr id="0" name=""/>
        <dsp:cNvSpPr/>
      </dsp:nvSpPr>
      <dsp:spPr>
        <a:xfrm>
          <a:off x="509072" y="772420"/>
          <a:ext cx="3105521" cy="295589"/>
        </a:xfrm>
        <a:custGeom>
          <a:avLst/>
          <a:gdLst/>
          <a:ahLst/>
          <a:cxnLst/>
          <a:rect l="0" t="0" r="0" b="0"/>
          <a:pathLst>
            <a:path>
              <a:moveTo>
                <a:pt x="3105521" y="0"/>
              </a:moveTo>
              <a:lnTo>
                <a:pt x="3105521" y="201435"/>
              </a:lnTo>
              <a:lnTo>
                <a:pt x="0" y="201435"/>
              </a:lnTo>
              <a:lnTo>
                <a:pt x="0" y="295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6B661-C771-2944-B6D4-D1793AEBE06A}">
      <dsp:nvSpPr>
        <dsp:cNvPr id="0" name=""/>
        <dsp:cNvSpPr/>
      </dsp:nvSpPr>
      <dsp:spPr>
        <a:xfrm>
          <a:off x="3106418" y="127037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825CF6-053E-0846-AC2F-979E632F8386}">
      <dsp:nvSpPr>
        <dsp:cNvPr id="0" name=""/>
        <dsp:cNvSpPr/>
      </dsp:nvSpPr>
      <dsp:spPr>
        <a:xfrm>
          <a:off x="3219346" y="234318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Direction Général</a:t>
          </a:r>
          <a:endParaRPr lang="fr-FR" sz="1100" kern="1200" dirty="0"/>
        </a:p>
      </dsp:txBody>
      <dsp:txXfrm>
        <a:off x="3238249" y="253221"/>
        <a:ext cx="978546" cy="607577"/>
      </dsp:txXfrm>
    </dsp:sp>
    <dsp:sp modelId="{550E29B7-AB64-EA40-BE9B-2FF8E2AA49FF}">
      <dsp:nvSpPr>
        <dsp:cNvPr id="0" name=""/>
        <dsp:cNvSpPr/>
      </dsp:nvSpPr>
      <dsp:spPr>
        <a:xfrm>
          <a:off x="896" y="1068010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A36617-FAA9-BA48-B144-2AB1C6094CD7}">
      <dsp:nvSpPr>
        <dsp:cNvPr id="0" name=""/>
        <dsp:cNvSpPr/>
      </dsp:nvSpPr>
      <dsp:spPr>
        <a:xfrm>
          <a:off x="113824" y="1175291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DAF</a:t>
          </a:r>
          <a:endParaRPr lang="fr-FR" sz="1100" kern="1200" dirty="0"/>
        </a:p>
      </dsp:txBody>
      <dsp:txXfrm>
        <a:off x="132727" y="1194194"/>
        <a:ext cx="978546" cy="607577"/>
      </dsp:txXfrm>
    </dsp:sp>
    <dsp:sp modelId="{A41B8723-D825-4941-8A87-EA411F9DBEE6}">
      <dsp:nvSpPr>
        <dsp:cNvPr id="0" name=""/>
        <dsp:cNvSpPr/>
      </dsp:nvSpPr>
      <dsp:spPr>
        <a:xfrm>
          <a:off x="1243105" y="1068010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864362-3354-D54D-A48A-EC571AB3F937}">
      <dsp:nvSpPr>
        <dsp:cNvPr id="0" name=""/>
        <dsp:cNvSpPr/>
      </dsp:nvSpPr>
      <dsp:spPr>
        <a:xfrm>
          <a:off x="1356033" y="1175291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/>
            <a:t>Corporate</a:t>
          </a:r>
          <a:endParaRPr lang="fr-FR" sz="1100" kern="1200" dirty="0"/>
        </a:p>
      </dsp:txBody>
      <dsp:txXfrm>
        <a:off x="1374936" y="1194194"/>
        <a:ext cx="978546" cy="607577"/>
      </dsp:txXfrm>
    </dsp:sp>
    <dsp:sp modelId="{A355327F-CDFE-D54E-A440-E3496EA075B3}">
      <dsp:nvSpPr>
        <dsp:cNvPr id="0" name=""/>
        <dsp:cNvSpPr/>
      </dsp:nvSpPr>
      <dsp:spPr>
        <a:xfrm>
          <a:off x="2485313" y="1068010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AC4E3F-40DF-6D46-BEA6-3C43B39517D6}">
      <dsp:nvSpPr>
        <dsp:cNvPr id="0" name=""/>
        <dsp:cNvSpPr/>
      </dsp:nvSpPr>
      <dsp:spPr>
        <a:xfrm>
          <a:off x="2598241" y="1175291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Commercial</a:t>
          </a:r>
          <a:endParaRPr lang="fr-FR" sz="1100" kern="1200" dirty="0"/>
        </a:p>
      </dsp:txBody>
      <dsp:txXfrm>
        <a:off x="2617144" y="1194194"/>
        <a:ext cx="978546" cy="607577"/>
      </dsp:txXfrm>
    </dsp:sp>
    <dsp:sp modelId="{027E47F0-BFEF-E44C-871B-23B17F1DD211}">
      <dsp:nvSpPr>
        <dsp:cNvPr id="0" name=""/>
        <dsp:cNvSpPr/>
      </dsp:nvSpPr>
      <dsp:spPr>
        <a:xfrm>
          <a:off x="2485313" y="2008983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0D311-579C-CD43-9820-6BD2EB13A28B}">
      <dsp:nvSpPr>
        <dsp:cNvPr id="0" name=""/>
        <dsp:cNvSpPr/>
      </dsp:nvSpPr>
      <dsp:spPr>
        <a:xfrm>
          <a:off x="2598241" y="2116264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Juliette </a:t>
          </a:r>
          <a:r>
            <a:rPr lang="fr-FR" sz="1100" kern="1200" dirty="0" err="1"/>
            <a:t>Bonnavion</a:t>
          </a:r>
          <a:endParaRPr lang="fr-FR" sz="1100" kern="1200" dirty="0"/>
        </a:p>
      </dsp:txBody>
      <dsp:txXfrm>
        <a:off x="2617144" y="2135167"/>
        <a:ext cx="978546" cy="607577"/>
      </dsp:txXfrm>
    </dsp:sp>
    <dsp:sp modelId="{63FD7B5B-BF8A-1C47-BB74-C9A8B1E343CC}">
      <dsp:nvSpPr>
        <dsp:cNvPr id="0" name=""/>
        <dsp:cNvSpPr/>
      </dsp:nvSpPr>
      <dsp:spPr>
        <a:xfrm>
          <a:off x="4969731" y="1068010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081567-385D-5E4F-ADF6-472A22D427F9}">
      <dsp:nvSpPr>
        <dsp:cNvPr id="0" name=""/>
        <dsp:cNvSpPr/>
      </dsp:nvSpPr>
      <dsp:spPr>
        <a:xfrm>
          <a:off x="5082659" y="1175291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Produit</a:t>
          </a:r>
          <a:endParaRPr lang="fr-FR" sz="1100" kern="1200" dirty="0"/>
        </a:p>
      </dsp:txBody>
      <dsp:txXfrm>
        <a:off x="5101562" y="1194194"/>
        <a:ext cx="978546" cy="607577"/>
      </dsp:txXfrm>
    </dsp:sp>
    <dsp:sp modelId="{241EBC0A-4C61-A446-BF8B-4832E418E161}">
      <dsp:nvSpPr>
        <dsp:cNvPr id="0" name=""/>
        <dsp:cNvSpPr/>
      </dsp:nvSpPr>
      <dsp:spPr>
        <a:xfrm>
          <a:off x="3727522" y="2008983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8428BA-5054-F044-8E0D-208C4FC6685C}">
      <dsp:nvSpPr>
        <dsp:cNvPr id="0" name=""/>
        <dsp:cNvSpPr/>
      </dsp:nvSpPr>
      <dsp:spPr>
        <a:xfrm>
          <a:off x="3840450" y="2116264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Kévin </a:t>
          </a:r>
          <a:r>
            <a:rPr lang="fr-FR" sz="1100" kern="1200" dirty="0"/>
            <a:t>Réa</a:t>
          </a:r>
        </a:p>
      </dsp:txBody>
      <dsp:txXfrm>
        <a:off x="3859353" y="2135167"/>
        <a:ext cx="978546" cy="607577"/>
      </dsp:txXfrm>
    </dsp:sp>
    <dsp:sp modelId="{96CFB2E3-A0BC-E041-A998-BD6B49D4AC78}">
      <dsp:nvSpPr>
        <dsp:cNvPr id="0" name=""/>
        <dsp:cNvSpPr/>
      </dsp:nvSpPr>
      <dsp:spPr>
        <a:xfrm>
          <a:off x="3727522" y="2949956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816613-EFA1-1B48-A50E-05C963C7FF13}">
      <dsp:nvSpPr>
        <dsp:cNvPr id="0" name=""/>
        <dsp:cNvSpPr/>
      </dsp:nvSpPr>
      <dsp:spPr>
        <a:xfrm>
          <a:off x="3840450" y="3057238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Mathias Da Costa</a:t>
          </a:r>
        </a:p>
      </dsp:txBody>
      <dsp:txXfrm>
        <a:off x="3859353" y="3076141"/>
        <a:ext cx="978546" cy="607577"/>
      </dsp:txXfrm>
    </dsp:sp>
    <dsp:sp modelId="{8026C921-A4CD-414F-8947-5184FAE5E0A0}">
      <dsp:nvSpPr>
        <dsp:cNvPr id="0" name=""/>
        <dsp:cNvSpPr/>
      </dsp:nvSpPr>
      <dsp:spPr>
        <a:xfrm>
          <a:off x="4969731" y="2008983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89F6F7-BC31-B841-8FB3-01906B733293}">
      <dsp:nvSpPr>
        <dsp:cNvPr id="0" name=""/>
        <dsp:cNvSpPr/>
      </dsp:nvSpPr>
      <dsp:spPr>
        <a:xfrm>
          <a:off x="5082659" y="2116264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Quentin </a:t>
          </a:r>
          <a:r>
            <a:rPr lang="fr-FR" sz="1100" kern="1200" dirty="0" err="1"/>
            <a:t>Kuntzmann</a:t>
          </a:r>
          <a:r>
            <a:rPr lang="fr-FR" sz="1100" kern="1200" dirty="0"/>
            <a:t>	</a:t>
          </a:r>
        </a:p>
      </dsp:txBody>
      <dsp:txXfrm>
        <a:off x="5101562" y="2135167"/>
        <a:ext cx="978546" cy="607577"/>
      </dsp:txXfrm>
    </dsp:sp>
    <dsp:sp modelId="{61031884-0898-2446-B179-230CA9AF7590}">
      <dsp:nvSpPr>
        <dsp:cNvPr id="0" name=""/>
        <dsp:cNvSpPr/>
      </dsp:nvSpPr>
      <dsp:spPr>
        <a:xfrm>
          <a:off x="6211940" y="2008983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A96A7-50FF-2A43-AF8C-FE9701744D94}">
      <dsp:nvSpPr>
        <dsp:cNvPr id="0" name=""/>
        <dsp:cNvSpPr/>
      </dsp:nvSpPr>
      <dsp:spPr>
        <a:xfrm>
          <a:off x="6324868" y="2116264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/>
            <a:t>FlorianWiesek</a:t>
          </a:r>
          <a:endParaRPr lang="fr-FR" sz="1100" kern="1200" dirty="0"/>
        </a:p>
      </dsp:txBody>
      <dsp:txXfrm>
        <a:off x="6343771" y="2135167"/>
        <a:ext cx="978546" cy="607577"/>
      </dsp:txXfrm>
    </dsp:sp>
    <dsp:sp modelId="{9D8778A0-5A95-7B4C-B5EA-435A2F506906}">
      <dsp:nvSpPr>
        <dsp:cNvPr id="0" name=""/>
        <dsp:cNvSpPr/>
      </dsp:nvSpPr>
      <dsp:spPr>
        <a:xfrm>
          <a:off x="6211940" y="2949956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7BDF2A-4CBA-5347-8210-012417B7AB1B}">
      <dsp:nvSpPr>
        <dsp:cNvPr id="0" name=""/>
        <dsp:cNvSpPr/>
      </dsp:nvSpPr>
      <dsp:spPr>
        <a:xfrm>
          <a:off x="6324868" y="3057238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Valentin Joly</a:t>
          </a:r>
        </a:p>
      </dsp:txBody>
      <dsp:txXfrm>
        <a:off x="6343771" y="3076141"/>
        <a:ext cx="978546" cy="607577"/>
      </dsp:txXfrm>
    </dsp:sp>
    <dsp:sp modelId="{FC25751C-D8F9-6F4A-BC9F-BCCD4A28CB6F}">
      <dsp:nvSpPr>
        <dsp:cNvPr id="0" name=""/>
        <dsp:cNvSpPr/>
      </dsp:nvSpPr>
      <dsp:spPr>
        <a:xfrm>
          <a:off x="6211940" y="1068010"/>
          <a:ext cx="1016352" cy="645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5DD715-E222-6140-9AEF-EC0F39902F9E}">
      <dsp:nvSpPr>
        <dsp:cNvPr id="0" name=""/>
        <dsp:cNvSpPr/>
      </dsp:nvSpPr>
      <dsp:spPr>
        <a:xfrm>
          <a:off x="6324868" y="1175291"/>
          <a:ext cx="1016352" cy="645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Opération</a:t>
          </a:r>
          <a:endParaRPr lang="fr-FR" sz="1100" kern="1200" dirty="0"/>
        </a:p>
      </dsp:txBody>
      <dsp:txXfrm>
        <a:off x="6343771" y="1194194"/>
        <a:ext cx="978546" cy="607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41568-33B9-7245-AF8D-320E99DB1C85}">
      <dsp:nvSpPr>
        <dsp:cNvPr id="0" name=""/>
        <dsp:cNvSpPr/>
      </dsp:nvSpPr>
      <dsp:spPr>
        <a:xfrm>
          <a:off x="72713" y="315732"/>
          <a:ext cx="7021294" cy="663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637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>
              <a:solidFill>
                <a:srgbClr val="000000"/>
              </a:solidFill>
              <a:latin typeface="Calibri"/>
              <a:cs typeface="Calibri"/>
            </a:rPr>
            <a:t>2019_2020 / PROOF OF CONCEPT</a:t>
          </a:r>
        </a:p>
      </dsp:txBody>
      <dsp:txXfrm>
        <a:off x="72713" y="481577"/>
        <a:ext cx="6855449" cy="331690"/>
      </dsp:txXfrm>
    </dsp:sp>
    <dsp:sp modelId="{2004568A-3689-A74F-A9D1-A345803E009E}">
      <dsp:nvSpPr>
        <dsp:cNvPr id="0" name=""/>
        <dsp:cNvSpPr/>
      </dsp:nvSpPr>
      <dsp:spPr>
        <a:xfrm>
          <a:off x="563746" y="661118"/>
          <a:ext cx="6530261" cy="5949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637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>
              <a:solidFill>
                <a:srgbClr val="000000"/>
              </a:solidFill>
              <a:latin typeface="Calibri"/>
              <a:cs typeface="Calibri"/>
            </a:rPr>
            <a:t>2021 / FRENCH IOT  LA POSTE / API CLUB DÉMETER</a:t>
          </a:r>
        </a:p>
      </dsp:txBody>
      <dsp:txXfrm>
        <a:off x="563746" y="809844"/>
        <a:ext cx="6381535" cy="297453"/>
      </dsp:txXfrm>
    </dsp:sp>
    <dsp:sp modelId="{B126DC67-9C04-804C-B7BD-98AA8419321B}">
      <dsp:nvSpPr>
        <dsp:cNvPr id="0" name=""/>
        <dsp:cNvSpPr/>
      </dsp:nvSpPr>
      <dsp:spPr>
        <a:xfrm>
          <a:off x="1203808" y="915133"/>
          <a:ext cx="6086924" cy="7761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378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i="1" kern="1200" dirty="0">
              <a:solidFill>
                <a:srgbClr val="000000"/>
              </a:solidFill>
              <a:latin typeface="Calibri"/>
              <a:cs typeface="Calibri"/>
            </a:rPr>
            <a:t>2022 MVP SAS MAGASINS RETAIL</a:t>
          </a:r>
        </a:p>
      </dsp:txBody>
      <dsp:txXfrm>
        <a:off x="1203808" y="1109160"/>
        <a:ext cx="5892897" cy="388053"/>
      </dsp:txXfrm>
    </dsp:sp>
    <dsp:sp modelId="{7B03949E-C6E2-5540-A35F-5B074E14DA74}">
      <dsp:nvSpPr>
        <dsp:cNvPr id="0" name=""/>
        <dsp:cNvSpPr/>
      </dsp:nvSpPr>
      <dsp:spPr>
        <a:xfrm>
          <a:off x="2070083" y="1224802"/>
          <a:ext cx="5301791" cy="10317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637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i="1" kern="1200" dirty="0">
            <a:solidFill>
              <a:srgbClr val="000000"/>
            </a:solidFill>
            <a:latin typeface="Calibri"/>
            <a:cs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>
              <a:solidFill>
                <a:srgbClr val="000000"/>
              </a:solidFill>
              <a:latin typeface="Calibri"/>
              <a:cs typeface="Calibri"/>
            </a:rPr>
            <a:t>2023 / LIVRAISON « RESTAURANTS » , SERVICES À LA PERSONNES</a:t>
          </a:r>
          <a:r>
            <a:rPr lang="fr-FR" sz="1200" i="1" kern="1200" dirty="0">
              <a:solidFill>
                <a:srgbClr val="000000"/>
              </a:solidFill>
              <a:latin typeface="Calibri"/>
              <a:cs typeface="Calibri"/>
            </a:rPr>
            <a:t>	</a:t>
          </a:r>
        </a:p>
      </dsp:txBody>
      <dsp:txXfrm>
        <a:off x="2070083" y="1482734"/>
        <a:ext cx="5043859" cy="515864"/>
      </dsp:txXfrm>
    </dsp:sp>
    <dsp:sp modelId="{1396FD65-B9A5-084E-A50A-BCA007B3C8F8}">
      <dsp:nvSpPr>
        <dsp:cNvPr id="0" name=""/>
        <dsp:cNvSpPr/>
      </dsp:nvSpPr>
      <dsp:spPr>
        <a:xfrm>
          <a:off x="3177975" y="1645574"/>
          <a:ext cx="4219516" cy="10738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>
          <a:outerShdw blurRad="50800" dist="419100" dir="3360000" sx="106000" sy="106000" algn="tl" rotWithShape="0">
            <a:schemeClr val="bg2">
              <a:lumMod val="20000"/>
              <a:lumOff val="80000"/>
              <a:alpha val="54000"/>
            </a:scheme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637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>
              <a:solidFill>
                <a:srgbClr val="000000"/>
              </a:solidFill>
              <a:latin typeface="Calibri"/>
              <a:cs typeface="Calibri"/>
            </a:rPr>
            <a:t>2024 / T1 LIVRAISON « DANS LE FRIGO »</a:t>
          </a:r>
        </a:p>
      </dsp:txBody>
      <dsp:txXfrm>
        <a:off x="3177975" y="1914035"/>
        <a:ext cx="3951055" cy="536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11A54-40FC-5145-A73F-DD4124E66100}">
      <dsp:nvSpPr>
        <dsp:cNvPr id="0" name=""/>
        <dsp:cNvSpPr/>
      </dsp:nvSpPr>
      <dsp:spPr>
        <a:xfrm>
          <a:off x="840217" y="365"/>
          <a:ext cx="1386320" cy="693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/>
        </a:p>
      </dsp:txBody>
      <dsp:txXfrm>
        <a:off x="860519" y="20667"/>
        <a:ext cx="1345716" cy="652556"/>
      </dsp:txXfrm>
    </dsp:sp>
    <dsp:sp modelId="{E1CCDE6C-CBCD-DF48-8305-43142720EBCE}">
      <dsp:nvSpPr>
        <dsp:cNvPr id="0" name=""/>
        <dsp:cNvSpPr/>
      </dsp:nvSpPr>
      <dsp:spPr>
        <a:xfrm>
          <a:off x="978849" y="693525"/>
          <a:ext cx="138632" cy="51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70"/>
              </a:lnTo>
              <a:lnTo>
                <a:pt x="138632" y="519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F6C8A-6218-E44B-B7FE-F26546545BBE}">
      <dsp:nvSpPr>
        <dsp:cNvPr id="0" name=""/>
        <dsp:cNvSpPr/>
      </dsp:nvSpPr>
      <dsp:spPr>
        <a:xfrm>
          <a:off x="1117481" y="8668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CA</a:t>
          </a:r>
        </a:p>
      </dsp:txBody>
      <dsp:txXfrm>
        <a:off x="1137783" y="887117"/>
        <a:ext cx="1068452" cy="652556"/>
      </dsp:txXfrm>
    </dsp:sp>
    <dsp:sp modelId="{BFA8ABF4-A570-E642-A5B0-6B92D88F5A96}">
      <dsp:nvSpPr>
        <dsp:cNvPr id="0" name=""/>
        <dsp:cNvSpPr/>
      </dsp:nvSpPr>
      <dsp:spPr>
        <a:xfrm>
          <a:off x="978849" y="693525"/>
          <a:ext cx="138632" cy="1386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320"/>
              </a:lnTo>
              <a:lnTo>
                <a:pt x="138632" y="1386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EDD25-6A5E-7D47-85AF-5652FC924A9C}">
      <dsp:nvSpPr>
        <dsp:cNvPr id="0" name=""/>
        <dsp:cNvSpPr/>
      </dsp:nvSpPr>
      <dsp:spPr>
        <a:xfrm>
          <a:off x="1117481" y="173326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Effectif</a:t>
          </a:r>
        </a:p>
      </dsp:txBody>
      <dsp:txXfrm>
        <a:off x="1137783" y="1753567"/>
        <a:ext cx="1068452" cy="652556"/>
      </dsp:txXfrm>
    </dsp:sp>
    <dsp:sp modelId="{67DB2573-1076-9047-BDE4-0B97DE88AD95}">
      <dsp:nvSpPr>
        <dsp:cNvPr id="0" name=""/>
        <dsp:cNvSpPr/>
      </dsp:nvSpPr>
      <dsp:spPr>
        <a:xfrm>
          <a:off x="978849" y="693525"/>
          <a:ext cx="138632" cy="225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770"/>
              </a:lnTo>
              <a:lnTo>
                <a:pt x="138632" y="2252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3509B-A9E6-0346-A685-3D3B612F6CF7}">
      <dsp:nvSpPr>
        <dsp:cNvPr id="0" name=""/>
        <dsp:cNvSpPr/>
      </dsp:nvSpPr>
      <dsp:spPr>
        <a:xfrm>
          <a:off x="1117481" y="25997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Marchés</a:t>
          </a:r>
        </a:p>
      </dsp:txBody>
      <dsp:txXfrm>
        <a:off x="1137783" y="2620017"/>
        <a:ext cx="1068452" cy="652556"/>
      </dsp:txXfrm>
    </dsp:sp>
    <dsp:sp modelId="{9549CF8A-61F6-534D-ADC6-590D5A01CE4F}">
      <dsp:nvSpPr>
        <dsp:cNvPr id="0" name=""/>
        <dsp:cNvSpPr/>
      </dsp:nvSpPr>
      <dsp:spPr>
        <a:xfrm>
          <a:off x="2573117" y="365"/>
          <a:ext cx="1386320" cy="693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2022</a:t>
          </a:r>
        </a:p>
      </dsp:txBody>
      <dsp:txXfrm>
        <a:off x="2593419" y="20667"/>
        <a:ext cx="1345716" cy="652556"/>
      </dsp:txXfrm>
    </dsp:sp>
    <dsp:sp modelId="{E54A3562-87D4-2442-B077-71D925A1BAC0}">
      <dsp:nvSpPr>
        <dsp:cNvPr id="0" name=""/>
        <dsp:cNvSpPr/>
      </dsp:nvSpPr>
      <dsp:spPr>
        <a:xfrm>
          <a:off x="2711749" y="693525"/>
          <a:ext cx="138632" cy="51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70"/>
              </a:lnTo>
              <a:lnTo>
                <a:pt x="138632" y="519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02E67-64B7-8246-B3DF-6B4D77A1D23C}">
      <dsp:nvSpPr>
        <dsp:cNvPr id="0" name=""/>
        <dsp:cNvSpPr/>
      </dsp:nvSpPr>
      <dsp:spPr>
        <a:xfrm>
          <a:off x="2850381" y="8668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57K€</a:t>
          </a:r>
        </a:p>
      </dsp:txBody>
      <dsp:txXfrm>
        <a:off x="2870683" y="887117"/>
        <a:ext cx="1068452" cy="652556"/>
      </dsp:txXfrm>
    </dsp:sp>
    <dsp:sp modelId="{3DE4EA72-6AAF-A244-8D6C-EDAA08BA3815}">
      <dsp:nvSpPr>
        <dsp:cNvPr id="0" name=""/>
        <dsp:cNvSpPr/>
      </dsp:nvSpPr>
      <dsp:spPr>
        <a:xfrm>
          <a:off x="2711749" y="693525"/>
          <a:ext cx="138632" cy="1386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320"/>
              </a:lnTo>
              <a:lnTo>
                <a:pt x="138632" y="1386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F60C0-3560-E142-8515-C41372377677}">
      <dsp:nvSpPr>
        <dsp:cNvPr id="0" name=""/>
        <dsp:cNvSpPr/>
      </dsp:nvSpPr>
      <dsp:spPr>
        <a:xfrm>
          <a:off x="2850381" y="173326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5</a:t>
          </a:r>
        </a:p>
      </dsp:txBody>
      <dsp:txXfrm>
        <a:off x="2870683" y="1753567"/>
        <a:ext cx="1068452" cy="652556"/>
      </dsp:txXfrm>
    </dsp:sp>
    <dsp:sp modelId="{D53B0A55-02A7-6A4A-8005-BEA3B621E7D7}">
      <dsp:nvSpPr>
        <dsp:cNvPr id="0" name=""/>
        <dsp:cNvSpPr/>
      </dsp:nvSpPr>
      <dsp:spPr>
        <a:xfrm>
          <a:off x="2711749" y="693525"/>
          <a:ext cx="138632" cy="225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770"/>
              </a:lnTo>
              <a:lnTo>
                <a:pt x="138632" y="2252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0B43E-1169-CD43-821C-F5D7C376C0B6}">
      <dsp:nvSpPr>
        <dsp:cNvPr id="0" name=""/>
        <dsp:cNvSpPr/>
      </dsp:nvSpPr>
      <dsp:spPr>
        <a:xfrm>
          <a:off x="2850381" y="25997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1</a:t>
          </a:r>
        </a:p>
      </dsp:txBody>
      <dsp:txXfrm>
        <a:off x="2870683" y="2620017"/>
        <a:ext cx="1068452" cy="652556"/>
      </dsp:txXfrm>
    </dsp:sp>
    <dsp:sp modelId="{5943ACAC-0729-C146-84BF-EF65305483CA}">
      <dsp:nvSpPr>
        <dsp:cNvPr id="0" name=""/>
        <dsp:cNvSpPr/>
      </dsp:nvSpPr>
      <dsp:spPr>
        <a:xfrm>
          <a:off x="4306018" y="365"/>
          <a:ext cx="1386320" cy="693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2025</a:t>
          </a:r>
        </a:p>
      </dsp:txBody>
      <dsp:txXfrm>
        <a:off x="4326320" y="20667"/>
        <a:ext cx="1345716" cy="652556"/>
      </dsp:txXfrm>
    </dsp:sp>
    <dsp:sp modelId="{FCCA9A00-0968-B24E-BDE4-7F952C1C593D}">
      <dsp:nvSpPr>
        <dsp:cNvPr id="0" name=""/>
        <dsp:cNvSpPr/>
      </dsp:nvSpPr>
      <dsp:spPr>
        <a:xfrm>
          <a:off x="4444650" y="693525"/>
          <a:ext cx="138632" cy="51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70"/>
              </a:lnTo>
              <a:lnTo>
                <a:pt x="138632" y="519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7F821-AC15-CB47-9F40-D64874FFD9ED}">
      <dsp:nvSpPr>
        <dsp:cNvPr id="0" name=""/>
        <dsp:cNvSpPr/>
      </dsp:nvSpPr>
      <dsp:spPr>
        <a:xfrm>
          <a:off x="4583282" y="8668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3m€</a:t>
          </a:r>
        </a:p>
      </dsp:txBody>
      <dsp:txXfrm>
        <a:off x="4603584" y="887117"/>
        <a:ext cx="1068452" cy="652556"/>
      </dsp:txXfrm>
    </dsp:sp>
    <dsp:sp modelId="{87C09E0A-7352-F549-B956-3F6604207269}">
      <dsp:nvSpPr>
        <dsp:cNvPr id="0" name=""/>
        <dsp:cNvSpPr/>
      </dsp:nvSpPr>
      <dsp:spPr>
        <a:xfrm>
          <a:off x="4444650" y="693525"/>
          <a:ext cx="138632" cy="1386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320"/>
              </a:lnTo>
              <a:lnTo>
                <a:pt x="138632" y="1386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2C11-98C4-6F42-B4DE-BA1F31CF6C61}">
      <dsp:nvSpPr>
        <dsp:cNvPr id="0" name=""/>
        <dsp:cNvSpPr/>
      </dsp:nvSpPr>
      <dsp:spPr>
        <a:xfrm>
          <a:off x="4583282" y="173326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10</a:t>
          </a:r>
        </a:p>
      </dsp:txBody>
      <dsp:txXfrm>
        <a:off x="4603584" y="1753567"/>
        <a:ext cx="1068452" cy="652556"/>
      </dsp:txXfrm>
    </dsp:sp>
    <dsp:sp modelId="{0A98A470-15C8-B945-B60D-0B816081DEC9}">
      <dsp:nvSpPr>
        <dsp:cNvPr id="0" name=""/>
        <dsp:cNvSpPr/>
      </dsp:nvSpPr>
      <dsp:spPr>
        <a:xfrm>
          <a:off x="4444650" y="693525"/>
          <a:ext cx="138632" cy="225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770"/>
              </a:lnTo>
              <a:lnTo>
                <a:pt x="138632" y="2252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CA562-234A-104D-94CF-425880DA9DA7}">
      <dsp:nvSpPr>
        <dsp:cNvPr id="0" name=""/>
        <dsp:cNvSpPr/>
      </dsp:nvSpPr>
      <dsp:spPr>
        <a:xfrm>
          <a:off x="4583282" y="25997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3</a:t>
          </a:r>
        </a:p>
      </dsp:txBody>
      <dsp:txXfrm>
        <a:off x="4603584" y="2620017"/>
        <a:ext cx="1068452" cy="652556"/>
      </dsp:txXfrm>
    </dsp:sp>
    <dsp:sp modelId="{852A3A8E-CB34-204C-8B58-EC76F983B818}">
      <dsp:nvSpPr>
        <dsp:cNvPr id="0" name=""/>
        <dsp:cNvSpPr/>
      </dsp:nvSpPr>
      <dsp:spPr>
        <a:xfrm>
          <a:off x="6038918" y="365"/>
          <a:ext cx="1386320" cy="693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2030</a:t>
          </a:r>
        </a:p>
      </dsp:txBody>
      <dsp:txXfrm>
        <a:off x="6059220" y="20667"/>
        <a:ext cx="1345716" cy="652556"/>
      </dsp:txXfrm>
    </dsp:sp>
    <dsp:sp modelId="{AE8759C3-0033-2444-9284-569FE73E5AF7}">
      <dsp:nvSpPr>
        <dsp:cNvPr id="0" name=""/>
        <dsp:cNvSpPr/>
      </dsp:nvSpPr>
      <dsp:spPr>
        <a:xfrm>
          <a:off x="6177550" y="693525"/>
          <a:ext cx="138632" cy="51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70"/>
              </a:lnTo>
              <a:lnTo>
                <a:pt x="138632" y="519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E0287-615A-D345-9842-AE72546061C4}">
      <dsp:nvSpPr>
        <dsp:cNvPr id="0" name=""/>
        <dsp:cNvSpPr/>
      </dsp:nvSpPr>
      <dsp:spPr>
        <a:xfrm>
          <a:off x="6316182" y="8668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25m€</a:t>
          </a:r>
        </a:p>
      </dsp:txBody>
      <dsp:txXfrm>
        <a:off x="6336484" y="887117"/>
        <a:ext cx="1068452" cy="652556"/>
      </dsp:txXfrm>
    </dsp:sp>
    <dsp:sp modelId="{D7E9B2BA-F7DC-3743-BEC3-26A62E318BE8}">
      <dsp:nvSpPr>
        <dsp:cNvPr id="0" name=""/>
        <dsp:cNvSpPr/>
      </dsp:nvSpPr>
      <dsp:spPr>
        <a:xfrm>
          <a:off x="6177550" y="693525"/>
          <a:ext cx="138632" cy="1386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320"/>
              </a:lnTo>
              <a:lnTo>
                <a:pt x="138632" y="1386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5BE32-5875-EB4A-8786-2E5C7C72EB46}">
      <dsp:nvSpPr>
        <dsp:cNvPr id="0" name=""/>
        <dsp:cNvSpPr/>
      </dsp:nvSpPr>
      <dsp:spPr>
        <a:xfrm>
          <a:off x="6316182" y="173326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30</a:t>
          </a:r>
        </a:p>
      </dsp:txBody>
      <dsp:txXfrm>
        <a:off x="6336484" y="1753567"/>
        <a:ext cx="1068452" cy="652556"/>
      </dsp:txXfrm>
    </dsp:sp>
    <dsp:sp modelId="{416BF148-9A33-524F-B1DF-1CBCD65F283E}">
      <dsp:nvSpPr>
        <dsp:cNvPr id="0" name=""/>
        <dsp:cNvSpPr/>
      </dsp:nvSpPr>
      <dsp:spPr>
        <a:xfrm>
          <a:off x="6177550" y="693525"/>
          <a:ext cx="138632" cy="225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770"/>
              </a:lnTo>
              <a:lnTo>
                <a:pt x="138632" y="2252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C5C48-731A-344E-9343-739E4269328D}">
      <dsp:nvSpPr>
        <dsp:cNvPr id="0" name=""/>
        <dsp:cNvSpPr/>
      </dsp:nvSpPr>
      <dsp:spPr>
        <a:xfrm>
          <a:off x="6316182" y="2599715"/>
          <a:ext cx="1109056" cy="693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6</a:t>
          </a:r>
        </a:p>
      </dsp:txBody>
      <dsp:txXfrm>
        <a:off x="6336484" y="2620017"/>
        <a:ext cx="1068452" cy="652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5928B-E66E-9943-AFDD-F945B3214191}">
      <dsp:nvSpPr>
        <dsp:cNvPr id="0" name=""/>
        <dsp:cNvSpPr/>
      </dsp:nvSpPr>
      <dsp:spPr>
        <a:xfrm>
          <a:off x="1357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2018				</a:t>
          </a:r>
        </a:p>
      </dsp:txBody>
      <dsp:txXfrm>
        <a:off x="340946" y="261807"/>
        <a:ext cx="1018767" cy="679178"/>
      </dsp:txXfrm>
    </dsp:sp>
    <dsp:sp modelId="{3DCC9983-8823-6A41-AAFF-29DCAD2D7155}">
      <dsp:nvSpPr>
        <dsp:cNvPr id="0" name=""/>
        <dsp:cNvSpPr/>
      </dsp:nvSpPr>
      <dsp:spPr>
        <a:xfrm>
          <a:off x="1357" y="1025882"/>
          <a:ext cx="1358356" cy="3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Création</a:t>
          </a:r>
        </a:p>
      </dsp:txBody>
      <dsp:txXfrm>
        <a:off x="1357" y="1025882"/>
        <a:ext cx="1358356" cy="393750"/>
      </dsp:txXfrm>
    </dsp:sp>
    <dsp:sp modelId="{06A91C9C-D023-F547-A7C7-05F8D3D05865}">
      <dsp:nvSpPr>
        <dsp:cNvPr id="0" name=""/>
        <dsp:cNvSpPr/>
      </dsp:nvSpPr>
      <dsp:spPr>
        <a:xfrm>
          <a:off x="1483302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2021</a:t>
          </a:r>
        </a:p>
      </dsp:txBody>
      <dsp:txXfrm>
        <a:off x="1822891" y="261807"/>
        <a:ext cx="1018767" cy="679178"/>
      </dsp:txXfrm>
    </dsp:sp>
    <dsp:sp modelId="{45680D3A-11FD-9F40-A18A-E3C9599EAEF0}">
      <dsp:nvSpPr>
        <dsp:cNvPr id="0" name=""/>
        <dsp:cNvSpPr/>
      </dsp:nvSpPr>
      <dsp:spPr>
        <a:xfrm>
          <a:off x="1483302" y="1025882"/>
          <a:ext cx="1358356" cy="3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Refinancement actionnaires</a:t>
          </a:r>
        </a:p>
      </dsp:txBody>
      <dsp:txXfrm>
        <a:off x="1483302" y="1025882"/>
        <a:ext cx="1358356" cy="393750"/>
      </dsp:txXfrm>
    </dsp:sp>
    <dsp:sp modelId="{1D00423D-6868-1042-925D-9FE1DDDA4B48}">
      <dsp:nvSpPr>
        <dsp:cNvPr id="0" name=""/>
        <dsp:cNvSpPr/>
      </dsp:nvSpPr>
      <dsp:spPr>
        <a:xfrm>
          <a:off x="2965248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2022</a:t>
          </a:r>
        </a:p>
      </dsp:txBody>
      <dsp:txXfrm>
        <a:off x="3304837" y="261807"/>
        <a:ext cx="1018767" cy="679178"/>
      </dsp:txXfrm>
    </dsp:sp>
    <dsp:sp modelId="{BDE85A2B-81D3-6548-B520-F8DF648FB8F1}">
      <dsp:nvSpPr>
        <dsp:cNvPr id="0" name=""/>
        <dsp:cNvSpPr/>
      </dsp:nvSpPr>
      <dsp:spPr>
        <a:xfrm>
          <a:off x="2965248" y="1025882"/>
          <a:ext cx="1358356" cy="3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Levée de fonds </a:t>
          </a:r>
        </a:p>
      </dsp:txBody>
      <dsp:txXfrm>
        <a:off x="2965248" y="1025882"/>
        <a:ext cx="1358356" cy="393750"/>
      </dsp:txXfrm>
    </dsp:sp>
    <dsp:sp modelId="{E9E4DD5E-EA77-0D46-91CA-CF7B225FED71}">
      <dsp:nvSpPr>
        <dsp:cNvPr id="0" name=""/>
        <dsp:cNvSpPr/>
      </dsp:nvSpPr>
      <dsp:spPr>
        <a:xfrm>
          <a:off x="4447193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2023</a:t>
          </a:r>
        </a:p>
      </dsp:txBody>
      <dsp:txXfrm>
        <a:off x="4786782" y="261807"/>
        <a:ext cx="1018767" cy="679178"/>
      </dsp:txXfrm>
    </dsp:sp>
    <dsp:sp modelId="{934E8CFF-C238-3848-AD1F-31C0C22994B1}">
      <dsp:nvSpPr>
        <dsp:cNvPr id="0" name=""/>
        <dsp:cNvSpPr/>
      </dsp:nvSpPr>
      <dsp:spPr>
        <a:xfrm>
          <a:off x="5929138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2024</a:t>
          </a:r>
        </a:p>
      </dsp:txBody>
      <dsp:txXfrm>
        <a:off x="6268727" y="261807"/>
        <a:ext cx="1018767" cy="679178"/>
      </dsp:txXfrm>
    </dsp:sp>
    <dsp:sp modelId="{A5A3920D-A11F-DD47-8047-670F24D1ABFC}">
      <dsp:nvSpPr>
        <dsp:cNvPr id="0" name=""/>
        <dsp:cNvSpPr/>
      </dsp:nvSpPr>
      <dsp:spPr>
        <a:xfrm>
          <a:off x="5929138" y="1025882"/>
          <a:ext cx="1358356" cy="3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5929138" y="1025882"/>
        <a:ext cx="1358356" cy="393750"/>
      </dsp:txXfrm>
    </dsp:sp>
    <dsp:sp modelId="{4A9AE0F2-2C93-4E4D-937F-843FD6DEEAD3}">
      <dsp:nvSpPr>
        <dsp:cNvPr id="0" name=""/>
        <dsp:cNvSpPr/>
      </dsp:nvSpPr>
      <dsp:spPr>
        <a:xfrm>
          <a:off x="7411083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2025</a:t>
          </a:r>
        </a:p>
      </dsp:txBody>
      <dsp:txXfrm>
        <a:off x="7750672" y="261807"/>
        <a:ext cx="1018767" cy="679178"/>
      </dsp:txXfrm>
    </dsp:sp>
    <dsp:sp modelId="{AFE5774F-FD04-7740-A04B-A80522DB6835}">
      <dsp:nvSpPr>
        <dsp:cNvPr id="0" name=""/>
        <dsp:cNvSpPr/>
      </dsp:nvSpPr>
      <dsp:spPr>
        <a:xfrm>
          <a:off x="7411083" y="1025882"/>
          <a:ext cx="1358356" cy="3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Seconde levée ou sortie</a:t>
          </a:r>
          <a:endParaRPr lang="fr-FR" sz="1400" kern="1200" dirty="0"/>
        </a:p>
      </dsp:txBody>
      <dsp:txXfrm>
        <a:off x="7411083" y="1025882"/>
        <a:ext cx="1358356" cy="393750"/>
      </dsp:txXfrm>
    </dsp:sp>
    <dsp:sp modelId="{0B0AEFDB-FAAD-E74B-819D-5E5DF69A061E}">
      <dsp:nvSpPr>
        <dsp:cNvPr id="0" name=""/>
        <dsp:cNvSpPr/>
      </dsp:nvSpPr>
      <dsp:spPr>
        <a:xfrm>
          <a:off x="8893028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2026</a:t>
          </a:r>
        </a:p>
      </dsp:txBody>
      <dsp:txXfrm>
        <a:off x="9232617" y="261807"/>
        <a:ext cx="1018767" cy="679178"/>
      </dsp:txXfrm>
    </dsp:sp>
    <dsp:sp modelId="{DB9B6AF4-7DC3-B14E-BBC5-D52BE53492E3}">
      <dsp:nvSpPr>
        <dsp:cNvPr id="0" name=""/>
        <dsp:cNvSpPr/>
      </dsp:nvSpPr>
      <dsp:spPr>
        <a:xfrm>
          <a:off x="10374974" y="261807"/>
          <a:ext cx="1697945" cy="679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2027</a:t>
          </a:r>
        </a:p>
      </dsp:txBody>
      <dsp:txXfrm>
        <a:off x="10714563" y="261807"/>
        <a:ext cx="1018767" cy="679178"/>
      </dsp:txXfrm>
    </dsp:sp>
    <dsp:sp modelId="{81A31389-B6CE-DC4C-B522-239D6B404ED8}">
      <dsp:nvSpPr>
        <dsp:cNvPr id="0" name=""/>
        <dsp:cNvSpPr/>
      </dsp:nvSpPr>
      <dsp:spPr>
        <a:xfrm>
          <a:off x="10374974" y="1025882"/>
          <a:ext cx="1358356" cy="3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Sortie des fonds</a:t>
          </a:r>
          <a:endParaRPr lang="fr-FR" sz="1400" kern="1200" dirty="0"/>
        </a:p>
      </dsp:txBody>
      <dsp:txXfrm>
        <a:off x="10374974" y="1025882"/>
        <a:ext cx="1358356" cy="39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Google Shape;235;p12"/>
        <cdr:cNvSpPr txBox="1"/>
      </cdr:nvSpPr>
      <cdr:spPr>
        <a:xfrm xmlns:a="http://schemas.openxmlformats.org/drawingml/2006/main">
          <a:off x="0" y="0"/>
          <a:ext cx="5109417" cy="3693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fr-FR" sz="1800" i="1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	</a:t>
          </a:r>
          <a:endParaRPr lang="fr-FR" sz="1800" i="1" dirty="0" smtClean="0">
            <a:solidFill>
              <a:srgbClr val="FFFFFF"/>
            </a:solidFill>
            <a:latin typeface="Calibri"/>
            <a:ea typeface="Century Gothic"/>
            <a:cs typeface="Calibri"/>
            <a:sym typeface="Century Gothic"/>
          </a:endParaRPr>
        </a:p>
        <a:p xmlns:a="http://schemas.openxmlformats.org/drawingml/2006/main">
          <a:r>
            <a:rPr lang="fr-FR" sz="1800" i="1" dirty="0" smtClean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coût </a:t>
          </a:r>
          <a:r>
            <a:rPr lang="fr-FR" sz="1800" i="1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de Setup </a:t>
          </a:r>
        </a:p>
        <a:p xmlns:a="http://schemas.openxmlformats.org/drawingml/2006/main">
          <a:endParaRPr lang="fr-FR" sz="1800" b="0" i="1" u="none" strike="noStrike" cap="none" dirty="0">
            <a:solidFill>
              <a:srgbClr val="FFFFFF"/>
            </a:solidFill>
            <a:latin typeface="Calibri"/>
            <a:ea typeface="Century Gothic"/>
            <a:cs typeface="Calibri"/>
            <a:sym typeface="Century Gothic"/>
          </a:endParaRPr>
        </a:p>
        <a:p xmlns:a="http://schemas.openxmlformats.org/drawingml/2006/main">
          <a:r>
            <a:rPr lang="fr-FR" sz="1800" b="0" i="1" u="none" strike="noStrike" cap="none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		</a:t>
          </a:r>
          <a:r>
            <a:rPr lang="fr-FR" sz="1800" i="1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	</a:t>
          </a:r>
          <a:r>
            <a:rPr lang="fr-FR" sz="1800" b="0" i="1" u="none" strike="noStrike" cap="none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				</a:t>
          </a:r>
          <a:endParaRPr lang="fr-FR" dirty="0">
            <a:solidFill>
              <a:srgbClr val="FFFFFF"/>
            </a:solidFill>
            <a:latin typeface="Calibri"/>
            <a:cs typeface="Calibri"/>
          </a:endParaRPr>
        </a:p>
        <a:p xmlns:a="http://schemas.openxmlformats.org/drawingml/2006/main">
          <a:pPr lvl="4"/>
          <a:r>
            <a:rPr lang="fr-FR" sz="1800" b="0" i="1" u="none" strike="noStrike" cap="none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		</a:t>
          </a:r>
        </a:p>
        <a:p xmlns:a="http://schemas.openxmlformats.org/drawingml/2006/main">
          <a:pPr lvl="4"/>
          <a:r>
            <a:rPr lang="fr-FR" sz="1800" i="1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	</a:t>
          </a:r>
          <a:r>
            <a:rPr lang="fr-FR" sz="1800" b="0" i="1" u="none" strike="noStrike" cap="none" dirty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Abonnement </a:t>
          </a:r>
          <a:r>
            <a:rPr lang="fr-FR" sz="1800" b="0" i="1" u="none" strike="noStrike" cap="none" dirty="0" smtClean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/ site </a:t>
          </a:r>
          <a:r>
            <a:rPr lang="fr-FR" sz="1800" i="1" dirty="0" smtClean="0">
              <a:solidFill>
                <a:srgbClr val="FFFFFF"/>
              </a:solidFill>
              <a:latin typeface="Calibri"/>
              <a:ea typeface="Century Gothic"/>
              <a:cs typeface="Calibri"/>
              <a:sym typeface="Century Gothic"/>
            </a:rPr>
            <a:t>équipé</a:t>
          </a:r>
          <a:endParaRPr lang="fr-FR" sz="1800" b="0" i="1" u="none" strike="noStrike" cap="none" dirty="0">
            <a:solidFill>
              <a:srgbClr val="FFFFFF"/>
            </a:solidFill>
            <a:latin typeface="Calibri"/>
            <a:ea typeface="Century Gothic"/>
            <a:cs typeface="Calibri"/>
            <a:sym typeface="Century Gothic"/>
          </a:endParaRPr>
        </a:p>
        <a:p xmlns:a="http://schemas.openxmlformats.org/drawingml/2006/main">
          <a:pPr lvl="4"/>
          <a:r>
            <a:rPr lang="fr-FR"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rPr>
            <a:t>							</a:t>
          </a:r>
          <a:r>
            <a:rPr lang="fr-FR" sz="1800" b="0" i="1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rPr>
            <a:t> 			</a:t>
          </a:r>
          <a:endParaRPr lang="fr-FR" sz="1800" i="1" dirty="0">
            <a:solidFill>
              <a:srgbClr val="FFFFFF"/>
            </a:solidFill>
            <a:latin typeface="Century Gothic"/>
            <a:ea typeface="Century Gothic"/>
            <a:cs typeface="Century Gothic"/>
            <a:sym typeface="Century Gothic"/>
          </a:endParaRPr>
        </a:p>
        <a:p xmlns:a="http://schemas.openxmlformats.org/drawingml/2006/main">
          <a:pPr marL="742950" marR="0" lvl="1" indent="-171450" algn="l" rtl="0">
            <a:spcBef>
              <a:spcPts val="0"/>
            </a:spcBef>
            <a:spcAft>
              <a:spcPts val="0"/>
            </a:spcAft>
            <a:buClr>
              <a:schemeClr val="dk1"/>
            </a:buClr>
            <a:buSzPts val="1800"/>
            <a:buFont typeface="Arial"/>
            <a:buNone/>
          </a:pPr>
          <a:endParaRPr sz="1800" b="0" i="1" u="none" strike="noStrike" cap="none" dirty="0">
            <a:solidFill>
              <a:schemeClr val="dk1"/>
            </a:solidFill>
            <a:latin typeface="Century Gothic"/>
            <a:ea typeface="Century Gothic"/>
            <a:cs typeface="Century Gothic"/>
            <a:sym typeface="Century Gothic"/>
          </a:endParaRPr>
        </a:p>
        <a:p xmlns:a="http://schemas.openxmlformats.org/drawingml/2006/main">
          <a:pPr marL="285750" marR="0" lvl="0" indent="-171450" algn="l" rtl="0">
            <a:spcBef>
              <a:spcPts val="0"/>
            </a:spcBef>
            <a:spcAft>
              <a:spcPts val="0"/>
            </a:spcAft>
            <a:buClr>
              <a:schemeClr val="dk1"/>
            </a:buClr>
            <a:buSzPts val="1800"/>
            <a:buFont typeface="Arial"/>
            <a:buNone/>
          </a:pPr>
          <a:endParaRPr sz="1800" i="1" dirty="0">
            <a:solidFill>
              <a:schemeClr val="dk1"/>
            </a:solidFill>
            <a:latin typeface="Century Gothic"/>
            <a:ea typeface="Century Gothic"/>
            <a:cs typeface="Century Gothic"/>
            <a:sym typeface="Century Gothic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30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Solution développée et brevetée : Box </a:t>
            </a:r>
            <a:r>
              <a:rPr lang="fr-FR" dirty="0" err="1"/>
              <a:t>kwikwink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9C494-A85D-4FBD-AFBE-793D9C522DA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13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Titre : Les objectifs Kwikwink </a:t>
            </a: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Titre : Les objectifs Kwikwink </a:t>
            </a: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Titre : Les objectifs Kwikwink </a:t>
            </a: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Titre : Les objectifs Kwikwink </a:t>
            </a: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09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252090" y="6305672"/>
            <a:ext cx="826873" cy="4664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2.xml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19.png"/><Relationship Id="rId15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0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hyperlink" Target="mailto:contact@kwikwink.com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3.docx"/><Relationship Id="rId5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_Microsoft_Word4.docx"/><Relationship Id="rId5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8.sv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22.png"/><Relationship Id="rId10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9E38518-A050-4F82-AA49-98FAD830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91"/>
          <a:stretch/>
        </p:blipFill>
        <p:spPr>
          <a:xfrm>
            <a:off x="7188235" y="0"/>
            <a:ext cx="5269704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35200" y="1825625"/>
            <a:ext cx="9118600" cy="2555875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3048000" y="2413338"/>
            <a:ext cx="720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 </a:t>
            </a:r>
            <a:endParaRPr lang="fr-FR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 </a:t>
            </a:r>
            <a:endParaRPr lang="fr-FR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 </a:t>
            </a:r>
            <a:endParaRPr lang="fr-FR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 </a:t>
            </a:r>
            <a:endParaRPr lang="fr-FR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 </a:t>
            </a:r>
            <a:endParaRPr lang="fr-FR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 </a:t>
            </a:r>
            <a:endParaRPr lang="fr-FR" dirty="0">
              <a:latin typeface="Century Gothic"/>
              <a:cs typeface="Century Gothic"/>
            </a:endParaRPr>
          </a:p>
        </p:txBody>
      </p:sp>
      <p:pic>
        <p:nvPicPr>
          <p:cNvPr id="11" name="Image 10" descr="KwikWink-Logo-Seul-20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79" y="1480281"/>
            <a:ext cx="2080549" cy="108607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0600" y="3014515"/>
            <a:ext cx="677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Calibri"/>
                <a:cs typeface="Calibri"/>
              </a:rPr>
              <a:t>« </a:t>
            </a:r>
            <a:r>
              <a:rPr lang="fr-FR" sz="2000" i="1" dirty="0" err="1" smtClean="0">
                <a:solidFill>
                  <a:srgbClr val="FF0000"/>
                </a:solidFill>
                <a:latin typeface="Calibri"/>
                <a:cs typeface="Calibri"/>
              </a:rPr>
              <a:t>Disrupter</a:t>
            </a:r>
            <a:r>
              <a:rPr lang="fr-FR" sz="2000" i="1" dirty="0" smtClean="0">
                <a:latin typeface="Calibri"/>
                <a:cs typeface="Calibri"/>
              </a:rPr>
              <a:t> » le contrôle d’accès avec </a:t>
            </a:r>
            <a:r>
              <a:rPr lang="fr-FR" sz="2000" i="1" dirty="0">
                <a:latin typeface="Calibri"/>
                <a:cs typeface="Calibri"/>
              </a:rPr>
              <a:t>le </a:t>
            </a:r>
            <a:r>
              <a:rPr lang="fr-FR" sz="2000" i="1" dirty="0" smtClean="0">
                <a:latin typeface="Calibri"/>
                <a:cs typeface="Calibri"/>
              </a:rPr>
              <a:t>«</a:t>
            </a:r>
            <a:r>
              <a:rPr lang="fr-FR" sz="2000" i="1" dirty="0">
                <a:latin typeface="Calibri"/>
                <a:cs typeface="Calibri"/>
              </a:rPr>
              <a:t> tiers de confiance » dans les prestations de service en l’absence de l’occupant </a:t>
            </a:r>
          </a:p>
        </p:txBody>
      </p:sp>
    </p:spTree>
    <p:extLst>
      <p:ext uri="{BB962C8B-B14F-4D97-AF65-F5344CB8AC3E}">
        <p14:creationId xmlns:p14="http://schemas.microsoft.com/office/powerpoint/2010/main" val="241272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0" y="5130576"/>
            <a:ext cx="9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67490126"/>
              </p:ext>
            </p:extLst>
          </p:nvPr>
        </p:nvGraphicFramePr>
        <p:xfrm>
          <a:off x="-157180" y="424929"/>
          <a:ext cx="7094008" cy="271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14145778"/>
              </p:ext>
            </p:extLst>
          </p:nvPr>
        </p:nvGraphicFramePr>
        <p:xfrm>
          <a:off x="2866750" y="3039240"/>
          <a:ext cx="8265456" cy="329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Road </a:t>
            </a:r>
            <a:r>
              <a:rPr lang="fr-FR" sz="2000" b="1" i="1" dirty="0" err="1" smtClean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</a:t>
            </a:r>
            <a:r>
              <a:rPr lang="fr-FR" sz="2000" b="1" i="1" dirty="0" smtClean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« Verticale » de Marchés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16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0" y="5130576"/>
            <a:ext cx="9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Road </a:t>
            </a:r>
            <a:r>
              <a:rPr lang="fr-FR" sz="2000" b="1" i="1" dirty="0" err="1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Map</a:t>
            </a:r>
            <a:r>
              <a:rPr lang="fr-FR" sz="2000" b="1" i="1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 Commerce 2023</a:t>
            </a:r>
            <a:endParaRPr dirty="0">
              <a:latin typeface="Calibri"/>
              <a:cs typeface="Calibr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91247"/>
              </p:ext>
            </p:extLst>
          </p:nvPr>
        </p:nvGraphicFramePr>
        <p:xfrm>
          <a:off x="300531" y="824090"/>
          <a:ext cx="6459034" cy="4115123"/>
        </p:xfrm>
        <a:graphic>
          <a:graphicData uri="http://schemas.openxmlformats.org/drawingml/2006/table">
            <a:tbl>
              <a:tblPr/>
              <a:tblGrid>
                <a:gridCol w="975825"/>
                <a:gridCol w="994412"/>
                <a:gridCol w="1115229"/>
                <a:gridCol w="1022293"/>
                <a:gridCol w="771367"/>
                <a:gridCol w="771367"/>
                <a:gridCol w="808541"/>
              </a:tblGrid>
              <a:tr h="1052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SEGEMENT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CIBLES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ETAT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transformation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 decision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MRR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BtoB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ctr" fontAlgn="b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Alimentaire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Naturalia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cours déploiement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150 000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CRF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Rdv 4 nov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100000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1 200 000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ITM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2 200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Rdv 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Janvier</a:t>
                      </a:r>
                      <a:r>
                        <a:rPr lang="fr-FR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 50</a:t>
                      </a:r>
                      <a:endParaRPr lang="fr-FR" sz="7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110000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1 320 000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Lidl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1 600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80000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960 000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Monoprix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90 000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supermarché Match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72 000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Auchan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24 000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318 000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3 816 000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Specialisé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                                                                                                 -  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FNAC DARTY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78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site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3 900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46 800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Froid Pecomark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site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T4/2022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900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10 800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Go_sport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5 000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60 000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Decathlon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7 500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90 000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Maison de la literire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13 500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162 000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Printemps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50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600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Cabaïa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site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900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10 800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31 750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381 000  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Métro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de site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Youngo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de site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Pomona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NC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T1/2024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STEF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 en discussion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fr-FR" sz="7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BtoBtoC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Azaé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retour d'ici fin octobre 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Orange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NC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Lab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T1/2025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Présence Verte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500  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attente retour Nov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T1/2023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Partenariat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WoopIt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 Novembre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T4/2022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Token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signé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522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SST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0932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629" marR="7629" marT="7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349 750   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4 197 000   </a:t>
                      </a:r>
                    </a:p>
                  </a:txBody>
                  <a:tcPr marL="7629" marR="7629" marT="7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679517927"/>
              </p:ext>
            </p:extLst>
          </p:nvPr>
        </p:nvGraphicFramePr>
        <p:xfrm>
          <a:off x="6920240" y="3317729"/>
          <a:ext cx="5109417" cy="260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0;p5"/>
          <p:cNvSpPr/>
          <p:nvPr/>
        </p:nvSpPr>
        <p:spPr>
          <a:xfrm>
            <a:off x="7019725" y="271912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L</a:t>
            </a:r>
            <a:r>
              <a:rPr lang="fr-FR" sz="2000" b="1" i="1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a récurrence comme Business Model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21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0" y="5130576"/>
            <a:ext cx="9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smtClean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Hypothèse de Vente</a:t>
            </a:r>
            <a:endParaRPr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25175"/>
              </p:ext>
            </p:extLst>
          </p:nvPr>
        </p:nvGraphicFramePr>
        <p:xfrm>
          <a:off x="1948584" y="1620344"/>
          <a:ext cx="6623916" cy="3542999"/>
        </p:xfrm>
        <a:graphic>
          <a:graphicData uri="http://schemas.openxmlformats.org/drawingml/2006/table">
            <a:tbl>
              <a:tblPr/>
              <a:tblGrid>
                <a:gridCol w="1103986"/>
                <a:gridCol w="1103986"/>
                <a:gridCol w="1103986"/>
                <a:gridCol w="1103986"/>
                <a:gridCol w="1103986"/>
                <a:gridCol w="1103986"/>
              </a:tblGrid>
              <a:tr h="2555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SEGEMENT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CIBLES mensuels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transformation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 décision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Attrition en 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Abonnement Kw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BtoB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Hypothsèses commerciales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5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Vente Directe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37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Prospects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mois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0,10%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95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Partenariat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 dirty="0" smtClean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is-IS" sz="7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mois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1,00%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95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Vente indirecte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IER/ Page Up / 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ZETES /CEOS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37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Prospects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mois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0,10%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95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BTOBTOC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Partenariat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en-US" sz="7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mois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95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Vente indirecte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33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Prospects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7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2,50%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7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45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4A5595C-986F-4B8D-8D41-FD844A0A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38648"/>
            <a:ext cx="12191999" cy="3953597"/>
          </a:xfrm>
          <a:prstGeom prst="rect">
            <a:avLst/>
          </a:prstGeom>
        </p:spPr>
      </p:pic>
      <p:sp>
        <p:nvSpPr>
          <p:cNvPr id="284" name="Google Shape;2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-2539065" y="1451023"/>
            <a:ext cx="845041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264A61"/>
              </a:buClr>
              <a:buSzPts val="3200"/>
            </a:pPr>
            <a:r>
              <a:rPr lang="fr-FR" sz="3200" b="0" i="1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3200" b="0" i="1" u="none" strike="noStrike" cap="none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fr-FR" sz="3200" b="1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fr-FR" sz="3200" b="1" i="1" u="none" strike="noStrike" cap="none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echerche globale</a:t>
            </a:r>
            <a:endParaRPr lang="fr-FR" b="1" dirty="0">
              <a:solidFill>
                <a:srgbClr val="FFFFFF"/>
              </a:solidFill>
            </a:endParaRP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264A61"/>
              </a:buClr>
              <a:buSzPts val="3200"/>
              <a:buFont typeface="Arial"/>
              <a:buChar char="•"/>
            </a:pPr>
            <a:r>
              <a:rPr lang="fr-FR" sz="3200" b="1" i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1 500</a:t>
            </a:r>
            <a:r>
              <a:rPr lang="fr-FR" sz="3200" b="1" i="1" u="none" strike="noStrike" cap="none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3200" b="1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fr-FR" sz="3200" b="1" i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€ ventilé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264A61"/>
              </a:buClr>
              <a:buSzPts val="3200"/>
              <a:buFont typeface="Arial"/>
              <a:buChar char="•"/>
            </a:pPr>
            <a:r>
              <a:rPr lang="fr-FR" sz="1800" b="1" dirty="0" smtClean="0">
                <a:solidFill>
                  <a:srgbClr val="FFFFFF"/>
                </a:solidFill>
              </a:rPr>
              <a:t>500 k « fonds »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264A61"/>
              </a:buClr>
              <a:buSzPts val="3200"/>
              <a:buFont typeface="Arial"/>
              <a:buChar char="•"/>
            </a:pPr>
            <a:r>
              <a:rPr lang="fr-FR" sz="1800" b="1" dirty="0" smtClean="0">
                <a:solidFill>
                  <a:srgbClr val="FFFFFF"/>
                </a:solidFill>
              </a:rPr>
              <a:t>500 k en 1</a:t>
            </a:r>
            <a:r>
              <a:rPr lang="fr-FR" sz="1800" b="1" dirty="0" smtClean="0">
                <a:solidFill>
                  <a:srgbClr val="FFFFFF"/>
                </a:solidFill>
              </a:rPr>
              <a:t>/2 </a:t>
            </a:r>
            <a:r>
              <a:rPr lang="fr-FR" sz="1800" b="1" dirty="0" err="1" smtClean="0">
                <a:solidFill>
                  <a:srgbClr val="FFFFFF"/>
                </a:solidFill>
              </a:rPr>
              <a:t>Bpi</a:t>
            </a:r>
            <a:endParaRPr lang="fr-FR" sz="1800" b="1" dirty="0" smtClean="0">
              <a:solidFill>
                <a:srgbClr val="FFFFFF"/>
              </a:solidFill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0" y="5130576"/>
            <a:ext cx="9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486588353"/>
              </p:ext>
            </p:extLst>
          </p:nvPr>
        </p:nvGraphicFramePr>
        <p:xfrm>
          <a:off x="4107004" y="815152"/>
          <a:ext cx="7855734" cy="459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32353038"/>
              </p:ext>
            </p:extLst>
          </p:nvPr>
        </p:nvGraphicFramePr>
        <p:xfrm>
          <a:off x="-18540" y="4531822"/>
          <a:ext cx="12074277" cy="168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L’avenir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05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/>
          <p:nvPr/>
        </p:nvSpPr>
        <p:spPr>
          <a:xfrm>
            <a:off x="134883" y="274400"/>
            <a:ext cx="1135761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1" dirty="0">
                <a:solidFill>
                  <a:srgbClr val="FFFFFF"/>
                </a:solidFill>
                <a:sym typeface="Arial"/>
              </a:rPr>
              <a:t>La confiance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68" name="Google Shape;268;p15" descr="aerind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503" y="4912336"/>
            <a:ext cx="1465520" cy="8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 descr="delivreup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029" y="1687303"/>
            <a:ext cx="1704525" cy="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 descr="I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3416" y="1394051"/>
            <a:ext cx="2010833" cy="13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 descr="LogoBPI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3775" y="4766557"/>
            <a:ext cx="1797340" cy="98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 descr="Page UP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2005" y="1500812"/>
            <a:ext cx="1711484" cy="85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 descr="Certibruit_imag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14695" y="1547792"/>
            <a:ext cx="993604" cy="99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 descr="SG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74305" y="4893178"/>
            <a:ext cx="991229" cy="93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 descr="Laureat API CLUB DEMETER 202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3698" y="2792237"/>
            <a:ext cx="2485552" cy="9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 descr="KwikWink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69285" y="2814180"/>
            <a:ext cx="2315674" cy="99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logo Village ByC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12" y="4994427"/>
            <a:ext cx="1148557" cy="1148557"/>
          </a:xfrm>
          <a:prstGeom prst="rect">
            <a:avLst/>
          </a:prstGeom>
        </p:spPr>
      </p:pic>
      <p:pic>
        <p:nvPicPr>
          <p:cNvPr id="3" name="Image 2" descr="logo-lauréat-RE-Bourgogne-couleu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344" y="4345021"/>
            <a:ext cx="2125633" cy="15942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0307" y="1514930"/>
            <a:ext cx="1835487" cy="1101292"/>
          </a:xfrm>
          <a:prstGeom prst="rect">
            <a:avLst/>
          </a:prstGeom>
        </p:spPr>
      </p:pic>
      <p:pic>
        <p:nvPicPr>
          <p:cNvPr id="17" name="Image 16" descr="WATTMEN LOGO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2828292"/>
            <a:ext cx="1925172" cy="1057908"/>
          </a:xfrm>
          <a:prstGeom prst="rect">
            <a:avLst/>
          </a:prstGeom>
        </p:spPr>
      </p:pic>
      <p:sp>
        <p:nvSpPr>
          <p:cNvPr id="18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confiance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9E38518-A050-4F82-AA49-98FAD830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91"/>
          <a:stretch/>
        </p:blipFill>
        <p:spPr>
          <a:xfrm>
            <a:off x="6985035" y="0"/>
            <a:ext cx="5269704" cy="6858000"/>
          </a:xfrm>
          <a:prstGeom prst="rect">
            <a:avLst/>
          </a:prstGeom>
        </p:spPr>
      </p:pic>
      <p:sp>
        <p:nvSpPr>
          <p:cNvPr id="306" name="Google Shape;306;p18"/>
          <p:cNvSpPr/>
          <p:nvPr/>
        </p:nvSpPr>
        <p:spPr>
          <a:xfrm>
            <a:off x="1" y="0"/>
            <a:ext cx="7144820" cy="6858000"/>
          </a:xfrm>
          <a:prstGeom prst="rect">
            <a:avLst/>
          </a:prstGeom>
          <a:solidFill>
            <a:srgbClr val="19404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266" y="1218334"/>
            <a:ext cx="3187247" cy="3421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1719176" y="3742436"/>
            <a:ext cx="795049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i="1" cap="small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3300" b="1" i="1" cap="smal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0822" y="5950931"/>
            <a:ext cx="1932811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fr-FR" b="1" cap="small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Pascal LAURENCE</a:t>
            </a:r>
          </a:p>
          <a:p>
            <a:pPr lvl="0" algn="ctr"/>
            <a:r>
              <a:rPr lang="fr-FR" b="1" cap="small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contact@kwikwink.com</a:t>
            </a:r>
            <a:endParaRPr lang="fr-FR" b="1" cap="small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fr-FR" b="1" cap="small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0616734394</a:t>
            </a:r>
            <a:r>
              <a:rPr lang="fr-FR" b="1" cap="small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fr-FR" b="1" i="1" cap="smal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6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404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2217092" y="887376"/>
            <a:ext cx="7950495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cap="smal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annexes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300" b="1" cap="smal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cap="smal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 aller plus loin </a:t>
            </a:r>
            <a:endParaRPr sz="3300" b="1" i="1" cap="smal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77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A5595C-986F-4B8D-8D41-FD844A0A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083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0056" y="358003"/>
            <a:ext cx="9751888" cy="884259"/>
          </a:xfrm>
        </p:spPr>
        <p:txBody>
          <a:bodyPr vert="horz" anchor="t">
            <a:normAutofit fontScale="90000"/>
          </a:bodyPr>
          <a:lstStyle/>
          <a:p>
            <a:pPr>
              <a:buClrTx/>
            </a:pPr>
            <a:r>
              <a:rPr lang="fr-FR" sz="3200" b="1" dirty="0">
                <a:solidFill>
                  <a:srgbClr val="FFC000"/>
                </a:solidFill>
              </a:rPr>
              <a:t>CHIFFRES CLÉS LIVRAISON AU DOMICILE</a:t>
            </a:r>
            <a:r>
              <a:rPr lang="fr-FR" sz="3200" dirty="0">
                <a:solidFill>
                  <a:srgbClr val="FFFFFF"/>
                </a:solidFill>
              </a:rPr>
              <a:t/>
            </a:r>
            <a:br>
              <a:rPr lang="fr-FR" sz="3200" dirty="0">
                <a:solidFill>
                  <a:srgbClr val="FFFFFF"/>
                </a:solidFill>
              </a:rPr>
            </a:br>
            <a:endParaRPr lang="fr-FR" sz="3200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uk-UA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402E827F-1D4C-44AC-A43D-B151997649B5}"/>
              </a:ext>
            </a:extLst>
          </p:cNvPr>
          <p:cNvGrpSpPr/>
          <p:nvPr/>
        </p:nvGrpSpPr>
        <p:grpSpPr>
          <a:xfrm>
            <a:off x="3308116" y="2263043"/>
            <a:ext cx="2874612" cy="3357347"/>
            <a:chOff x="352728" y="3199187"/>
            <a:chExt cx="2725396" cy="335734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DD2B4E99-F51E-4D98-B24D-B5A1755019FF}"/>
                </a:ext>
              </a:extLst>
            </p:cNvPr>
            <p:cNvGrpSpPr/>
            <p:nvPr/>
          </p:nvGrpSpPr>
          <p:grpSpPr>
            <a:xfrm>
              <a:off x="998222" y="3199187"/>
              <a:ext cx="1309956" cy="1315092"/>
              <a:chOff x="716622" y="2241122"/>
              <a:chExt cx="1309956" cy="1315092"/>
            </a:xfrm>
          </p:grpSpPr>
          <p:sp>
            <p:nvSpPr>
              <p:cNvPr id="3" name="Arc partiel 2">
                <a:extLst>
                  <a:ext uri="{FF2B5EF4-FFF2-40B4-BE49-F238E27FC236}">
                    <a16:creationId xmlns:a16="http://schemas.microsoft.com/office/drawing/2014/main" xmlns="" id="{63D1AFEF-51F6-464A-9331-5C65856D9085}"/>
                  </a:ext>
                </a:extLst>
              </p:cNvPr>
              <p:cNvSpPr/>
              <p:nvPr/>
            </p:nvSpPr>
            <p:spPr>
              <a:xfrm>
                <a:off x="716622" y="2241122"/>
                <a:ext cx="1309956" cy="1315092"/>
              </a:xfrm>
              <a:prstGeom prst="pie">
                <a:avLst>
                  <a:gd name="adj1" fmla="val 479825"/>
                  <a:gd name="adj2" fmla="val 16200000"/>
                </a:avLst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EFC3C55-1D2D-43DC-B2DB-194C43298D37}"/>
                  </a:ext>
                </a:extLst>
              </p:cNvPr>
              <p:cNvSpPr/>
              <p:nvPr/>
            </p:nvSpPr>
            <p:spPr>
              <a:xfrm>
                <a:off x="806865" y="2957744"/>
                <a:ext cx="6928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FF"/>
                    </a:solidFill>
                  </a:rPr>
                  <a:t> 72 % </a:t>
                </a:r>
                <a:endParaRPr lang="en-US" b="1" dirty="0"/>
              </a:p>
            </p:txBody>
          </p:sp>
        </p:grpSp>
        <p:sp>
          <p:nvSpPr>
            <p:cNvPr id="7" name="Arc partiel 6">
              <a:extLst>
                <a:ext uri="{FF2B5EF4-FFF2-40B4-BE49-F238E27FC236}">
                  <a16:creationId xmlns:a16="http://schemas.microsoft.com/office/drawing/2014/main" xmlns="" id="{66128EE5-7CBB-4D89-B7ED-1B430F58C471}"/>
                </a:ext>
              </a:extLst>
            </p:cNvPr>
            <p:cNvSpPr/>
            <p:nvPr/>
          </p:nvSpPr>
          <p:spPr>
            <a:xfrm flipH="1">
              <a:off x="1125880" y="3199187"/>
              <a:ext cx="1219713" cy="1196426"/>
            </a:xfrm>
            <a:prstGeom prst="pie">
              <a:avLst>
                <a:gd name="adj1" fmla="val 10362089"/>
                <a:gd name="adj2" fmla="val 16200000"/>
              </a:avLst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AFFF98-E8CB-4ECF-8B7A-9F409F1A728F}"/>
                </a:ext>
              </a:extLst>
            </p:cNvPr>
            <p:cNvSpPr/>
            <p:nvPr/>
          </p:nvSpPr>
          <p:spPr>
            <a:xfrm>
              <a:off x="352728" y="4986874"/>
              <a:ext cx="27253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Part de la qualité de la livraison dans l’évaluation des clients finaux  </a:t>
              </a:r>
              <a:endParaRPr lang="en-US" sz="2400" dirty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474DE92F-392B-4E0C-9F56-2324E6F901BD}"/>
              </a:ext>
            </a:extLst>
          </p:cNvPr>
          <p:cNvGrpSpPr/>
          <p:nvPr/>
        </p:nvGrpSpPr>
        <p:grpSpPr>
          <a:xfrm>
            <a:off x="422443" y="2187975"/>
            <a:ext cx="2463800" cy="3181806"/>
            <a:chOff x="4031882" y="3064922"/>
            <a:chExt cx="2463800" cy="31818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EC0A65B-34EC-445B-BE79-04ED2F2CEF23}"/>
                </a:ext>
              </a:extLst>
            </p:cNvPr>
            <p:cNvSpPr/>
            <p:nvPr/>
          </p:nvSpPr>
          <p:spPr>
            <a:xfrm>
              <a:off x="4598191" y="3064922"/>
              <a:ext cx="156966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sz="3200" dirty="0">
                <a:solidFill>
                  <a:srgbClr val="FFFFFF"/>
                </a:solidFill>
              </a:endParaRPr>
            </a:p>
            <a:p>
              <a:r>
                <a:rPr lang="fr-FR" sz="2900" b="1" dirty="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120 Mi </a:t>
              </a:r>
              <a:r>
                <a:rPr lang="fr-FR" sz="2900" b="1" dirty="0">
                  <a:solidFill>
                    <a:srgbClr val="FFC000"/>
                  </a:solidFill>
                  <a:latin typeface="Calibri"/>
                  <a:ea typeface="Calibri"/>
                  <a:cs typeface="Calibri"/>
                </a:rPr>
                <a:t>€</a:t>
              </a:r>
              <a:r>
                <a:rPr lang="fr-FR" sz="3200" dirty="0">
                  <a:solidFill>
                    <a:srgbClr val="FFFF00"/>
                  </a:solidFill>
                </a:rPr>
                <a:t> 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505AEFB-733C-4485-BD3D-1E27D8B2B0C8}"/>
                </a:ext>
              </a:extLst>
            </p:cNvPr>
            <p:cNvSpPr/>
            <p:nvPr/>
          </p:nvSpPr>
          <p:spPr>
            <a:xfrm>
              <a:off x="4031882" y="5046399"/>
              <a:ext cx="2463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Chiffre d’affaires de la livraison en e-commerce </a:t>
              </a:r>
              <a:endParaRPr lang="en-US" sz="2400" dirty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427A5F1A-BF92-43FE-A733-5E0FC11406CD}"/>
              </a:ext>
            </a:extLst>
          </p:cNvPr>
          <p:cNvGrpSpPr/>
          <p:nvPr/>
        </p:nvGrpSpPr>
        <p:grpSpPr>
          <a:xfrm>
            <a:off x="6251105" y="2210728"/>
            <a:ext cx="2799828" cy="3353406"/>
            <a:chOff x="381369" y="3199187"/>
            <a:chExt cx="2799828" cy="335340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xmlns="" id="{3D24BCA2-54E3-46ED-8D67-4BBB108DFF96}"/>
                </a:ext>
              </a:extLst>
            </p:cNvPr>
            <p:cNvGrpSpPr/>
            <p:nvPr/>
          </p:nvGrpSpPr>
          <p:grpSpPr>
            <a:xfrm>
              <a:off x="998222" y="3199187"/>
              <a:ext cx="1309956" cy="1315092"/>
              <a:chOff x="716622" y="2241122"/>
              <a:chExt cx="1309956" cy="1315092"/>
            </a:xfrm>
          </p:grpSpPr>
          <p:sp>
            <p:nvSpPr>
              <p:cNvPr id="20" name="Arc partiel 19">
                <a:extLst>
                  <a:ext uri="{FF2B5EF4-FFF2-40B4-BE49-F238E27FC236}">
                    <a16:creationId xmlns:a16="http://schemas.microsoft.com/office/drawing/2014/main" xmlns="" id="{F7BBD44F-074C-414A-B9EC-05B876D6F1BC}"/>
                  </a:ext>
                </a:extLst>
              </p:cNvPr>
              <p:cNvSpPr/>
              <p:nvPr/>
            </p:nvSpPr>
            <p:spPr>
              <a:xfrm>
                <a:off x="716622" y="2241122"/>
                <a:ext cx="1309956" cy="1315092"/>
              </a:xfrm>
              <a:prstGeom prst="pie">
                <a:avLst>
                  <a:gd name="adj1" fmla="val 4125622"/>
                  <a:gd name="adj2" fmla="val 16200000"/>
                </a:avLst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ADAF285-6388-4984-B1C2-86C9A7498741}"/>
                  </a:ext>
                </a:extLst>
              </p:cNvPr>
              <p:cNvSpPr/>
              <p:nvPr/>
            </p:nvSpPr>
            <p:spPr>
              <a:xfrm>
                <a:off x="806865" y="2957744"/>
                <a:ext cx="6928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FF"/>
                    </a:solidFill>
                  </a:rPr>
                  <a:t> 59 % </a:t>
                </a:r>
                <a:endParaRPr lang="en-US" b="1" dirty="0"/>
              </a:p>
            </p:txBody>
          </p:sp>
        </p:grpSp>
        <p:sp>
          <p:nvSpPr>
            <p:cNvPr id="18" name="Arc partiel 17">
              <a:extLst>
                <a:ext uri="{FF2B5EF4-FFF2-40B4-BE49-F238E27FC236}">
                  <a16:creationId xmlns:a16="http://schemas.microsoft.com/office/drawing/2014/main" xmlns="" id="{9B8220FF-90F4-4194-83DF-7D9F5053FBC5}"/>
                </a:ext>
              </a:extLst>
            </p:cNvPr>
            <p:cNvSpPr/>
            <p:nvPr/>
          </p:nvSpPr>
          <p:spPr>
            <a:xfrm flipH="1">
              <a:off x="1160701" y="3283434"/>
              <a:ext cx="1219713" cy="1196426"/>
            </a:xfrm>
            <a:prstGeom prst="pie">
              <a:avLst>
                <a:gd name="adj1" fmla="val 6758259"/>
                <a:gd name="adj2" fmla="val 16200000"/>
              </a:avLst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E096941-0453-4D54-A05F-DE7547FE0591}"/>
                </a:ext>
              </a:extLst>
            </p:cNvPr>
            <p:cNvSpPr/>
            <p:nvPr/>
          </p:nvSpPr>
          <p:spPr>
            <a:xfrm>
              <a:off x="381369" y="4982933"/>
              <a:ext cx="27998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Pourcentage de client non retenu en cas de mauvaise qualité de livraison </a:t>
              </a:r>
              <a:endParaRPr lang="en-US" sz="2400" dirty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roupe 9">
            <a:extLst>
              <a:ext uri="{FF2B5EF4-FFF2-40B4-BE49-F238E27FC236}">
                <a16:creationId xmlns:a16="http://schemas.microsoft.com/office/drawing/2014/main" xmlns="" id="{402E827F-1D4C-44AC-A43D-B151997649B5}"/>
              </a:ext>
            </a:extLst>
          </p:cNvPr>
          <p:cNvGrpSpPr/>
          <p:nvPr/>
        </p:nvGrpSpPr>
        <p:grpSpPr>
          <a:xfrm>
            <a:off x="9137416" y="2237643"/>
            <a:ext cx="2874612" cy="2618684"/>
            <a:chOff x="352728" y="3199187"/>
            <a:chExt cx="2725396" cy="2618684"/>
          </a:xfrm>
        </p:grpSpPr>
        <p:grpSp>
          <p:nvGrpSpPr>
            <p:cNvPr id="29" name="Groupe 5">
              <a:extLst>
                <a:ext uri="{FF2B5EF4-FFF2-40B4-BE49-F238E27FC236}">
                  <a16:creationId xmlns:a16="http://schemas.microsoft.com/office/drawing/2014/main" xmlns="" id="{DD2B4E99-F51E-4D98-B24D-B5A1755019FF}"/>
                </a:ext>
              </a:extLst>
            </p:cNvPr>
            <p:cNvGrpSpPr/>
            <p:nvPr/>
          </p:nvGrpSpPr>
          <p:grpSpPr>
            <a:xfrm>
              <a:off x="998222" y="3199187"/>
              <a:ext cx="1309956" cy="1315092"/>
              <a:chOff x="716622" y="2241122"/>
              <a:chExt cx="1309956" cy="1315092"/>
            </a:xfrm>
          </p:grpSpPr>
          <p:sp>
            <p:nvSpPr>
              <p:cNvPr id="32" name="Arc partiel 2">
                <a:extLst>
                  <a:ext uri="{FF2B5EF4-FFF2-40B4-BE49-F238E27FC236}">
                    <a16:creationId xmlns:a16="http://schemas.microsoft.com/office/drawing/2014/main" xmlns="" id="{63D1AFEF-51F6-464A-9331-5C65856D9085}"/>
                  </a:ext>
                </a:extLst>
              </p:cNvPr>
              <p:cNvSpPr/>
              <p:nvPr/>
            </p:nvSpPr>
            <p:spPr>
              <a:xfrm>
                <a:off x="716622" y="2241122"/>
                <a:ext cx="1309956" cy="1315092"/>
              </a:xfrm>
              <a:prstGeom prst="pie">
                <a:avLst>
                  <a:gd name="adj1" fmla="val 479825"/>
                  <a:gd name="adj2" fmla="val 16200000"/>
                </a:avLst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AEFC3C55-1D2D-43DC-B2DB-194C43298D37}"/>
                  </a:ext>
                </a:extLst>
              </p:cNvPr>
              <p:cNvSpPr/>
              <p:nvPr/>
            </p:nvSpPr>
            <p:spPr>
              <a:xfrm>
                <a:off x="806865" y="2957744"/>
                <a:ext cx="6103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FF"/>
                    </a:solidFill>
                  </a:rPr>
                  <a:t> 85 % </a:t>
                </a:r>
                <a:endParaRPr lang="en-US" b="1" dirty="0"/>
              </a:p>
            </p:txBody>
          </p:sp>
        </p:grpSp>
        <p:sp>
          <p:nvSpPr>
            <p:cNvPr id="30" name="Arc partiel 6">
              <a:extLst>
                <a:ext uri="{FF2B5EF4-FFF2-40B4-BE49-F238E27FC236}">
                  <a16:creationId xmlns:a16="http://schemas.microsoft.com/office/drawing/2014/main" xmlns="" id="{66128EE5-7CBB-4D89-B7ED-1B430F58C471}"/>
                </a:ext>
              </a:extLst>
            </p:cNvPr>
            <p:cNvSpPr/>
            <p:nvPr/>
          </p:nvSpPr>
          <p:spPr>
            <a:xfrm flipH="1">
              <a:off x="1125880" y="3199187"/>
              <a:ext cx="1219713" cy="1196426"/>
            </a:xfrm>
            <a:prstGeom prst="pie">
              <a:avLst>
                <a:gd name="adj1" fmla="val 10362089"/>
                <a:gd name="adj2" fmla="val 16200000"/>
              </a:avLst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0AFFF98-E8CB-4ECF-8B7A-9F409F1A728F}"/>
                </a:ext>
              </a:extLst>
            </p:cNvPr>
            <p:cNvSpPr/>
            <p:nvPr/>
          </p:nvSpPr>
          <p:spPr>
            <a:xfrm>
              <a:off x="352728" y="4986874"/>
              <a:ext cx="27253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Taux d’échec des rendez-vous</a:t>
              </a:r>
              <a:endParaRPr lang="en-US" sz="2400" dirty="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A5595C-986F-4B8D-8D41-FD844A0A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39900"/>
            <a:ext cx="12191999" cy="3652345"/>
          </a:xfrm>
          <a:prstGeom prst="rect">
            <a:avLst/>
          </a:prstGeom>
        </p:spPr>
      </p:pic>
      <p:sp>
        <p:nvSpPr>
          <p:cNvPr id="257" name="Google Shape;25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100% des livraisons réussies au 1er passage!</a:t>
            </a:r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4359663" y="2396208"/>
            <a:ext cx="7200644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Livraison au domicile c’est :</a:t>
            </a:r>
            <a:endParaRPr dirty="0">
              <a:solidFill>
                <a:srgbClr val="FFFFFF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4,8 % d’augmentation du nombre de commande internet </a:t>
            </a:r>
            <a:endParaRPr dirty="0">
              <a:solidFill>
                <a:srgbClr val="FFFFFF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120 Mi CA Vente e-commerce</a:t>
            </a:r>
            <a:endParaRPr dirty="0">
              <a:solidFill>
                <a:srgbClr val="FFFFFF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7,5 Mi CA de coût de transport</a:t>
            </a:r>
            <a:endParaRPr dirty="0">
              <a:solidFill>
                <a:srgbClr val="FFFFFF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6,6% de croissance de livraison de colis pour 2020 </a:t>
            </a:r>
            <a:endParaRPr dirty="0">
              <a:solidFill>
                <a:srgbClr val="FFFFFF"/>
              </a:solidFill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169147" y="350553"/>
            <a:ext cx="58150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alibri"/>
                <a:ea typeface="Calibri"/>
                <a:cs typeface="Calibri"/>
                <a:sym typeface="Calibri"/>
              </a:rPr>
              <a:t>Les Marchés d’avenir : la livraison au domicile</a:t>
            </a:r>
            <a:endParaRPr sz="20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D0BFFE-4126-488D-B5D5-BC6E6D406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84" y="1422134"/>
            <a:ext cx="3355582" cy="50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36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uk-UA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64020"/>
              </p:ext>
            </p:extLst>
          </p:nvPr>
        </p:nvGraphicFramePr>
        <p:xfrm>
          <a:off x="996028" y="146050"/>
          <a:ext cx="10071100" cy="65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Document" r:id="rId4" imgW="10071100" imgH="6565900" progId="Word.Document.12">
                  <p:embed/>
                </p:oleObj>
              </mc:Choice>
              <mc:Fallback>
                <p:oleObj name="Document" r:id="rId4" imgW="10071100" imgH="656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028" y="146050"/>
                        <a:ext cx="10071100" cy="656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lèche droite rayée 1"/>
          <p:cNvSpPr/>
          <p:nvPr/>
        </p:nvSpPr>
        <p:spPr>
          <a:xfrm rot="18726626">
            <a:off x="9556857" y="1936265"/>
            <a:ext cx="1628804" cy="296104"/>
          </a:xfrm>
          <a:prstGeom prst="stripedRightArrow">
            <a:avLst>
              <a:gd name="adj1" fmla="val 46202"/>
              <a:gd name="adj2" fmla="val 50000"/>
            </a:avLst>
          </a:prstGeom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73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6678752" y="4632013"/>
            <a:ext cx="4045723" cy="382156"/>
          </a:xfrm>
          <a:prstGeom prst="rect">
            <a:avLst/>
          </a:prstGeom>
          <a:noFill/>
          <a:ln>
            <a:gradFill flip="none" rotWithShape="1">
              <a:gsLst>
                <a:gs pos="37000">
                  <a:srgbClr val="FF0000"/>
                </a:gs>
                <a:gs pos="77000">
                  <a:prstClr val="white"/>
                </a:gs>
              </a:gsLst>
              <a:lin ang="0" scaled="1"/>
              <a:tileRect/>
            </a:gradFill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69900" marR="5080" indent="-457200" algn="just"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i-FI" sz="2400" i="1" dirty="0">
                <a:solidFill>
                  <a:srgbClr val="345858"/>
                </a:solidFill>
                <a:latin typeface="Calibri"/>
                <a:ea typeface="Century Gothic"/>
                <a:cs typeface="Calibri"/>
                <a:sym typeface="Century Gothic"/>
              </a:rPr>
              <a:t>40 000 </a:t>
            </a:r>
            <a:r>
              <a:rPr lang="fi-FI" sz="2400" i="1" dirty="0" err="1" smtClean="0">
                <a:solidFill>
                  <a:srgbClr val="345858"/>
                </a:solidFill>
                <a:latin typeface="Calibri"/>
                <a:ea typeface="Century Gothic"/>
                <a:cs typeface="Calibri"/>
                <a:sym typeface="Century Gothic"/>
              </a:rPr>
              <a:t>décès/</a:t>
            </a:r>
            <a:r>
              <a:rPr lang="fi-FI" sz="2400" dirty="0" err="1" smtClean="0">
                <a:solidFill>
                  <a:srgbClr val="361916"/>
                </a:solidFill>
                <a:latin typeface="Calibri"/>
                <a:ea typeface="Century Gothic"/>
                <a:cs typeface="Calibri"/>
                <a:sym typeface="Century Gothic"/>
              </a:rPr>
              <a:t>an/France</a:t>
            </a:r>
            <a:endParaRPr lang="fr-FR" sz="2400" dirty="0">
              <a:solidFill>
                <a:srgbClr val="361916"/>
              </a:solidFill>
              <a:latin typeface="Calibri"/>
              <a:ea typeface="Century Gothic"/>
              <a:cs typeface="Calibri"/>
              <a:sym typeface="Century Gothic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9836125" y="3281176"/>
            <a:ext cx="171730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3619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(Source </a:t>
            </a:r>
            <a:r>
              <a:rPr lang="fr-FR" sz="1200" dirty="0" err="1">
                <a:solidFill>
                  <a:srgbClr val="3619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Aslog</a:t>
            </a:r>
            <a:r>
              <a:rPr lang="fr-FR" sz="1200" dirty="0">
                <a:solidFill>
                  <a:srgbClr val="3619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25D9EB0E-3094-4FE0-95DF-A689B1FD90DB}"/>
              </a:ext>
            </a:extLst>
          </p:cNvPr>
          <p:cNvSpPr/>
          <p:nvPr/>
        </p:nvSpPr>
        <p:spPr>
          <a:xfrm>
            <a:off x="829357" y="922846"/>
            <a:ext cx="2242320" cy="227809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E75B86BB-DA66-4422-88E2-0305E0318C5E}"/>
              </a:ext>
            </a:extLst>
          </p:cNvPr>
          <p:cNvSpPr/>
          <p:nvPr/>
        </p:nvSpPr>
        <p:spPr>
          <a:xfrm>
            <a:off x="3094377" y="2798542"/>
            <a:ext cx="2242320" cy="227809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673197" y="1450949"/>
            <a:ext cx="4433289" cy="1805623"/>
          </a:xfrm>
          <a:prstGeom prst="rect">
            <a:avLst/>
          </a:prstGeom>
          <a:ln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92000">
                  <a:prstClr val="white"/>
                </a:gs>
              </a:gsLst>
              <a:lin ang="900000" scaled="0"/>
              <a:tileRect/>
            </a:gradFill>
          </a:ln>
        </p:spPr>
        <p:txBody>
          <a:bodyPr wrap="square">
            <a:spAutoFit/>
          </a:bodyPr>
          <a:lstStyle/>
          <a:p>
            <a:pPr marL="12700" marR="5080" lvl="6" algn="just">
              <a:buClr>
                <a:srgbClr val="345858"/>
              </a:buClr>
              <a:buSzPts val="2800"/>
            </a:pPr>
            <a:endParaRPr lang="fr-FR" sz="12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69900" marR="5080" lvl="6" indent="-457200" algn="just">
              <a:spcBef>
                <a:spcPts val="100"/>
              </a:spcBef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r-FR" sz="2400" i="1" dirty="0" smtClean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48</a:t>
            </a:r>
            <a:r>
              <a:rPr lang="fr-FR" sz="2400" i="1" dirty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%  des coûts de transports</a:t>
            </a:r>
            <a:endParaRPr lang="fr-FR" sz="12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69900" marR="5080" lvl="6" indent="-457200" algn="just">
              <a:spcBef>
                <a:spcPts val="100"/>
              </a:spcBef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r-FR" sz="2400" i="1" dirty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20%  du trafic en </a:t>
            </a:r>
            <a:r>
              <a:rPr lang="fr-FR" sz="2400" i="1" dirty="0" smtClean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ville</a:t>
            </a:r>
          </a:p>
          <a:p>
            <a:pPr marL="469900" marR="5080" lvl="6" indent="-457200" algn="just">
              <a:spcBef>
                <a:spcPts val="100"/>
              </a:spcBef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r-FR" sz="2400" i="1" dirty="0" smtClean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15% de No-Show</a:t>
            </a:r>
          </a:p>
          <a:p>
            <a:pPr marL="469900" marR="5080" lvl="6" indent="-457200" algn="just">
              <a:spcBef>
                <a:spcPts val="100"/>
              </a:spcBef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r-FR" sz="2400" i="1" dirty="0" smtClean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33% de transport de vide</a:t>
            </a:r>
            <a:endParaRPr lang="fr-FR" sz="2400" i="1" dirty="0">
              <a:solidFill>
                <a:schemeClr val="tx1"/>
              </a:solidFill>
              <a:latin typeface="Calibri"/>
              <a:ea typeface="Century Gothic"/>
              <a:cs typeface="Calibri"/>
              <a:sym typeface="Century Gothic"/>
            </a:endParaRPr>
          </a:p>
        </p:txBody>
      </p:sp>
      <p:sp>
        <p:nvSpPr>
          <p:cNvPr id="7" name="Google Shape;140;p5"/>
          <p:cNvSpPr/>
          <p:nvPr/>
        </p:nvSpPr>
        <p:spPr>
          <a:xfrm>
            <a:off x="0" y="167782"/>
            <a:ext cx="101962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Le dernier Kilomètre : la faille d’une logistique optimisée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9051" y="3687477"/>
            <a:ext cx="3368849" cy="843821"/>
          </a:xfrm>
          <a:prstGeom prst="rect">
            <a:avLst/>
          </a:prstGeom>
          <a:ln>
            <a:gradFill flip="none" rotWithShape="1">
              <a:gsLst>
                <a:gs pos="45000">
                  <a:schemeClr val="tx1"/>
                </a:gs>
                <a:gs pos="92000">
                  <a:prstClr val="white"/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 wrap="square">
            <a:spAutoFit/>
          </a:bodyPr>
          <a:lstStyle/>
          <a:p>
            <a:pPr marL="469900" marR="5080" lvl="6" indent="-457200" algn="just">
              <a:spcBef>
                <a:spcPts val="100"/>
              </a:spcBef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r-FR" sz="2400" i="1" dirty="0" smtClean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Contexte légal </a:t>
            </a:r>
          </a:p>
          <a:p>
            <a:pPr marL="469900" marR="5080" lvl="6" indent="-457200" algn="r">
              <a:spcBef>
                <a:spcPts val="100"/>
              </a:spcBef>
              <a:buClr>
                <a:srgbClr val="345858"/>
              </a:buClr>
              <a:buSzPts val="2800"/>
              <a:buFont typeface="Wingdings" charset="2"/>
              <a:buChar char="Ø"/>
            </a:pPr>
            <a:r>
              <a:rPr lang="fr-FR" sz="2400" i="1" dirty="0" smtClean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Création </a:t>
            </a:r>
            <a:r>
              <a:rPr lang="fr-FR" sz="2400" i="1" dirty="0">
                <a:solidFill>
                  <a:schemeClr val="tx1"/>
                </a:solidFill>
                <a:latin typeface="Calibri"/>
                <a:ea typeface="Century Gothic"/>
                <a:cs typeface="Calibri"/>
                <a:sym typeface="Century Gothic"/>
              </a:rPr>
              <a:t>des ZFE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52823" y="5058992"/>
            <a:ext cx="2553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fr-FR" sz="1200" dirty="0" smtClean="0">
                <a:solidFill>
                  <a:srgbClr val="361916"/>
                </a:solidFill>
                <a:latin typeface="Century Gothic"/>
                <a:ea typeface="Century Gothic"/>
                <a:cs typeface="Century Gothic"/>
              </a:rPr>
              <a:t>(Source </a:t>
            </a:r>
            <a:r>
              <a:rPr lang="fr-FR" sz="1200" dirty="0">
                <a:solidFill>
                  <a:srgbClr val="361916"/>
                </a:solidFill>
                <a:latin typeface="Century Gothic"/>
                <a:ea typeface="Century Gothic"/>
                <a:cs typeface="Century Gothic"/>
              </a:rPr>
              <a:t>Santé publique </a:t>
            </a:r>
            <a:r>
              <a:rPr lang="fr-FR" sz="1200" dirty="0" smtClean="0">
                <a:solidFill>
                  <a:srgbClr val="361916"/>
                </a:solidFill>
                <a:latin typeface="Century Gothic"/>
                <a:ea typeface="Century Gothic"/>
                <a:cs typeface="Century Gothic"/>
              </a:rPr>
              <a:t>France) </a:t>
            </a:r>
            <a:endParaRPr lang="fr-FR" sz="1200" dirty="0">
              <a:solidFill>
                <a:srgbClr val="361916"/>
              </a:solidFill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4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uk-U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85661"/>
              </p:ext>
            </p:extLst>
          </p:nvPr>
        </p:nvGraphicFramePr>
        <p:xfrm>
          <a:off x="647700" y="317500"/>
          <a:ext cx="104267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Document" r:id="rId4" imgW="10896600" imgH="6223000" progId="Word.Document.12">
                  <p:embed/>
                </p:oleObj>
              </mc:Choice>
              <mc:Fallback>
                <p:oleObj name="Document" r:id="rId4" imgW="10896600" imgH="622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317500"/>
                        <a:ext cx="104267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6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9E38518-A050-4F82-AA49-98FAD830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91"/>
          <a:stretch/>
        </p:blipFill>
        <p:spPr>
          <a:xfrm>
            <a:off x="885394" y="0"/>
            <a:ext cx="5269704" cy="685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uk-UA"/>
          </a:p>
        </p:txBody>
      </p:sp>
      <p:sp>
        <p:nvSpPr>
          <p:cNvPr id="6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concurrence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07" y="794709"/>
            <a:ext cx="5943567" cy="40198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0828" y="1796088"/>
            <a:ext cx="5001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i="1" dirty="0">
              <a:latin typeface="Calibri"/>
              <a:cs typeface="Calibri"/>
            </a:endParaRPr>
          </a:p>
          <a:p>
            <a:r>
              <a:rPr lang="fr-FR" i="1" dirty="0">
                <a:latin typeface="Calibri"/>
                <a:cs typeface="Calibri"/>
              </a:rPr>
              <a:t>La scénarisation des accès via </a:t>
            </a:r>
            <a:r>
              <a:rPr lang="fr-FR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i="1" dirty="0">
                <a:solidFill>
                  <a:schemeClr val="tx1"/>
                </a:solidFill>
                <a:latin typeface="Calibri"/>
                <a:cs typeface="Calibri"/>
              </a:rPr>
              <a:t>la capacité d’intégrer des flux distincts venant de plusieurs SI afin de partager les accès en fonction des </a:t>
            </a:r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besoins et donc d’offrir des services complémentaires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- Livraison dans le frigo, 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- Livraison hors frigo (discussion avec GLS, GEFCO, </a:t>
            </a:r>
            <a:r>
              <a:rPr lang="fr-FR" i="1" dirty="0" err="1" smtClean="0">
                <a:solidFill>
                  <a:schemeClr val="tx1"/>
                </a:solidFill>
                <a:latin typeface="Calibri"/>
                <a:cs typeface="Calibri"/>
              </a:rPr>
              <a:t>WoopIt</a:t>
            </a:r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) 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- Prestations de services à domicile (18Mi€ en France) 		Partenariat en  cours avec « </a:t>
            </a:r>
            <a:r>
              <a:rPr lang="fr-FR" i="1" dirty="0" err="1" smtClean="0">
                <a:solidFill>
                  <a:schemeClr val="tx1"/>
                </a:solidFill>
                <a:latin typeface="Calibri"/>
                <a:cs typeface="Calibri"/>
              </a:rPr>
              <a:t>Azaé</a:t>
            </a:r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 », 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- Prestations de réparation </a:t>
            </a:r>
            <a:r>
              <a:rPr lang="fr-FR" i="1" dirty="0">
                <a:solidFill>
                  <a:schemeClr val="tx1"/>
                </a:solidFill>
                <a:latin typeface="Calibri"/>
                <a:cs typeface="Calibri"/>
              </a:rPr>
              <a:t>au domicile </a:t>
            </a:r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(1,400Mi€)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- Prestations de Téléassistance, (112M€) 			Partenariat </a:t>
            </a:r>
            <a:r>
              <a:rPr lang="fr-FR" i="1" dirty="0">
                <a:solidFill>
                  <a:schemeClr val="tx1"/>
                </a:solidFill>
                <a:latin typeface="Calibri"/>
                <a:cs typeface="Calibri"/>
              </a:rPr>
              <a:t>en  cours </a:t>
            </a:r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avec « Présence Verte »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alibri"/>
                <a:cs typeface="Calibri"/>
              </a:rPr>
              <a:t>- Prestation d’assurances </a:t>
            </a:r>
          </a:p>
        </p:txBody>
      </p:sp>
    </p:spTree>
    <p:extLst>
      <p:ext uri="{BB962C8B-B14F-4D97-AF65-F5344CB8AC3E}">
        <p14:creationId xmlns:p14="http://schemas.microsoft.com/office/powerpoint/2010/main" val="38482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84459813"/>
              </p:ext>
            </p:extLst>
          </p:nvPr>
        </p:nvGraphicFramePr>
        <p:xfrm>
          <a:off x="1449986" y="658274"/>
          <a:ext cx="9755481" cy="586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40;p5"/>
          <p:cNvSpPr/>
          <p:nvPr/>
        </p:nvSpPr>
        <p:spPr>
          <a:xfrm>
            <a:off x="0" y="167782"/>
            <a:ext cx="1046842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Déverrouiller le « dernier mètre » pour déverrouiller le « dernier kilomètre »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6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9E38518-A050-4F82-AA49-98FAD830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91"/>
          <a:stretch/>
        </p:blipFill>
        <p:spPr>
          <a:xfrm>
            <a:off x="1357286" y="0"/>
            <a:ext cx="4614187" cy="685800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F8618BA1-7DCB-462B-B514-8EBEB1D64B92}"/>
              </a:ext>
            </a:extLst>
          </p:cNvPr>
          <p:cNvSpPr txBox="1"/>
          <p:nvPr/>
        </p:nvSpPr>
        <p:spPr>
          <a:xfrm>
            <a:off x="1291663" y="3508893"/>
            <a:ext cx="300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mbria"/>
                <a:cs typeface="Cambria"/>
              </a:rPr>
              <a:t>Box Kwikwink</a:t>
            </a:r>
            <a:endParaRPr lang="fr-FR" sz="3200" dirty="0">
              <a:latin typeface="Cambria"/>
              <a:cs typeface="Cambria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xmlns="" id="{EEB32ED9-3B88-416C-B77E-61FED8EE9892}"/>
              </a:ext>
            </a:extLst>
          </p:cNvPr>
          <p:cNvSpPr txBox="1"/>
          <p:nvPr/>
        </p:nvSpPr>
        <p:spPr>
          <a:xfrm>
            <a:off x="6060467" y="205746"/>
            <a:ext cx="55525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 smtClean="0">
              <a:latin typeface="Calibri"/>
              <a:cs typeface="Calibri"/>
            </a:endParaRPr>
          </a:p>
          <a:p>
            <a:pPr algn="ctr"/>
            <a:endParaRPr lang="fr-FR" sz="1600" dirty="0">
              <a:latin typeface="Calibri"/>
              <a:cs typeface="Calibri"/>
            </a:endParaRPr>
          </a:p>
          <a:p>
            <a:pPr algn="ctr"/>
            <a:endParaRPr lang="fr-FR" sz="1600" dirty="0" smtClean="0">
              <a:latin typeface="Calibri"/>
              <a:cs typeface="Calibri"/>
            </a:endParaRPr>
          </a:p>
          <a:p>
            <a:pPr algn="ctr"/>
            <a:r>
              <a:rPr lang="fr-FR" sz="1600" dirty="0" smtClean="0">
                <a:latin typeface="Calibri"/>
                <a:cs typeface="Calibri"/>
              </a:rPr>
              <a:t>« L’</a:t>
            </a:r>
            <a:r>
              <a:rPr lang="fr-FR" sz="1600" dirty="0" err="1" smtClean="0">
                <a:latin typeface="Calibri"/>
                <a:cs typeface="Calibri"/>
              </a:rPr>
              <a:t>intentionalité</a:t>
            </a:r>
            <a:r>
              <a:rPr lang="fr-FR" sz="1600" dirty="0" smtClean="0">
                <a:latin typeface="Calibri"/>
                <a:cs typeface="Calibri"/>
              </a:rPr>
              <a:t> » avant la capacité</a:t>
            </a:r>
          </a:p>
          <a:p>
            <a:pPr algn="ctr"/>
            <a:endParaRPr lang="fr-FR" sz="1600" dirty="0" smtClean="0">
              <a:latin typeface="Calibri"/>
              <a:cs typeface="Calibri"/>
            </a:endParaRPr>
          </a:p>
          <a:p>
            <a:pPr algn="ctr"/>
            <a:r>
              <a:rPr lang="fr-FR" sz="1600" dirty="0" smtClean="0">
                <a:latin typeface="Calibri"/>
                <a:cs typeface="Calibri"/>
              </a:rPr>
              <a:t>Accès </a:t>
            </a:r>
            <a:r>
              <a:rPr lang="fr-FR" sz="1600" dirty="0">
                <a:latin typeface="Calibri"/>
                <a:cs typeface="Calibri"/>
              </a:rPr>
              <a:t>autorisé seulement en cas de besoin identifié et certifié </a:t>
            </a:r>
          </a:p>
          <a:p>
            <a:endParaRPr lang="fr-FR" sz="1600" dirty="0">
              <a:latin typeface="Calibri"/>
              <a:cs typeface="Calibri"/>
            </a:endParaRPr>
          </a:p>
          <a:p>
            <a:pPr algn="ctr"/>
            <a:r>
              <a:rPr lang="fr-FR" sz="1600" dirty="0">
                <a:latin typeface="Calibri"/>
                <a:cs typeface="Calibri"/>
              </a:rPr>
              <a:t>Superposition des systèmes de sécurité physiques et/ou digitaux</a:t>
            </a:r>
            <a:br>
              <a:rPr lang="fr-FR" sz="1600" dirty="0">
                <a:latin typeface="Calibri"/>
                <a:cs typeface="Calibri"/>
              </a:rPr>
            </a:br>
            <a:endParaRPr lang="fr-FR" sz="1600" dirty="0">
              <a:latin typeface="Calibri"/>
              <a:cs typeface="Calibri"/>
            </a:endParaRPr>
          </a:p>
          <a:p>
            <a:pPr algn="ctr"/>
            <a:r>
              <a:rPr lang="fr-FR" sz="1600" dirty="0">
                <a:highlight>
                  <a:srgbClr val="FFFF00"/>
                </a:highlight>
                <a:latin typeface="Calibri"/>
                <a:cs typeface="Calibri"/>
              </a:rPr>
              <a:t>Intégration</a:t>
            </a:r>
            <a:r>
              <a:rPr lang="fr-FR" sz="1600" dirty="0">
                <a:latin typeface="Calibri"/>
                <a:cs typeface="Calibri"/>
              </a:rPr>
              <a:t> dans l’écosystème de sécurité existant (flux vidéo, alarmes, </a:t>
            </a:r>
            <a:r>
              <a:rPr lang="is-IS" sz="1600" dirty="0">
                <a:latin typeface="Calibri"/>
                <a:cs typeface="Calibri"/>
              </a:rPr>
              <a:t>…)</a:t>
            </a:r>
            <a:endParaRPr lang="fr-FR" sz="1600" dirty="0">
              <a:latin typeface="Calibri"/>
              <a:cs typeface="Calibri"/>
            </a:endParaRPr>
          </a:p>
          <a:p>
            <a:pPr algn="ctr"/>
            <a:endParaRPr lang="fr-FR" sz="1600" dirty="0">
              <a:latin typeface="Calibri"/>
              <a:cs typeface="Calibri"/>
            </a:endParaRPr>
          </a:p>
          <a:p>
            <a:pPr algn="ctr"/>
            <a:r>
              <a:rPr lang="fr-FR" sz="1600" dirty="0">
                <a:latin typeface="Calibri"/>
                <a:cs typeface="Calibri"/>
              </a:rPr>
              <a:t>Intégration sans modification des structures (ouvrants, </a:t>
            </a:r>
            <a:r>
              <a:rPr lang="is-IS" sz="1600" dirty="0">
                <a:latin typeface="Calibri"/>
                <a:cs typeface="Calibri"/>
              </a:rPr>
              <a:t>…)</a:t>
            </a:r>
            <a:endParaRPr lang="fr-FR" sz="1600" dirty="0">
              <a:latin typeface="Calibri"/>
              <a:cs typeface="Calibri"/>
            </a:endParaRPr>
          </a:p>
          <a:p>
            <a:pPr algn="ctr"/>
            <a:endParaRPr lang="fr-FR" sz="2000" dirty="0"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97B7EF5B-70E5-4140-B125-0541DE6BEDDF}"/>
              </a:ext>
            </a:extLst>
          </p:cNvPr>
          <p:cNvSpPr/>
          <p:nvPr/>
        </p:nvSpPr>
        <p:spPr>
          <a:xfrm>
            <a:off x="2166215" y="2613521"/>
            <a:ext cx="1260000" cy="648000"/>
          </a:xfrm>
          <a:prstGeom prst="cube">
            <a:avLst/>
          </a:prstGeom>
          <a:solidFill>
            <a:srgbClr val="0B495E"/>
          </a:solidFill>
          <a:ln>
            <a:solidFill>
              <a:srgbClr val="F3A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xmlns="" id="{B0FACC1C-0ABE-426E-A5C9-001562B9B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1592" y="2878815"/>
            <a:ext cx="298886" cy="298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F641854-8765-479D-951A-1767F7B88D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88" y="1947411"/>
            <a:ext cx="4622801" cy="3099661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0841">
            <a:off x="6788646" y="4664729"/>
            <a:ext cx="2131364" cy="1420909"/>
          </a:xfrm>
          <a:prstGeom prst="rect">
            <a:avLst/>
          </a:prstGeom>
        </p:spPr>
      </p:pic>
      <p:sp>
        <p:nvSpPr>
          <p:cNvPr id="10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smtClean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Solution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47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>
          <a:xfrm>
            <a:off x="8501938" y="6390671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uk-UA"/>
          </a:p>
        </p:txBody>
      </p:sp>
      <p:pic>
        <p:nvPicPr>
          <p:cNvPr id="5" name="Image 4" title="impératif">
            <a:extLst>
              <a:ext uri="{FF2B5EF4-FFF2-40B4-BE49-F238E27FC236}">
                <a16:creationId xmlns:a16="http://schemas.microsoft.com/office/drawing/2014/main" xmlns="" id="{D4A5595C-986F-4B8D-8D41-FD844A0A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469"/>
            <a:ext cx="11207286" cy="6157310"/>
          </a:xfrm>
          <a:prstGeom prst="rect">
            <a:avLst/>
          </a:prstGeom>
        </p:spPr>
      </p:pic>
      <p:sp>
        <p:nvSpPr>
          <p:cNvPr id="6" name="Google Shape;162;p7"/>
          <p:cNvSpPr/>
          <p:nvPr/>
        </p:nvSpPr>
        <p:spPr>
          <a:xfrm>
            <a:off x="644199" y="983093"/>
            <a:ext cx="1070389" cy="850952"/>
          </a:xfrm>
          <a:prstGeom prst="cube">
            <a:avLst>
              <a:gd name="adj" fmla="val 25000"/>
            </a:avLst>
          </a:prstGeom>
          <a:solidFill>
            <a:srgbClr val="0B495E"/>
          </a:solidFill>
          <a:ln w="12700" cap="flat" cmpd="sng">
            <a:solidFill>
              <a:srgbClr val="F3A2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D789285-646E-4F2B-949B-A837203D8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408" y="3146941"/>
            <a:ext cx="486044" cy="858116"/>
          </a:xfrm>
          <a:prstGeom prst="rect">
            <a:avLst/>
          </a:prstGeom>
        </p:spPr>
      </p:pic>
      <p:sp>
        <p:nvSpPr>
          <p:cNvPr id="8" name="Google Shape;160;p7"/>
          <p:cNvSpPr txBox="1"/>
          <p:nvPr/>
        </p:nvSpPr>
        <p:spPr>
          <a:xfrm>
            <a:off x="541547" y="1233346"/>
            <a:ext cx="11081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FFFFFF"/>
                </a:solidFill>
              </a:rPr>
              <a:t>ERP</a:t>
            </a:r>
            <a:endParaRPr sz="320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7C86ABA-9E61-4D3B-84D5-7FC14887D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8837" y="1073830"/>
            <a:ext cx="1028700" cy="1087975"/>
          </a:xfrm>
          <a:prstGeom prst="rect">
            <a:avLst/>
          </a:prstGeom>
          <a:noFill/>
        </p:spPr>
      </p:pic>
      <p:cxnSp>
        <p:nvCxnSpPr>
          <p:cNvPr id="10" name="Google Shape;166;p7">
            <a:extLst>
              <a:ext uri="{FF2B5EF4-FFF2-40B4-BE49-F238E27FC236}">
                <a16:creationId xmlns:a16="http://schemas.microsoft.com/office/drawing/2014/main" xmlns="" id="{6CE7F817-7687-48EC-BFE8-1DCAC4CD0DAF}"/>
              </a:ext>
            </a:extLst>
          </p:cNvPr>
          <p:cNvCxnSpPr>
            <a:cxnSpLocks/>
          </p:cNvCxnSpPr>
          <p:nvPr/>
        </p:nvCxnSpPr>
        <p:spPr>
          <a:xfrm flipH="1" flipV="1">
            <a:off x="3848837" y="2765745"/>
            <a:ext cx="935252" cy="823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cxnSp>
        <p:nvCxnSpPr>
          <p:cNvPr id="11" name="Google Shape;166;p7">
            <a:extLst>
              <a:ext uri="{FF2B5EF4-FFF2-40B4-BE49-F238E27FC236}">
                <a16:creationId xmlns:a16="http://schemas.microsoft.com/office/drawing/2014/main" xmlns="" id="{ABD70A89-5F03-4A36-98E9-90C6ED9DE088}"/>
              </a:ext>
            </a:extLst>
          </p:cNvPr>
          <p:cNvCxnSpPr>
            <a:cxnSpLocks/>
          </p:cNvCxnSpPr>
          <p:nvPr/>
        </p:nvCxnSpPr>
        <p:spPr>
          <a:xfrm flipH="1" flipV="1">
            <a:off x="4748817" y="1961040"/>
            <a:ext cx="2667461" cy="213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cxnSp>
        <p:nvCxnSpPr>
          <p:cNvPr id="12" name="Google Shape;166;p7">
            <a:extLst>
              <a:ext uri="{FF2B5EF4-FFF2-40B4-BE49-F238E27FC236}">
                <a16:creationId xmlns:a16="http://schemas.microsoft.com/office/drawing/2014/main" xmlns="" id="{BE41273B-D1E9-4EBA-80B8-24CAF3AA3DA7}"/>
              </a:ext>
            </a:extLst>
          </p:cNvPr>
          <p:cNvCxnSpPr>
            <a:cxnSpLocks/>
          </p:cNvCxnSpPr>
          <p:nvPr/>
        </p:nvCxnSpPr>
        <p:spPr>
          <a:xfrm flipH="1">
            <a:off x="1144475" y="1811810"/>
            <a:ext cx="11760" cy="241212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cxnSp>
        <p:nvCxnSpPr>
          <p:cNvPr id="13" name="Google Shape;166;p7">
            <a:extLst>
              <a:ext uri="{FF2B5EF4-FFF2-40B4-BE49-F238E27FC236}">
                <a16:creationId xmlns:a16="http://schemas.microsoft.com/office/drawing/2014/main" xmlns="" id="{B488CA70-39B0-4099-A007-CC5B9576F7FC}"/>
              </a:ext>
            </a:extLst>
          </p:cNvPr>
          <p:cNvCxnSpPr>
            <a:cxnSpLocks/>
          </p:cNvCxnSpPr>
          <p:nvPr/>
        </p:nvCxnSpPr>
        <p:spPr>
          <a:xfrm>
            <a:off x="4764848" y="1677082"/>
            <a:ext cx="18099" cy="337228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278" y="4609357"/>
            <a:ext cx="770023" cy="83205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371" y="3544699"/>
            <a:ext cx="762000" cy="8320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C93ECC4-F8C7-44DA-8EB5-C0DEC2900FE9}"/>
              </a:ext>
            </a:extLst>
          </p:cNvPr>
          <p:cNvSpPr/>
          <p:nvPr/>
        </p:nvSpPr>
        <p:spPr>
          <a:xfrm>
            <a:off x="248150" y="753381"/>
            <a:ext cx="2212937" cy="49937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C93ECC4-F8C7-44DA-8EB5-C0DEC2900FE9}"/>
              </a:ext>
            </a:extLst>
          </p:cNvPr>
          <p:cNvSpPr/>
          <p:nvPr/>
        </p:nvSpPr>
        <p:spPr>
          <a:xfrm>
            <a:off x="2711247" y="753381"/>
            <a:ext cx="3550320" cy="49819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C93ECC4-F8C7-44DA-8EB5-C0DEC2900FE9}"/>
              </a:ext>
            </a:extLst>
          </p:cNvPr>
          <p:cNvSpPr/>
          <p:nvPr/>
        </p:nvSpPr>
        <p:spPr>
          <a:xfrm>
            <a:off x="6540589" y="1431244"/>
            <a:ext cx="2338016" cy="49937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Google Shape;166;p7">
            <a:extLst>
              <a:ext uri="{FF2B5EF4-FFF2-40B4-BE49-F238E27FC236}">
                <a16:creationId xmlns:a16="http://schemas.microsoft.com/office/drawing/2014/main" xmlns="" id="{6CE7F817-7687-48EC-BFE8-1DCAC4CD0DAF}"/>
              </a:ext>
            </a:extLst>
          </p:cNvPr>
          <p:cNvCxnSpPr>
            <a:cxnSpLocks/>
          </p:cNvCxnSpPr>
          <p:nvPr/>
        </p:nvCxnSpPr>
        <p:spPr>
          <a:xfrm flipH="1" flipV="1">
            <a:off x="3848838" y="3989175"/>
            <a:ext cx="925630" cy="678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cxnSp>
        <p:nvCxnSpPr>
          <p:cNvPr id="24" name="Google Shape;166;p7">
            <a:extLst>
              <a:ext uri="{FF2B5EF4-FFF2-40B4-BE49-F238E27FC236}">
                <a16:creationId xmlns:a16="http://schemas.microsoft.com/office/drawing/2014/main" xmlns="" id="{B488CA70-39B0-4099-A007-CC5B9576F7FC}"/>
              </a:ext>
            </a:extLst>
          </p:cNvPr>
          <p:cNvCxnSpPr>
            <a:cxnSpLocks/>
          </p:cNvCxnSpPr>
          <p:nvPr/>
        </p:nvCxnSpPr>
        <p:spPr>
          <a:xfrm>
            <a:off x="7829912" y="2347653"/>
            <a:ext cx="12909" cy="270344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cxnSp>
        <p:nvCxnSpPr>
          <p:cNvPr id="26" name="Google Shape;166;p7">
            <a:extLst>
              <a:ext uri="{FF2B5EF4-FFF2-40B4-BE49-F238E27FC236}">
                <a16:creationId xmlns:a16="http://schemas.microsoft.com/office/drawing/2014/main" xmlns="" id="{BE41273B-D1E9-4EBA-80B8-24CAF3AA3DA7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1538965" y="1617818"/>
            <a:ext cx="2309873" cy="2681034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diamond" w="med" len="med"/>
            <a:tailEnd type="triangle" w="med" len="med"/>
          </a:ln>
        </p:spPr>
      </p:cxnSp>
      <p:cxnSp>
        <p:nvCxnSpPr>
          <p:cNvPr id="88" name="Google Shape;166;p7">
            <a:extLst>
              <a:ext uri="{FF2B5EF4-FFF2-40B4-BE49-F238E27FC236}">
                <a16:creationId xmlns:a16="http://schemas.microsoft.com/office/drawing/2014/main" xmlns="" id="{6CE7F817-7687-48EC-BFE8-1DCAC4CD0DAF}"/>
              </a:ext>
            </a:extLst>
          </p:cNvPr>
          <p:cNvCxnSpPr>
            <a:cxnSpLocks/>
          </p:cNvCxnSpPr>
          <p:nvPr/>
        </p:nvCxnSpPr>
        <p:spPr>
          <a:xfrm flipH="1">
            <a:off x="3920923" y="5035121"/>
            <a:ext cx="892029" cy="348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triangle" w="med" len="med"/>
            <a:tailEnd type="triangle" w="med" len="med"/>
          </a:ln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C93ECC4-F8C7-44DA-8EB5-C0DEC2900FE9}"/>
              </a:ext>
            </a:extLst>
          </p:cNvPr>
          <p:cNvSpPr/>
          <p:nvPr/>
        </p:nvSpPr>
        <p:spPr>
          <a:xfrm>
            <a:off x="2897848" y="3433516"/>
            <a:ext cx="2222541" cy="2081322"/>
          </a:xfrm>
          <a:prstGeom prst="rect">
            <a:avLst/>
          </a:prstGeom>
          <a:noFill/>
          <a:ln w="57150">
            <a:solidFill>
              <a:schemeClr val="tx2">
                <a:lumMod val="75000"/>
                <a:alpha val="63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162;p7"/>
          <p:cNvSpPr/>
          <p:nvPr/>
        </p:nvSpPr>
        <p:spPr>
          <a:xfrm>
            <a:off x="611387" y="2520101"/>
            <a:ext cx="1070389" cy="850952"/>
          </a:xfrm>
          <a:prstGeom prst="cube">
            <a:avLst>
              <a:gd name="adj" fmla="val 25000"/>
            </a:avLst>
          </a:prstGeom>
          <a:solidFill>
            <a:srgbClr val="0B495E"/>
          </a:solidFill>
          <a:ln w="12700" cap="flat" cmpd="sng">
            <a:solidFill>
              <a:srgbClr val="F3A2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60;p7"/>
          <p:cNvSpPr txBox="1"/>
          <p:nvPr/>
        </p:nvSpPr>
        <p:spPr>
          <a:xfrm>
            <a:off x="508735" y="2770354"/>
            <a:ext cx="11081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FFFFFF"/>
                </a:solidFill>
              </a:rPr>
              <a:t>TMS</a:t>
            </a:r>
            <a:endParaRPr sz="320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7C86ABA-9E61-4D3B-84D5-7FC14887D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07" y="4066000"/>
            <a:ext cx="1028700" cy="1087975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2967774" y="5985593"/>
            <a:ext cx="300806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ÉQUIPEMENT DU LIEU INTERVENTION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C93ECC4-F8C7-44DA-8EB5-C0DEC2900FE9}"/>
              </a:ext>
            </a:extLst>
          </p:cNvPr>
          <p:cNvSpPr/>
          <p:nvPr/>
        </p:nvSpPr>
        <p:spPr>
          <a:xfrm>
            <a:off x="2912946" y="1157622"/>
            <a:ext cx="2222541" cy="2081322"/>
          </a:xfrm>
          <a:prstGeom prst="rect">
            <a:avLst/>
          </a:prstGeom>
          <a:noFill/>
          <a:ln w="57150">
            <a:solidFill>
              <a:schemeClr val="tx2">
                <a:lumMod val="75000"/>
                <a:alpha val="63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ZoneTexte 41"/>
          <p:cNvSpPr txBox="1"/>
          <p:nvPr/>
        </p:nvSpPr>
        <p:spPr>
          <a:xfrm>
            <a:off x="380259" y="5868214"/>
            <a:ext cx="20328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CONFIGURATION /</a:t>
            </a:r>
          </a:p>
          <a:p>
            <a:pPr algn="ctr"/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 DASHBOARD /</a:t>
            </a:r>
          </a:p>
          <a:p>
            <a:pPr algn="ctr"/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 API</a:t>
            </a:r>
          </a:p>
        </p:txBody>
      </p:sp>
      <p:sp>
        <p:nvSpPr>
          <p:cNvPr id="38" name="Google Shape;140;p5"/>
          <p:cNvSpPr/>
          <p:nvPr/>
        </p:nvSpPr>
        <p:spPr>
          <a:xfrm>
            <a:off x="0" y="176363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Le fonctionnement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94294D6-E042-40A3-B47F-0F2FB03142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35683" y="1580529"/>
            <a:ext cx="714591" cy="758624"/>
          </a:xfrm>
          <a:prstGeom prst="rect">
            <a:avLst/>
          </a:prstGeom>
        </p:spPr>
      </p:pic>
      <p:cxnSp>
        <p:nvCxnSpPr>
          <p:cNvPr id="44" name="Google Shape;166;p7">
            <a:extLst>
              <a:ext uri="{FF2B5EF4-FFF2-40B4-BE49-F238E27FC236}">
                <a16:creationId xmlns:a16="http://schemas.microsoft.com/office/drawing/2014/main" xmlns="" id="{BE41273B-D1E9-4EBA-80B8-24CAF3AA3DA7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>
            <a:off x="4363187" y="1073830"/>
            <a:ext cx="5659868" cy="693762"/>
          </a:xfrm>
          <a:prstGeom prst="curvedConnector4">
            <a:avLst>
              <a:gd name="adj1" fmla="val -333"/>
              <a:gd name="adj2" fmla="val 132951"/>
            </a:avLst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diamond" w="med" len="med"/>
            <a:tailEnd type="triangle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C93ECC4-F8C7-44DA-8EB5-C0DEC2900FE9}"/>
              </a:ext>
            </a:extLst>
          </p:cNvPr>
          <p:cNvSpPr/>
          <p:nvPr/>
        </p:nvSpPr>
        <p:spPr>
          <a:xfrm>
            <a:off x="9061450" y="1266163"/>
            <a:ext cx="1811162" cy="42682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ZoneTexte 47"/>
          <p:cNvSpPr txBox="1"/>
          <p:nvPr/>
        </p:nvSpPr>
        <p:spPr>
          <a:xfrm>
            <a:off x="5235144" y="3456253"/>
            <a:ext cx="239779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optionnel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921" y="2188338"/>
            <a:ext cx="1084300" cy="813225"/>
          </a:xfrm>
          <a:prstGeom prst="rect">
            <a:avLst/>
          </a:prstGeom>
        </p:spPr>
      </p:pic>
      <p:pic>
        <p:nvPicPr>
          <p:cNvPr id="56" name="Image 55" descr="IMG_710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98" y="1836236"/>
            <a:ext cx="1312789" cy="1949929"/>
          </a:xfrm>
          <a:prstGeom prst="rect">
            <a:avLst/>
          </a:prstGeom>
        </p:spPr>
      </p:pic>
      <p:cxnSp>
        <p:nvCxnSpPr>
          <p:cNvPr id="58" name="Google Shape;166;p7">
            <a:extLst>
              <a:ext uri="{FF2B5EF4-FFF2-40B4-BE49-F238E27FC236}">
                <a16:creationId xmlns:a16="http://schemas.microsoft.com/office/drawing/2014/main" xmlns="" id="{BE41273B-D1E9-4EBA-80B8-24CAF3AA3DA7}"/>
              </a:ext>
            </a:extLst>
          </p:cNvPr>
          <p:cNvCxnSpPr>
            <a:cxnSpLocks/>
            <a:stCxn id="56" idx="2"/>
          </p:cNvCxnSpPr>
          <p:nvPr/>
        </p:nvCxnSpPr>
        <p:spPr>
          <a:xfrm rot="5400000">
            <a:off x="7995850" y="3942632"/>
            <a:ext cx="2134411" cy="1821477"/>
          </a:xfrm>
          <a:prstGeom prst="curvedConnector3">
            <a:avLst>
              <a:gd name="adj1" fmla="val 101055"/>
            </a:avLst>
          </a:prstGeom>
          <a:noFill/>
          <a:ln w="9525" cap="flat" cmpd="sng">
            <a:solidFill>
              <a:srgbClr val="FFFFFF"/>
            </a:solidFill>
            <a:prstDash val="lgDashDotDot"/>
            <a:miter lim="800000"/>
            <a:headEnd type="diamond" w="med" len="med"/>
            <a:tailEnd type="triangle" w="med" len="med"/>
          </a:ln>
        </p:spPr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1133" y="2223384"/>
            <a:ext cx="760951" cy="90732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725" y="5083408"/>
            <a:ext cx="760951" cy="907326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7292587" y="970827"/>
            <a:ext cx="71045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Livreur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9695507" y="802827"/>
            <a:ext cx="54382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Livré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72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523501" y="1008280"/>
            <a:ext cx="2210337" cy="2359059"/>
          </a:xfrm>
          <a:prstGeom prst="ellipse">
            <a:avLst/>
          </a:prstGeom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775208" y="1671323"/>
            <a:ext cx="1785668" cy="1686398"/>
          </a:xfrm>
          <a:prstGeom prst="ellipse">
            <a:avLst/>
          </a:prstGeom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110273" y="2278035"/>
            <a:ext cx="1118583" cy="1086129"/>
          </a:xfrm>
          <a:prstGeom prst="ellipse">
            <a:avLst/>
          </a:prstGeom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100% des livraisons réussies au 1er passage!</a:t>
            </a: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3825677" y="2094121"/>
            <a:ext cx="6062676" cy="4278054"/>
          </a:xfrm>
          <a:prstGeom prst="rect">
            <a:avLst/>
          </a:prstGeom>
          <a:noFill/>
          <a:ln>
            <a:gradFill flip="none" rotWithShape="1">
              <a:gsLst>
                <a:gs pos="37000">
                  <a:schemeClr val="accent1"/>
                </a:gs>
                <a:gs pos="94000">
                  <a:prstClr val="white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000" b="1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340 000</a:t>
            </a: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 </a:t>
            </a:r>
            <a:r>
              <a:rPr lang="fr-FR" sz="2000" b="0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points de vente en France (marché global)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2000" b="0" i="1" u="none" strike="noStrike" cap="none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000" b="1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71 000 </a:t>
            </a:r>
            <a:r>
              <a:rPr lang="fr-FR" sz="2000" b="0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points de vente </a:t>
            </a: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exploité sous enseigne unique </a:t>
            </a:r>
            <a:r>
              <a:rPr lang="fr-FR" sz="2000" b="0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(marché </a:t>
            </a: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adressable, mais pouvoir de décision potentiellement dilué) : </a:t>
            </a:r>
            <a:r>
              <a:rPr lang="fr-FR" sz="2000" i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réalise 85% CA Global, </a:t>
            </a:r>
            <a:endParaRPr lang="fr-FR" sz="2000" b="0" i="1" u="none" strike="noStrike" cap="none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2000" b="0" i="1" u="none" strike="noStrike" cap="none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  <a:p>
            <a:pPr marL="457200" lvl="1">
              <a:buClr>
                <a:schemeClr val="dk1"/>
              </a:buClr>
              <a:buSzPts val="1800"/>
            </a:pPr>
            <a:r>
              <a:rPr lang="fr-FR" sz="2000" b="1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21 695 </a:t>
            </a:r>
            <a:r>
              <a:rPr lang="fr-FR" sz="2000" b="0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points de vente </a:t>
            </a:r>
            <a:r>
              <a:rPr lang="fr-FR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exploité sous </a:t>
            </a:r>
            <a:r>
              <a:rPr lang="fr-FR" sz="2000" i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enseigne unique en «</a:t>
            </a: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 </a:t>
            </a:r>
            <a:r>
              <a:rPr lang="fr-FR" sz="2000" i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intégré » </a:t>
            </a: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(</a:t>
            </a:r>
            <a:r>
              <a:rPr lang="fr-FR" sz="2000" b="0" i="1" u="none" strike="noStrike" cap="none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marché </a:t>
            </a: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privilégié, centralisation de la décision) = </a:t>
            </a:r>
          </a:p>
          <a:p>
            <a:pPr marL="457200" lvl="1" algn="r">
              <a:buClr>
                <a:schemeClr val="dk1"/>
              </a:buClr>
              <a:buSzPts val="1800"/>
            </a:pPr>
            <a:endParaRPr lang="fr-FR" sz="2000" b="1" i="1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  <a:p>
            <a:pPr marL="457200" lvl="1" algn="r">
              <a:buClr>
                <a:schemeClr val="dk1"/>
              </a:buClr>
              <a:buSzPts val="1800"/>
            </a:pPr>
            <a:r>
              <a:rPr lang="fr-FR" sz="2000" b="1" i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333 réseaux </a:t>
            </a:r>
            <a:endParaRPr lang="fr-FR" sz="2000" b="1" i="1" u="none" strike="noStrike" cap="none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fr-FR" sz="18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395506"/>
            <a:ext cx="69244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1</a:t>
            </a:r>
            <a:r>
              <a:rPr lang="fr-FR" sz="2000" b="1" i="1" baseline="30000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er</a:t>
            </a:r>
            <a:r>
              <a:rPr lang="fr-FR" sz="2000" b="1" i="1" dirty="0" smtClean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 Segment de marché : La </a:t>
            </a:r>
            <a:r>
              <a:rPr lang="fr-FR" sz="2000" b="1" i="1" dirty="0">
                <a:solidFill>
                  <a:srgbClr val="264A61"/>
                </a:solidFill>
                <a:latin typeface="Calibri"/>
                <a:ea typeface="Century Gothic"/>
                <a:cs typeface="Calibri"/>
                <a:sym typeface="Century Gothic"/>
              </a:rPr>
              <a:t>livraison autonome en France</a:t>
            </a:r>
            <a:endParaRPr dirty="0">
              <a:latin typeface="Calibri"/>
              <a:cs typeface="Calibri"/>
            </a:endParaRPr>
          </a:p>
        </p:txBody>
      </p:sp>
      <p:cxnSp>
        <p:nvCxnSpPr>
          <p:cNvPr id="4" name="Connecteur en arc 3"/>
          <p:cNvCxnSpPr/>
          <p:nvPr/>
        </p:nvCxnSpPr>
        <p:spPr>
          <a:xfrm>
            <a:off x="2518508" y="2238113"/>
            <a:ext cx="1766445" cy="163019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/>
          <p:nvPr/>
        </p:nvCxnSpPr>
        <p:spPr>
          <a:xfrm>
            <a:off x="2365449" y="1221570"/>
            <a:ext cx="1900115" cy="13573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stCxn id="9" idx="4"/>
          </p:cNvCxnSpPr>
          <p:nvPr/>
        </p:nvCxnSpPr>
        <p:spPr>
          <a:xfrm rot="16200000" flipH="1">
            <a:off x="2138645" y="2895084"/>
            <a:ext cx="1551200" cy="2489360"/>
          </a:xfrm>
          <a:prstGeom prst="curvedConnector2">
            <a:avLst/>
          </a:prstGeom>
          <a:ln>
            <a:headEnd type="arrow"/>
            <a:tailEnd type="arrow"/>
          </a:ln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56221" y="6096356"/>
            <a:ext cx="1242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Insee</a:t>
            </a:r>
            <a:endParaRPr lang="fr-FR" dirty="0"/>
          </a:p>
        </p:txBody>
      </p:sp>
      <p:sp>
        <p:nvSpPr>
          <p:cNvPr id="41" name="Google Shape;139;p5"/>
          <p:cNvSpPr txBox="1"/>
          <p:nvPr/>
        </p:nvSpPr>
        <p:spPr>
          <a:xfrm>
            <a:off x="7186944" y="705016"/>
            <a:ext cx="5742759" cy="1015622"/>
          </a:xfrm>
          <a:prstGeom prst="rect">
            <a:avLst/>
          </a:prstGeom>
          <a:noFill/>
          <a:ln>
            <a:gradFill flip="none" rotWithShape="1">
              <a:gsLst>
                <a:gs pos="37000">
                  <a:schemeClr val="accent1"/>
                </a:gs>
                <a:gs pos="94000">
                  <a:prstClr val="white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Clr>
                <a:schemeClr val="dk1"/>
              </a:buClr>
              <a:buSzPts val="1800"/>
            </a:pPr>
            <a:r>
              <a:rPr lang="fr-FR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CA Global : 439 Mi€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000" b="0" i="1" u="none" strike="noStrike" cap="none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CA Global : +13% en 5 ans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000" i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entury Gothic"/>
                <a:cs typeface="Calibri"/>
                <a:sym typeface="Century Gothic"/>
              </a:rPr>
              <a:t>Croissance m2 : +9% en 5 ans</a:t>
            </a:r>
            <a:endParaRPr lang="fr-FR" sz="2000" b="0" i="1" u="none" strike="noStrike" cap="none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Century Gothic"/>
              <a:cs typeface="Calibri"/>
              <a:sym typeface="Century Gothic"/>
            </a:endParaRPr>
          </a:p>
        </p:txBody>
      </p:sp>
      <p:cxnSp>
        <p:nvCxnSpPr>
          <p:cNvPr id="42" name="Connecteur en arc 41"/>
          <p:cNvCxnSpPr>
            <a:stCxn id="41" idx="1"/>
          </p:cNvCxnSpPr>
          <p:nvPr/>
        </p:nvCxnSpPr>
        <p:spPr>
          <a:xfrm rot="10800000" flipV="1">
            <a:off x="5428900" y="1212827"/>
            <a:ext cx="1758044" cy="871598"/>
          </a:xfrm>
          <a:prstGeom prst="curvedConnector3">
            <a:avLst>
              <a:gd name="adj1" fmla="val 114518"/>
            </a:avLst>
          </a:prstGeom>
          <a:ln>
            <a:gradFill flip="none" rotWithShape="1">
              <a:gsLst>
                <a:gs pos="0">
                  <a:schemeClr val="accent1"/>
                </a:gs>
                <a:gs pos="77000">
                  <a:srgbClr val="FFFFFF"/>
                </a:gs>
              </a:gsLst>
              <a:lin ang="0" scaled="1"/>
              <a:tileRect/>
            </a:gradFill>
            <a:headEnd type="arrow"/>
            <a:tailEnd type="arrow"/>
          </a:ln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>
            <a:off x="5281106" y="5262559"/>
            <a:ext cx="3124807" cy="356319"/>
          </a:xfrm>
          <a:prstGeom prst="curvedConnector3">
            <a:avLst>
              <a:gd name="adj1" fmla="val 0"/>
            </a:avLst>
          </a:prstGeom>
          <a:ln>
            <a:headEnd type="arrow"/>
            <a:tailEnd type="arrow"/>
          </a:ln>
          <a:effectLst>
            <a:outerShdw blurRad="40000" dist="88900" dir="3420000" sx="105000" sy="105000" rotWithShape="0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9E38518-A050-4F82-AA49-98FAD830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91"/>
          <a:stretch/>
        </p:blipFill>
        <p:spPr>
          <a:xfrm>
            <a:off x="1593090" y="0"/>
            <a:ext cx="5269704" cy="685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uk-U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2" y="715918"/>
            <a:ext cx="5781819" cy="4571277"/>
          </a:xfrm>
          <a:prstGeom prst="rect">
            <a:avLst/>
          </a:prstGeom>
          <a:ln>
            <a:gradFill flip="none" rotWithShape="1">
              <a:gsLst>
                <a:gs pos="56000">
                  <a:schemeClr val="accent1"/>
                </a:gs>
                <a:gs pos="100000">
                  <a:prstClr val="white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0000" endPos="29000" dist="127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7105061" y="1257228"/>
            <a:ext cx="41912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Calibri"/>
                <a:cs typeface="Calibri"/>
              </a:rPr>
              <a:t>Atouts KW : </a:t>
            </a:r>
          </a:p>
          <a:p>
            <a:endParaRPr lang="fr-FR" sz="1600" i="1" dirty="0">
              <a:latin typeface="Calibri"/>
              <a:cs typeface="Calibri"/>
            </a:endParaRPr>
          </a:p>
          <a:p>
            <a:r>
              <a:rPr lang="fr-FR" sz="1600" i="1" dirty="0">
                <a:latin typeface="Calibri"/>
                <a:cs typeface="Calibri"/>
              </a:rPr>
              <a:t>L’interopérabilité des </a:t>
            </a:r>
            <a:r>
              <a:rPr lang="fr-FR" sz="1600" i="1" dirty="0" smtClean="0">
                <a:latin typeface="Calibri"/>
                <a:cs typeface="Calibri"/>
              </a:rPr>
              <a:t>solutions</a:t>
            </a:r>
          </a:p>
          <a:p>
            <a:endParaRPr lang="fr-FR" sz="1600" i="1" dirty="0">
              <a:latin typeface="Calibri"/>
              <a:cs typeface="Calibri"/>
            </a:endParaRPr>
          </a:p>
          <a:p>
            <a:r>
              <a:rPr lang="fr-FR" sz="1600" i="1" dirty="0">
                <a:latin typeface="Calibri"/>
                <a:cs typeface="Calibri"/>
              </a:rPr>
              <a:t>Le contrôle de la DATA </a:t>
            </a:r>
            <a:endParaRPr lang="fr-FR" sz="1600" i="1" dirty="0" smtClean="0">
              <a:latin typeface="Calibri"/>
              <a:cs typeface="Calibri"/>
            </a:endParaRPr>
          </a:p>
          <a:p>
            <a:endParaRPr lang="fr-FR" sz="1600" i="1" dirty="0" smtClean="0">
              <a:latin typeface="Calibri"/>
              <a:cs typeface="Calibri"/>
            </a:endParaRPr>
          </a:p>
          <a:p>
            <a:r>
              <a:rPr lang="fr-FR" sz="1600" i="1" dirty="0">
                <a:latin typeface="Calibri"/>
                <a:cs typeface="Calibri"/>
              </a:rPr>
              <a:t>La scénarisation des </a:t>
            </a:r>
            <a:r>
              <a:rPr lang="fr-FR" sz="1600" i="1" dirty="0" smtClean="0">
                <a:latin typeface="Calibri"/>
                <a:cs typeface="Calibri"/>
              </a:rPr>
              <a:t>accès via </a:t>
            </a:r>
            <a:r>
              <a:rPr lang="fr-FR" sz="1600" b="1" i="1" dirty="0" smtClean="0">
                <a:solidFill>
                  <a:srgbClr val="FF0000"/>
                </a:solidFill>
                <a:latin typeface="Calibri"/>
                <a:cs typeface="Calibri"/>
              </a:rPr>
              <a:t> la capacité d’intégrer des flux distincts venant de plusieurs SI afin de partager les accès en fonction des besoins</a:t>
            </a:r>
          </a:p>
          <a:p>
            <a:pPr marL="342900" indent="-342900" algn="ctr">
              <a:buFont typeface="Arial"/>
              <a:buChar char="•"/>
            </a:pPr>
            <a:r>
              <a:rPr lang="fr-FR" sz="1600" i="1" dirty="0">
                <a:latin typeface="Calibri"/>
                <a:cs typeface="Calibri"/>
              </a:rPr>
              <a:t>Traçabilité des livraisons</a:t>
            </a:r>
            <a:endParaRPr lang="fr-FR" sz="1600" dirty="0">
              <a:latin typeface="Cambria"/>
            </a:endParaRPr>
          </a:p>
          <a:p>
            <a:pPr marL="342900" indent="-342900" algn="ctr">
              <a:buFont typeface="Arial"/>
              <a:buChar char="•"/>
            </a:pPr>
            <a:r>
              <a:rPr lang="fr-FR" sz="1600" i="1" dirty="0">
                <a:latin typeface="Calibri"/>
                <a:cs typeface="Calibri"/>
              </a:rPr>
              <a:t>Remontée directe des informations d’exploitation (temps de présence sur site, ponctualité, optimisation des tournées, </a:t>
            </a:r>
            <a:r>
              <a:rPr lang="is-IS" sz="1600" i="1" dirty="0">
                <a:latin typeface="Calibri"/>
                <a:cs typeface="Calibri"/>
              </a:rPr>
              <a:t>…)</a:t>
            </a:r>
            <a:r>
              <a:rPr lang="fr-FR" sz="1600" i="1" dirty="0">
                <a:latin typeface="Calibri"/>
                <a:cs typeface="Calibri"/>
              </a:rPr>
              <a:t> </a:t>
            </a:r>
          </a:p>
          <a:p>
            <a:pPr marL="342900" indent="-342900" algn="ctr">
              <a:buFont typeface="Arial"/>
              <a:buChar char="•"/>
            </a:pPr>
            <a:r>
              <a:rPr lang="fr-FR" sz="1600" i="1" dirty="0">
                <a:latin typeface="Calibri"/>
                <a:cs typeface="Calibri"/>
              </a:rPr>
              <a:t>Évolutivité via RFID, NFC</a:t>
            </a:r>
            <a:r>
              <a:rPr lang="is-IS" sz="1600" i="1" dirty="0">
                <a:latin typeface="Calibri"/>
                <a:cs typeface="Calibri"/>
              </a:rPr>
              <a:t>… </a:t>
            </a:r>
            <a:r>
              <a:rPr lang="fr-FR" sz="1600" i="1" dirty="0">
                <a:latin typeface="Calibri"/>
                <a:cs typeface="Calibri"/>
              </a:rPr>
              <a:t> </a:t>
            </a:r>
          </a:p>
          <a:p>
            <a:endParaRPr lang="fr-FR" sz="1800" b="1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concurrence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86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07" y="1235530"/>
            <a:ext cx="1889193" cy="11012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00" y="1252394"/>
            <a:ext cx="1917700" cy="11174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EB32ED9-3B88-416C-B77E-61FED8EE9892}"/>
              </a:ext>
            </a:extLst>
          </p:cNvPr>
          <p:cNvSpPr txBox="1"/>
          <p:nvPr/>
        </p:nvSpPr>
        <p:spPr>
          <a:xfrm>
            <a:off x="76200" y="2626310"/>
            <a:ext cx="41783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fr-FR" sz="1600" dirty="0">
                <a:latin typeface="Calibri"/>
                <a:cs typeface="Calibri"/>
              </a:rPr>
              <a:t>Réduction de 6 mn </a:t>
            </a:r>
            <a:r>
              <a:rPr lang="fr-FR" sz="1600" dirty="0" smtClean="0">
                <a:latin typeface="Calibri"/>
                <a:cs typeface="Calibri"/>
              </a:rPr>
              <a:t>du temps moyen de livraison /magasin</a:t>
            </a:r>
            <a:endParaRPr lang="fr-FR" sz="1600" dirty="0">
              <a:latin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fr-FR" sz="1600" dirty="0">
                <a:latin typeface="Calibri"/>
                <a:cs typeface="Calibri"/>
              </a:rPr>
              <a:t>Augmentation de 4 magasins par </a:t>
            </a:r>
            <a:r>
              <a:rPr lang="fr-FR" sz="1600" dirty="0" smtClean="0">
                <a:latin typeface="Calibri"/>
                <a:cs typeface="Calibri"/>
              </a:rPr>
              <a:t>tournée</a:t>
            </a:r>
            <a:endParaRPr lang="fr-FR" sz="1600" dirty="0">
              <a:latin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fr-FR" sz="1600" dirty="0" smtClean="0">
                <a:latin typeface="Calibri"/>
                <a:cs typeface="Calibri"/>
              </a:rPr>
              <a:t>Réduction des coûts directs de 10 </a:t>
            </a:r>
            <a:r>
              <a:rPr lang="fr-FR" sz="1600" dirty="0">
                <a:latin typeface="Calibri"/>
                <a:cs typeface="Calibri"/>
              </a:rPr>
              <a:t>000 </a:t>
            </a:r>
            <a:r>
              <a:rPr lang="fr-FR" sz="1600" dirty="0" smtClean="0">
                <a:latin typeface="Calibri"/>
                <a:cs typeface="Calibri"/>
              </a:rPr>
              <a:t>/ </a:t>
            </a:r>
            <a:r>
              <a:rPr lang="fr-FR" sz="1600" dirty="0">
                <a:latin typeface="Calibri"/>
                <a:cs typeface="Calibri"/>
              </a:rPr>
              <a:t>chauffeur </a:t>
            </a:r>
            <a:r>
              <a:rPr lang="fr-FR" sz="1600" dirty="0" smtClean="0">
                <a:latin typeface="Calibri"/>
                <a:cs typeface="Calibri"/>
              </a:rPr>
              <a:t>/An</a:t>
            </a:r>
          </a:p>
          <a:p>
            <a:pPr algn="ctr"/>
            <a:endParaRPr lang="fr-FR" sz="1600" dirty="0" smtClean="0">
              <a:latin typeface="Calibri"/>
              <a:cs typeface="Calibri"/>
            </a:endParaRPr>
          </a:p>
          <a:p>
            <a:pPr algn="ctr"/>
            <a:endParaRPr lang="fr-FR" sz="1600" dirty="0">
              <a:latin typeface="Calibri"/>
              <a:cs typeface="Calibri"/>
            </a:endParaRPr>
          </a:p>
          <a:p>
            <a:pPr algn="ctr"/>
            <a:endParaRPr lang="fr-FR" sz="1600" dirty="0" smtClean="0">
              <a:latin typeface="Calibri"/>
              <a:cs typeface="Calibri"/>
            </a:endParaRPr>
          </a:p>
          <a:p>
            <a:pPr algn="ctr"/>
            <a:endParaRPr lang="fr-FR" sz="1600" dirty="0">
              <a:latin typeface="Calibri"/>
              <a:cs typeface="Calibri"/>
            </a:endParaRPr>
          </a:p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Nombre de points de vente</a:t>
            </a:r>
          </a:p>
          <a:p>
            <a:pPr algn="ctr"/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250</a:t>
            </a:r>
            <a:endParaRPr lang="fr-FR" sz="1600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EB32ED9-3B88-416C-B77E-61FED8EE9892}"/>
              </a:ext>
            </a:extLst>
          </p:cNvPr>
          <p:cNvSpPr txBox="1"/>
          <p:nvPr/>
        </p:nvSpPr>
        <p:spPr>
          <a:xfrm>
            <a:off x="4144049" y="2616508"/>
            <a:ext cx="4178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fr-FR" sz="1600" dirty="0">
                <a:latin typeface="Calibri"/>
                <a:cs typeface="Calibri"/>
              </a:rPr>
              <a:t>Diminution </a:t>
            </a:r>
            <a:r>
              <a:rPr lang="fr-FR" sz="1600" dirty="0" smtClean="0">
                <a:latin typeface="Calibri"/>
                <a:cs typeface="Calibri"/>
              </a:rPr>
              <a:t>du </a:t>
            </a:r>
            <a:r>
              <a:rPr lang="fr-FR" sz="1600" dirty="0">
                <a:latin typeface="Calibri"/>
                <a:cs typeface="Calibri"/>
              </a:rPr>
              <a:t>vol interne de </a:t>
            </a:r>
            <a:r>
              <a:rPr lang="fr-FR" sz="1600" dirty="0" smtClean="0">
                <a:latin typeface="Calibri"/>
                <a:cs typeface="Calibri"/>
              </a:rPr>
              <a:t>1 </a:t>
            </a:r>
            <a:r>
              <a:rPr lang="fr-FR" sz="1600" dirty="0">
                <a:latin typeface="Calibri"/>
                <a:cs typeface="Calibri"/>
              </a:rPr>
              <a:t>% en valeur de CA/point de vente</a:t>
            </a:r>
          </a:p>
          <a:p>
            <a:pPr algn="ctr"/>
            <a:endParaRPr lang="fr-FR" sz="1600" dirty="0" smtClean="0">
              <a:latin typeface="Cambria"/>
              <a:cs typeface="Cambria"/>
            </a:endParaRPr>
          </a:p>
          <a:p>
            <a:pPr algn="ctr"/>
            <a:endParaRPr lang="fr-FR" sz="1600" dirty="0" smtClean="0">
              <a:latin typeface="Cambria"/>
              <a:cs typeface="Cambria"/>
            </a:endParaRPr>
          </a:p>
          <a:p>
            <a:pPr algn="ctr"/>
            <a:endParaRPr lang="fr-FR" sz="1600" dirty="0">
              <a:latin typeface="Cambria"/>
              <a:cs typeface="Cambria"/>
            </a:endParaRPr>
          </a:p>
          <a:p>
            <a:pPr algn="ctr"/>
            <a:endParaRPr lang="fr-FR" sz="1600" dirty="0" smtClean="0">
              <a:latin typeface="Cambria"/>
              <a:cs typeface="Cambria"/>
            </a:endParaRPr>
          </a:p>
          <a:p>
            <a:pPr algn="ctr"/>
            <a:endParaRPr lang="fr-FR" dirty="0">
              <a:latin typeface="Cambria"/>
              <a:cs typeface="Cambria"/>
            </a:endParaRPr>
          </a:p>
          <a:p>
            <a:pPr algn="ctr"/>
            <a:endParaRPr lang="fr-FR" dirty="0">
              <a:latin typeface="Cambria"/>
              <a:cs typeface="Cambria"/>
            </a:endParaRPr>
          </a:p>
          <a:p>
            <a:pPr algn="ctr"/>
            <a:r>
              <a:rPr lang="fr-FR" sz="1600" i="1" dirty="0" smtClean="0">
                <a:latin typeface="Calibri"/>
                <a:cs typeface="Calibri"/>
              </a:rPr>
              <a:t>	</a:t>
            </a:r>
            <a:endParaRPr lang="fr-FR" sz="1600" i="1" dirty="0">
              <a:latin typeface="Calibri"/>
              <a:cs typeface="Calibri"/>
            </a:endParaRPr>
          </a:p>
          <a:p>
            <a:pPr algn="ctr"/>
            <a:endParaRPr lang="fr-FR" sz="1600" dirty="0" smtClean="0">
              <a:latin typeface="Cambria"/>
              <a:cs typeface="Cambria"/>
            </a:endParaRPr>
          </a:p>
          <a:p>
            <a:pPr algn="ctr"/>
            <a:endParaRPr lang="fr-FR" sz="1600" dirty="0">
              <a:latin typeface="Cambria"/>
              <a:cs typeface="Cambria"/>
            </a:endParaRPr>
          </a:p>
          <a:p>
            <a:pPr algn="ctr"/>
            <a:endParaRPr lang="fr-FR" sz="1600" dirty="0" smtClean="0">
              <a:latin typeface="Cambria"/>
              <a:cs typeface="Cambria"/>
            </a:endParaRPr>
          </a:p>
          <a:p>
            <a:pPr algn="ctr"/>
            <a:endParaRPr lang="fr-FR" sz="1600" dirty="0">
              <a:latin typeface="Cambria"/>
              <a:cs typeface="Cambria"/>
            </a:endParaRPr>
          </a:p>
          <a:p>
            <a:pPr algn="ctr"/>
            <a:r>
              <a:rPr lang="fr-FR" sz="1600" dirty="0">
                <a:latin typeface="Cambria"/>
              </a:rPr>
              <a:t> </a:t>
            </a:r>
            <a:endParaRPr lang="fr-FR" sz="1600" dirty="0">
              <a:latin typeface="Metropolis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EB32ED9-3B88-416C-B77E-61FED8EE9892}"/>
              </a:ext>
            </a:extLst>
          </p:cNvPr>
          <p:cNvSpPr txBox="1"/>
          <p:nvPr/>
        </p:nvSpPr>
        <p:spPr>
          <a:xfrm>
            <a:off x="8290673" y="2516475"/>
            <a:ext cx="374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1600" i="1" dirty="0" smtClean="0">
                <a:latin typeface="Calibri"/>
                <a:cs typeface="Calibri"/>
              </a:rPr>
              <a:t>Traçabilité des livraisons</a:t>
            </a:r>
            <a:endParaRPr lang="fr-FR" sz="16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FR" sz="1600" i="1" dirty="0" smtClean="0">
                <a:latin typeface="Calibri"/>
                <a:cs typeface="Calibri"/>
              </a:rPr>
              <a:t>Remontée directe des informations d’exploitation (temps de présence sur site, ponctualité, optimisation des tournées, </a:t>
            </a:r>
            <a:r>
              <a:rPr lang="is-IS" sz="1600" i="1" dirty="0" smtClean="0">
                <a:latin typeface="Calibri"/>
                <a:cs typeface="Calibri"/>
              </a:rPr>
              <a:t>…)</a:t>
            </a:r>
            <a:r>
              <a:rPr lang="fr-FR" sz="1600" i="1" dirty="0" smtClean="0"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1600" i="1" dirty="0" smtClean="0">
                <a:latin typeface="Calibri"/>
                <a:cs typeface="Calibri"/>
              </a:rPr>
              <a:t>Évolutivité via RFID, NFC</a:t>
            </a:r>
            <a:r>
              <a:rPr lang="is-IS" sz="1600" i="1" dirty="0" smtClean="0">
                <a:latin typeface="Calibri"/>
                <a:cs typeface="Calibri"/>
              </a:rPr>
              <a:t>… </a:t>
            </a:r>
            <a:r>
              <a:rPr lang="fr-FR" sz="1600" i="1" dirty="0" smtClean="0">
                <a:latin typeface="Calibri"/>
                <a:cs typeface="Calibri"/>
              </a:rPr>
              <a:t> </a:t>
            </a:r>
            <a:endParaRPr lang="fr-FR" sz="1600" i="1" dirty="0">
              <a:latin typeface="Calibri"/>
              <a:cs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gains Clients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890764" y="4833466"/>
            <a:ext cx="6096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Nombre de points de vente</a:t>
            </a:r>
          </a:p>
          <a:p>
            <a:pPr algn="ctr"/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1600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093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48;p13" descr="pascal LAUR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7987" y="3051506"/>
            <a:ext cx="858345" cy="81455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3386596929"/>
              </p:ext>
            </p:extLst>
          </p:nvPr>
        </p:nvGraphicFramePr>
        <p:xfrm>
          <a:off x="4396828" y="1915995"/>
          <a:ext cx="7342117" cy="382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1" name="Google Shape;241;p13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12" y="765905"/>
            <a:ext cx="854654" cy="9312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sp>
        <p:nvSpPr>
          <p:cNvPr id="242" name="Google Shape;242;p13"/>
          <p:cNvSpPr txBox="1"/>
          <p:nvPr/>
        </p:nvSpPr>
        <p:spPr>
          <a:xfrm>
            <a:off x="749043" y="760138"/>
            <a:ext cx="299674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latin typeface="Calibri"/>
                <a:ea typeface="Century Gothic"/>
                <a:cs typeface="Calibri"/>
                <a:sym typeface="Century Gothic"/>
              </a:rPr>
              <a:t>Dominique TESTA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Président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43" name="Google Shape;243;p13" descr="Rémy JEANNI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155" y="2865287"/>
            <a:ext cx="846883" cy="91859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sp>
        <p:nvSpPr>
          <p:cNvPr id="244" name="Google Shape;244;p13"/>
          <p:cNvSpPr txBox="1"/>
          <p:nvPr/>
        </p:nvSpPr>
        <p:spPr>
          <a:xfrm>
            <a:off x="988424" y="2918601"/>
            <a:ext cx="24563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latin typeface="Calibri"/>
                <a:ea typeface="Century Gothic"/>
                <a:cs typeface="Calibri"/>
                <a:sym typeface="Century Gothic"/>
              </a:rPr>
              <a:t>Remy JEANNIN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Directeur de la </a:t>
            </a:r>
            <a:r>
              <a:rPr lang="fr-FR" sz="1100" i="1" dirty="0" smtClean="0">
                <a:latin typeface="Calibri"/>
                <a:ea typeface="Century Gothic"/>
                <a:cs typeface="Calibri"/>
                <a:sym typeface="Century Gothic"/>
              </a:rPr>
              <a:t>Stratégie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 smtClean="0">
                <a:latin typeface="Calibri"/>
                <a:ea typeface="Century Gothic"/>
                <a:cs typeface="Calibri"/>
                <a:sym typeface="Century Gothic"/>
              </a:rPr>
              <a:t>Et finance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0896" y="4020637"/>
            <a:ext cx="852756" cy="88426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sp>
        <p:nvSpPr>
          <p:cNvPr id="246" name="Google Shape;246;p13"/>
          <p:cNvSpPr txBox="1"/>
          <p:nvPr/>
        </p:nvSpPr>
        <p:spPr>
          <a:xfrm>
            <a:off x="795919" y="4033215"/>
            <a:ext cx="319229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latin typeface="Calibri"/>
                <a:ea typeface="Century Gothic"/>
                <a:cs typeface="Calibri"/>
                <a:sym typeface="Century Gothic"/>
              </a:rPr>
              <a:t>Jean-Claude ROUSSEAUX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Directeur des opérations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884878" y="5114194"/>
            <a:ext cx="27465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latin typeface="Calibri"/>
                <a:ea typeface="Century Gothic"/>
                <a:cs typeface="Calibri"/>
                <a:sym typeface="Century Gothic"/>
              </a:rPr>
              <a:t>Didier GRIS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 smtClean="0">
                <a:latin typeface="Calibri"/>
                <a:ea typeface="Century Gothic"/>
                <a:cs typeface="Calibri"/>
                <a:sym typeface="Century Gothic"/>
              </a:rPr>
              <a:t>Directeur</a:t>
            </a:r>
            <a:endParaRPr lang="fr-FR" sz="1100" i="1" dirty="0">
              <a:latin typeface="Calibri"/>
              <a:ea typeface="Century Gothic"/>
              <a:cs typeface="Calibri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 err="1">
                <a:latin typeface="Calibri"/>
                <a:ea typeface="Century Gothic"/>
                <a:cs typeface="Calibri"/>
                <a:sym typeface="Century Gothic"/>
              </a:rPr>
              <a:t>Cybersécurité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 descr="pascal LAUR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8170" y="290958"/>
            <a:ext cx="1165318" cy="114346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sp>
        <p:nvSpPr>
          <p:cNvPr id="249" name="Google Shape;249;p13"/>
          <p:cNvSpPr txBox="1"/>
          <p:nvPr/>
        </p:nvSpPr>
        <p:spPr>
          <a:xfrm>
            <a:off x="6673437" y="1467293"/>
            <a:ext cx="28498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latin typeface="Calibri"/>
                <a:ea typeface="Century Gothic"/>
                <a:cs typeface="Calibri"/>
                <a:sym typeface="Century Gothic"/>
              </a:rPr>
              <a:t>Pascal LAURENCE 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Directeur Général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Juridique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40" y="5086401"/>
            <a:ext cx="852911" cy="88082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sp>
        <p:nvSpPr>
          <p:cNvPr id="252" name="Google Shape;252;p13"/>
          <p:cNvSpPr txBox="1">
            <a:spLocks noGrp="1"/>
          </p:cNvSpPr>
          <p:nvPr>
            <p:ph type="sldNum" idx="12"/>
          </p:nvPr>
        </p:nvSpPr>
        <p:spPr>
          <a:xfrm>
            <a:off x="7776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40;p5"/>
          <p:cNvSpPr/>
          <p:nvPr/>
        </p:nvSpPr>
        <p:spPr>
          <a:xfrm>
            <a:off x="0" y="167782"/>
            <a:ext cx="69244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solidFill>
                  <a:srgbClr val="264A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créateurs</a:t>
            </a:r>
            <a:endParaRPr dirty="0"/>
          </a:p>
        </p:txBody>
      </p:sp>
      <p:sp>
        <p:nvSpPr>
          <p:cNvPr id="23" name="Google Shape;247;p13"/>
          <p:cNvSpPr txBox="1"/>
          <p:nvPr/>
        </p:nvSpPr>
        <p:spPr>
          <a:xfrm>
            <a:off x="7409697" y="5703283"/>
            <a:ext cx="27465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 smtClean="0">
                <a:latin typeface="Calibri"/>
                <a:ea typeface="Century Gothic"/>
                <a:cs typeface="Calibri"/>
                <a:sym typeface="Century Gothic"/>
              </a:rPr>
              <a:t>Équipe opérationnelle et complémentaire composée d’ingénieur et M2.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243;p13" descr="Rémy JEANNI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72000" y="1945637"/>
            <a:ext cx="838677" cy="86306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pic>
        <p:nvPicPr>
          <p:cNvPr id="21" name="Google Shape;248;p13" descr="pascal LAUR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1921" y="1959742"/>
            <a:ext cx="858346" cy="86710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pic>
        <p:nvPicPr>
          <p:cNvPr id="24" name="Google Shape;24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71627" y="1945059"/>
            <a:ext cx="852756" cy="88426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pic>
        <p:nvPicPr>
          <p:cNvPr id="26" name="Google Shape;250;p1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2994" y="1933513"/>
            <a:ext cx="852911" cy="88082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pic>
        <p:nvPicPr>
          <p:cNvPr id="27" name="Google Shape;248;p13" descr="pascal LAUR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128" y="1849997"/>
            <a:ext cx="858346" cy="86710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  <a:outerShdw blurRad="50800" dist="279400" dir="2340000" sx="98000" sy="98000" algn="tl" rotWithShape="0">
              <a:schemeClr val="accent1">
                <a:alpha val="24000"/>
              </a:schemeClr>
            </a:outerShdw>
          </a:effectLst>
        </p:spPr>
      </p:pic>
      <p:sp>
        <p:nvSpPr>
          <p:cNvPr id="28" name="Google Shape;249;p13"/>
          <p:cNvSpPr txBox="1"/>
          <p:nvPr/>
        </p:nvSpPr>
        <p:spPr>
          <a:xfrm>
            <a:off x="836887" y="1910965"/>
            <a:ext cx="28498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latin typeface="Calibri"/>
                <a:ea typeface="Century Gothic"/>
                <a:cs typeface="Calibri"/>
                <a:sym typeface="Century Gothic"/>
              </a:rPr>
              <a:t>Pascal LAURENCE </a:t>
            </a:r>
            <a:endParaRPr sz="1100" dirty="0">
              <a:latin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Directeur Général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 dirty="0">
                <a:latin typeface="Calibri"/>
                <a:ea typeface="Century Gothic"/>
                <a:cs typeface="Calibri"/>
                <a:sym typeface="Century Gothic"/>
              </a:rPr>
              <a:t>Juridique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460975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28972</TotalTime>
  <Words>1194</Words>
  <Application>Microsoft Macintosh PowerPoint</Application>
  <PresentationFormat>Personnalisé</PresentationFormat>
  <Paragraphs>530</Paragraphs>
  <Slides>21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CHIFFRES CLÉS LIVRAISON AU DOMICILE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ROUSSEAUX</dc:creator>
  <cp:lastModifiedBy>Autonomous</cp:lastModifiedBy>
  <cp:revision>222</cp:revision>
  <dcterms:created xsi:type="dcterms:W3CDTF">2019-06-05T10:11:03Z</dcterms:created>
  <dcterms:modified xsi:type="dcterms:W3CDTF">2022-12-01T09:40:58Z</dcterms:modified>
</cp:coreProperties>
</file>