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366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T Sans Narrow" panose="020B0604020202020204" charset="0"/>
      <p:regular r:id="rId27"/>
      <p:bold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Condensed" panose="02000000000000000000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iuT86ui9KAsRXAzrnvhVZcb6iVs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zali Cnaani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0423D4-10A3-4F77-8AC3-9F2FDD2A83FD}">
  <a:tblStyle styleId="{A80423D4-10A3-4F77-8AC3-9F2FDD2A83F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9F9F9"/>
          </a:solidFill>
        </a:fill>
      </a:tcStyle>
    </a:wholeTbl>
    <a:band1H>
      <a:tcTxStyle/>
      <a:tcStyle>
        <a:tcBdr/>
        <a:fill>
          <a:solidFill>
            <a:srgbClr val="F2F2F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2F2F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2481163345999"/>
          <c:y val="0.10637989826661061"/>
          <c:w val="0.86775188366540013"/>
          <c:h val="0.821953066708321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&quot;€&quot;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0000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Lato" panose="020F0502020204030203" pitchFamily="34" charset="0"/>
                    </a:defRPr>
                  </a:pPr>
                  <a:endParaRPr lang="LID4096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8AF-9347-B1C3-0DF2DDD9912A}"/>
                </c:ext>
              </c:extLst>
            </c:dLbl>
            <c:dLbl>
              <c:idx val="1"/>
              <c:numFmt formatCode="&quot;€&quot;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0000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Lato" panose="020F0502020204030203" pitchFamily="34" charset="0"/>
                    </a:defRPr>
                  </a:pPr>
                  <a:endParaRPr lang="LID4096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8AF-9347-B1C3-0DF2DDD9912A}"/>
                </c:ext>
              </c:extLst>
            </c:dLbl>
            <c:dLbl>
              <c:idx val="2"/>
              <c:numFmt formatCode="&quot;€&quot;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0000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Lato" panose="020F0502020204030203" pitchFamily="34" charset="0"/>
                    </a:defRPr>
                  </a:pPr>
                  <a:endParaRPr lang="LID4096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68AF-9347-B1C3-0DF2DDD9912A}"/>
                </c:ext>
              </c:extLst>
            </c:dLbl>
            <c:dLbl>
              <c:idx val="3"/>
              <c:numFmt formatCode="&quot;€&quot;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A6FF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Lato" panose="020F0502020204030203" pitchFamily="34" charset="0"/>
                    </a:defRPr>
                  </a:pPr>
                  <a:endParaRPr lang="LID4096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8AF-9347-B1C3-0DF2DDD9912A}"/>
                </c:ext>
              </c:extLst>
            </c:dLbl>
            <c:dLbl>
              <c:idx val="4"/>
              <c:numFmt formatCode="&quot;€&quot;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A6FF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Lato" panose="020F0502020204030203" pitchFamily="34" charset="0"/>
                    </a:defRPr>
                  </a:pPr>
                  <a:endParaRPr lang="LID4096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8AF-9347-B1C3-0DF2DDD9912A}"/>
                </c:ext>
              </c:extLst>
            </c:dLbl>
            <c:dLbl>
              <c:idx val="5"/>
              <c:numFmt formatCode="&quot;€&quot;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A6FF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Lato" panose="020F0502020204030203" pitchFamily="34" charset="0"/>
                    </a:defRPr>
                  </a:pPr>
                  <a:endParaRPr lang="LID4096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8AF-9347-B1C3-0DF2DDD9912A}"/>
                </c:ext>
              </c:extLst>
            </c:dLbl>
            <c:numFmt formatCode="&quot;€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 pitchFamily="34" charset="0"/>
                  </a:defRPr>
                </a:pPr>
                <a:endParaRPr lang="LID4096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Sheet1!$B$2:$B$7</c:f>
              <c:numCache>
                <c:formatCode>"€"#,##0;[Red]\-"€"#,##0</c:formatCode>
                <c:ptCount val="6"/>
                <c:pt idx="0">
                  <c:v>-2073020</c:v>
                </c:pt>
                <c:pt idx="1">
                  <c:v>-1451200</c:v>
                </c:pt>
                <c:pt idx="2">
                  <c:v>-1032170</c:v>
                </c:pt>
                <c:pt idx="3">
                  <c:v>1145872</c:v>
                </c:pt>
                <c:pt idx="4">
                  <c:v>5442392</c:v>
                </c:pt>
                <c:pt idx="5">
                  <c:v>12035093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1A-4C97-A1DA-FE15BDE8711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Revenues</c:v>
                </c:pt>
              </c:strCache>
            </c:strRef>
          </c:tx>
          <c:spPr>
            <a:solidFill>
              <a:srgbClr val="033E87"/>
            </a:solidFill>
            <a:ln>
              <a:noFill/>
            </a:ln>
            <a:effectLst/>
          </c:spPr>
          <c:invertIfNegative val="0"/>
          <c:dLbls>
            <c:numFmt formatCode="&quot;€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13D86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 pitchFamily="34" charset="0"/>
                  </a:defRPr>
                </a:pPr>
                <a:endParaRPr lang="LID4096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Sheet1!$C$2:$C$7</c:f>
              <c:numCache>
                <c:formatCode>"€"#,##0;[Red]\-"€"#,##0</c:formatCode>
                <c:ptCount val="6"/>
                <c:pt idx="0" formatCode="General">
                  <c:v>0</c:v>
                </c:pt>
                <c:pt idx="1">
                  <c:v>762000</c:v>
                </c:pt>
                <c:pt idx="2">
                  <c:v>3198000</c:v>
                </c:pt>
                <c:pt idx="3">
                  <c:v>8677200</c:v>
                </c:pt>
                <c:pt idx="4">
                  <c:v>17668200</c:v>
                </c:pt>
                <c:pt idx="5">
                  <c:v>31435200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1A-4C97-A1DA-FE15BDE871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9"/>
        <c:overlap val="-22"/>
        <c:axId val="1850286815"/>
        <c:axId val="1848304319"/>
      </c:barChart>
      <c:catAx>
        <c:axId val="1850286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33E87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defRPr>
            </a:pPr>
            <a:endParaRPr lang="LID4096"/>
          </a:p>
        </c:txPr>
        <c:crossAx val="1848304319"/>
        <c:crosses val="autoZero"/>
        <c:auto val="1"/>
        <c:lblAlgn val="ctr"/>
        <c:lblOffset val="100"/>
        <c:noMultiLvlLbl val="0"/>
      </c:catAx>
      <c:valAx>
        <c:axId val="1848304319"/>
        <c:scaling>
          <c:orientation val="minMax"/>
        </c:scaling>
        <c:delete val="0"/>
        <c:axPos val="l"/>
        <c:majorGridlines>
          <c:spPr>
            <a:ln w="9525" cap="rnd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&quot;€&quot;#,##0_);[Red]\-&quot;€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13D86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defRPr>
            </a:pPr>
            <a:endParaRPr lang="LID4096"/>
          </a:p>
        </c:txPr>
        <c:crossAx val="1850286815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0"/>
                <c:y val="0.42599963607297819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13D86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Lato" panose="020F0502020204030203" pitchFamily="34" charset="0"/>
                  </a:defRPr>
                </a:pPr>
                <a:endParaRPr lang="LID4096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33E87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defRPr>
          </a:pPr>
          <a:endParaRPr lang="LID4096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Roboto" panose="02000000000000000000" pitchFamily="2" charset="0"/>
          <a:ea typeface="Roboto" panose="02000000000000000000" pitchFamily="2" charset="0"/>
          <a:cs typeface="Lato" panose="020F0502020204030203" pitchFamily="34" charset="0"/>
        </a:defRPr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6-13T14:05:27.398" idx="1">
    <p:pos x="6000" y="0"/>
    <p:text>bring bn together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MyhrKAI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6-13T14:06:15.070" idx="2">
    <p:pos x="6000" y="0"/>
    <p:text>We agreed to have Amit as Product manager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MyhrKAQ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6" name="Google Shape;3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6" name="Google Shape;195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7" name="Google Shape;195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I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9" name="Google Shape;197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0" name="Google Shape;203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031" name="Google Shape;2031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I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6" name="Google Shape;206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067" name="Google Shape;206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0" name="Google Shape;20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20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6" name="Google Shape;16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187" name="Google Shape;18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81958-2232-AE40-811E-AED6EC1A162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823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/>
              <a:t>The emphasis here is to show versus tell. Investors often want to see products, not to hear about products.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/>
              <a:t>By taking a user’s perspective, the demo relates more to your audience. The easier it is for the audience to imagine using the product, the more positively they will evaluate it.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/>
              <a:t>By contrasting micro problems with solutions features, investors gain a clear understanding of how the solutions solves the problem.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IE"/>
              <a:t>If there are other use cases, you can finish the slide by listing them.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IE" b="1"/>
              <a:t>For any comparisons/descriptions of the solution always use KPIs and data.</a:t>
            </a:r>
            <a:endParaRPr b="1"/>
          </a:p>
        </p:txBody>
      </p:sp>
      <p:sp>
        <p:nvSpPr>
          <p:cNvPr id="226" name="Google Shape;22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/>
              <a:t>Features tell; benefits sell. Features are what you put into the product; benefits are what those features mean to users. Benefits win customers and ultimately investors.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/>
              <a:t>Ideally the benefits should solve the micro problems listed.</a:t>
            </a:r>
            <a:endParaRPr/>
          </a:p>
        </p:txBody>
      </p:sp>
      <p:sp>
        <p:nvSpPr>
          <p:cNvPr id="255" name="Google Shape;25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9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comments" Target="../comments/comment1.xml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67.png"/><Relationship Id="rId3" Type="http://schemas.openxmlformats.org/officeDocument/2006/relationships/image" Target="../media/image59.png"/><Relationship Id="rId7" Type="http://schemas.openxmlformats.org/officeDocument/2006/relationships/hyperlink" Target="about:blank" TargetMode="External"/><Relationship Id="rId12" Type="http://schemas.openxmlformats.org/officeDocument/2006/relationships/image" Target="../media/image6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11" Type="http://schemas.openxmlformats.org/officeDocument/2006/relationships/image" Target="../media/image65.jpg"/><Relationship Id="rId5" Type="http://schemas.openxmlformats.org/officeDocument/2006/relationships/image" Target="../media/image60.jpg"/><Relationship Id="rId10" Type="http://schemas.openxmlformats.org/officeDocument/2006/relationships/image" Target="../media/image64.jpg"/><Relationship Id="rId4" Type="http://schemas.openxmlformats.org/officeDocument/2006/relationships/image" Target="../media/image6.png"/><Relationship Id="rId9" Type="http://schemas.openxmlformats.org/officeDocument/2006/relationships/image" Target="../media/image63.jpg"/><Relationship Id="rId14" Type="http://schemas.openxmlformats.org/officeDocument/2006/relationships/comments" Target="../comments/commen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10" Type="http://schemas.openxmlformats.org/officeDocument/2006/relationships/image" Target="../media/image3.png"/><Relationship Id="rId4" Type="http://schemas.openxmlformats.org/officeDocument/2006/relationships/image" Target="../media/image69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6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2197" y="-108571"/>
            <a:ext cx="12417125" cy="707654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531906" y="2218153"/>
            <a:ext cx="3398963" cy="2049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Roboto"/>
              <a:buNone/>
            </a:pPr>
            <a:r>
              <a:rPr lang="en-IE" sz="2400" b="1" i="0" u="none" strike="noStrike" cap="none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FertissimoAI: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E87"/>
              </a:buClr>
              <a:buSzPts val="2400"/>
              <a:buFont typeface="Roboto"/>
              <a:buNone/>
            </a:pPr>
            <a:r>
              <a:rPr lang="en-IE" sz="2400" b="0" i="0" u="none" strike="noStrike" cap="none" dirty="0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AI-driven Point-of-Care diagnostics exploiting a new biomarker for non-invasive embryo selection in IVF</a:t>
            </a:r>
            <a:endParaRPr dirty="0"/>
          </a:p>
        </p:txBody>
      </p:sp>
      <p:pic>
        <p:nvPicPr>
          <p:cNvPr id="91" name="Google Shape;91;p1" descr="Picture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906" y="873311"/>
            <a:ext cx="3081913" cy="1045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8076" y="1918446"/>
            <a:ext cx="6263343" cy="4697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"/>
          <p:cNvSpPr/>
          <p:nvPr/>
        </p:nvSpPr>
        <p:spPr>
          <a:xfrm>
            <a:off x="5579946" y="3912397"/>
            <a:ext cx="2238846" cy="2238844"/>
          </a:xfrm>
          <a:prstGeom prst="ellipse">
            <a:avLst/>
          </a:prstGeom>
          <a:blipFill rotWithShape="1">
            <a:blip r:embed="rId3">
              <a:alphaModFix amt="56531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720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3200" b="1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€14.2bn</a:t>
            </a:r>
            <a:endParaRPr sz="3200" b="1">
              <a:solidFill>
                <a:srgbClr val="033E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5" name="Google Shape;285;p10"/>
          <p:cNvCxnSpPr>
            <a:stCxn id="284" idx="0"/>
            <a:endCxn id="286" idx="1"/>
          </p:cNvCxnSpPr>
          <p:nvPr/>
        </p:nvCxnSpPr>
        <p:spPr>
          <a:xfrm rot="10800000" flipH="1">
            <a:off x="6699369" y="3202897"/>
            <a:ext cx="2199300" cy="709500"/>
          </a:xfrm>
          <a:prstGeom prst="straightConnector1">
            <a:avLst/>
          </a:prstGeom>
          <a:noFill/>
          <a:ln w="15875" cap="flat" cmpd="sng">
            <a:solidFill>
              <a:srgbClr val="033E87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287" name="Google Shape;287;p10" descr="Picture 7"/>
          <p:cNvPicPr preferRelativeResize="0"/>
          <p:nvPr/>
        </p:nvPicPr>
        <p:blipFill rotWithShape="1">
          <a:blip r:embed="rId4">
            <a:alphaModFix/>
          </a:blip>
          <a:srcRect r="63708"/>
          <a:stretch/>
        </p:blipFill>
        <p:spPr>
          <a:xfrm>
            <a:off x="11283670" y="6273069"/>
            <a:ext cx="584455" cy="54613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0"/>
          <p:cNvSpPr txBox="1">
            <a:spLocks noGrp="1"/>
          </p:cNvSpPr>
          <p:nvPr>
            <p:ph type="sldNum" idx="4294967295"/>
          </p:nvPr>
        </p:nvSpPr>
        <p:spPr>
          <a:xfrm>
            <a:off x="11529804" y="6461599"/>
            <a:ext cx="181836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z="1100">
                <a:latin typeface="Roboto"/>
                <a:ea typeface="Roboto"/>
                <a:cs typeface="Roboto"/>
                <a:sym typeface="Roboto"/>
              </a:rPr>
              <a:t>10</a:t>
            </a:fld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10"/>
          <p:cNvSpPr txBox="1"/>
          <p:nvPr/>
        </p:nvSpPr>
        <p:spPr>
          <a:xfrm>
            <a:off x="2068328" y="4404362"/>
            <a:ext cx="3181834" cy="61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825" rIns="243750" bIns="12182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IVF babies every year</a:t>
            </a:r>
            <a:endParaRPr/>
          </a:p>
        </p:txBody>
      </p:sp>
      <p:sp>
        <p:nvSpPr>
          <p:cNvPr id="290" name="Google Shape;290;p10"/>
          <p:cNvSpPr/>
          <p:nvPr/>
        </p:nvSpPr>
        <p:spPr>
          <a:xfrm>
            <a:off x="2068328" y="4035500"/>
            <a:ext cx="14212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800" b="1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500,000</a:t>
            </a:r>
            <a:endParaRPr sz="2800">
              <a:solidFill>
                <a:srgbClr val="C2262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10"/>
          <p:cNvSpPr txBox="1"/>
          <p:nvPr/>
        </p:nvSpPr>
        <p:spPr>
          <a:xfrm>
            <a:off x="2068328" y="5306422"/>
            <a:ext cx="4692202" cy="9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825" rIns="243750" bIns="1218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Growing by   	        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per annum</a:t>
            </a:r>
            <a:endParaRPr/>
          </a:p>
        </p:txBody>
      </p:sp>
      <p:sp>
        <p:nvSpPr>
          <p:cNvPr id="292" name="Google Shape;292;p10"/>
          <p:cNvSpPr/>
          <p:nvPr/>
        </p:nvSpPr>
        <p:spPr>
          <a:xfrm>
            <a:off x="3568915" y="5353105"/>
            <a:ext cx="10021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800" b="1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5-7%</a:t>
            </a:r>
            <a:endParaRPr sz="2800" b="1">
              <a:solidFill>
                <a:srgbClr val="C2262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3" name="Google Shape;29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4757" y="4035283"/>
            <a:ext cx="864000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4757" y="5353105"/>
            <a:ext cx="864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0"/>
          <p:cNvSpPr txBox="1"/>
          <p:nvPr/>
        </p:nvSpPr>
        <p:spPr>
          <a:xfrm>
            <a:off x="2068327" y="1725352"/>
            <a:ext cx="3376467" cy="9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825" rIns="0" bIns="1218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fertility clinics in the world  (800 in Europe)</a:t>
            </a:r>
            <a:endParaRPr/>
          </a:p>
        </p:txBody>
      </p:sp>
      <p:sp>
        <p:nvSpPr>
          <p:cNvPr id="296" name="Google Shape;296;p10"/>
          <p:cNvSpPr/>
          <p:nvPr/>
        </p:nvSpPr>
        <p:spPr>
          <a:xfrm>
            <a:off x="2068328" y="1329098"/>
            <a:ext cx="10076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800" b="1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3,500</a:t>
            </a:r>
            <a:endParaRPr/>
          </a:p>
        </p:txBody>
      </p:sp>
      <p:pic>
        <p:nvPicPr>
          <p:cNvPr id="297" name="Google Shape;297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688363" y="1328145"/>
            <a:ext cx="1116789" cy="111678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0"/>
          <p:cNvSpPr/>
          <p:nvPr/>
        </p:nvSpPr>
        <p:spPr>
          <a:xfrm>
            <a:off x="8227871" y="1669416"/>
            <a:ext cx="20681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5400" b="1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+6.5%</a:t>
            </a:r>
            <a:endParaRPr/>
          </a:p>
        </p:txBody>
      </p:sp>
      <p:sp>
        <p:nvSpPr>
          <p:cNvPr id="299" name="Google Shape;299;p10"/>
          <p:cNvSpPr/>
          <p:nvPr/>
        </p:nvSpPr>
        <p:spPr>
          <a:xfrm>
            <a:off x="6747208" y="1822316"/>
            <a:ext cx="15271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3600" b="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CAGR</a:t>
            </a:r>
            <a:endParaRPr/>
          </a:p>
        </p:txBody>
      </p:sp>
      <p:sp>
        <p:nvSpPr>
          <p:cNvPr id="300" name="Google Shape;300;p10"/>
          <p:cNvSpPr/>
          <p:nvPr/>
        </p:nvSpPr>
        <p:spPr>
          <a:xfrm>
            <a:off x="5444794" y="1211096"/>
            <a:ext cx="626684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Global IVF expenditure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0"/>
          <p:cNvSpPr/>
          <p:nvPr/>
        </p:nvSpPr>
        <p:spPr>
          <a:xfrm>
            <a:off x="8392684" y="2697137"/>
            <a:ext cx="3454108" cy="3454104"/>
          </a:xfrm>
          <a:prstGeom prst="ellipse">
            <a:avLst/>
          </a:prstGeom>
          <a:blipFill rotWithShape="1">
            <a:blip r:embed="rId3">
              <a:alphaModFix amt="56531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4800" b="1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€23.5bn</a:t>
            </a:r>
            <a:endParaRPr sz="4800" b="1">
              <a:solidFill>
                <a:srgbClr val="033E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0"/>
          <p:cNvSpPr/>
          <p:nvPr/>
        </p:nvSpPr>
        <p:spPr>
          <a:xfrm>
            <a:off x="9508635" y="3537368"/>
            <a:ext cx="122220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8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2027</a:t>
            </a:r>
            <a:endParaRPr sz="2800">
              <a:solidFill>
                <a:srgbClr val="013D8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0"/>
          <p:cNvSpPr/>
          <p:nvPr/>
        </p:nvSpPr>
        <p:spPr>
          <a:xfrm>
            <a:off x="6296931" y="4409812"/>
            <a:ext cx="7818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2020</a:t>
            </a:r>
            <a:endParaRPr sz="2400">
              <a:solidFill>
                <a:srgbClr val="013D8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3" name="Google Shape;303;p10"/>
          <p:cNvCxnSpPr>
            <a:stCxn id="284" idx="4"/>
            <a:endCxn id="286" idx="4"/>
          </p:cNvCxnSpPr>
          <p:nvPr/>
        </p:nvCxnSpPr>
        <p:spPr>
          <a:xfrm>
            <a:off x="6699369" y="6151241"/>
            <a:ext cx="3420300" cy="0"/>
          </a:xfrm>
          <a:prstGeom prst="straightConnector1">
            <a:avLst/>
          </a:prstGeom>
          <a:noFill/>
          <a:ln w="15875" cap="flat" cmpd="sng">
            <a:solidFill>
              <a:srgbClr val="033E87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4" name="Google Shape;304;p10"/>
          <p:cNvSpPr/>
          <p:nvPr/>
        </p:nvSpPr>
        <p:spPr>
          <a:xfrm>
            <a:off x="8665076" y="1949648"/>
            <a:ext cx="1764" cy="5293"/>
          </a:xfrm>
          <a:custGeom>
            <a:avLst/>
            <a:gdLst/>
            <a:ahLst/>
            <a:cxnLst/>
            <a:rect l="l" t="t" r="r" b="b"/>
            <a:pathLst>
              <a:path w="2" h="6" extrusionOk="0">
                <a:moveTo>
                  <a:pt x="0" y="2"/>
                </a:moveTo>
                <a:lnTo>
                  <a:pt x="0" y="3"/>
                </a:lnTo>
                <a:lnTo>
                  <a:pt x="0" y="6"/>
                </a:lnTo>
                <a:lnTo>
                  <a:pt x="2" y="5"/>
                </a:lnTo>
                <a:lnTo>
                  <a:pt x="2" y="3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0"/>
          <p:cNvSpPr/>
          <p:nvPr/>
        </p:nvSpPr>
        <p:spPr>
          <a:xfrm>
            <a:off x="8827379" y="1954940"/>
            <a:ext cx="882" cy="1764"/>
          </a:xfrm>
          <a:custGeom>
            <a:avLst/>
            <a:gdLst/>
            <a:ahLst/>
            <a:cxnLst/>
            <a:rect l="l" t="t" r="r" b="b"/>
            <a:pathLst>
              <a:path w="1" h="2" extrusionOk="0">
                <a:moveTo>
                  <a:pt x="1" y="0"/>
                </a:move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1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0"/>
          <p:cNvSpPr/>
          <p:nvPr/>
        </p:nvSpPr>
        <p:spPr>
          <a:xfrm>
            <a:off x="8823851" y="1961115"/>
            <a:ext cx="1764" cy="4410"/>
          </a:xfrm>
          <a:custGeom>
            <a:avLst/>
            <a:gdLst/>
            <a:ahLst/>
            <a:cxnLst/>
            <a:rect l="l" t="t" r="r" b="b"/>
            <a:pathLst>
              <a:path w="2" h="5" extrusionOk="0">
                <a:moveTo>
                  <a:pt x="2" y="1"/>
                </a:moveTo>
                <a:lnTo>
                  <a:pt x="2" y="0"/>
                </a:lnTo>
                <a:lnTo>
                  <a:pt x="0" y="5"/>
                </a:lnTo>
                <a:lnTo>
                  <a:pt x="2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0"/>
          <p:cNvSpPr/>
          <p:nvPr/>
        </p:nvSpPr>
        <p:spPr>
          <a:xfrm>
            <a:off x="8825615" y="1958469"/>
            <a:ext cx="1764" cy="882"/>
          </a:xfrm>
          <a:custGeom>
            <a:avLst/>
            <a:gdLst/>
            <a:ahLst/>
            <a:cxnLst/>
            <a:rect l="l" t="t" r="r" b="b"/>
            <a:pathLst>
              <a:path w="2" h="1" extrusionOk="0">
                <a:moveTo>
                  <a:pt x="0" y="1"/>
                </a:move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0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0"/>
          <p:cNvSpPr/>
          <p:nvPr/>
        </p:nvSpPr>
        <p:spPr>
          <a:xfrm>
            <a:off x="8668604" y="1961115"/>
            <a:ext cx="882" cy="88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0"/>
          <p:cNvSpPr txBox="1"/>
          <p:nvPr/>
        </p:nvSpPr>
        <p:spPr>
          <a:xfrm>
            <a:off x="708386" y="365125"/>
            <a:ext cx="10575284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262C"/>
              </a:buClr>
              <a:buSzPts val="3600"/>
              <a:buFont typeface="Roboto"/>
              <a:buNone/>
            </a:pPr>
            <a:r>
              <a:rPr lang="en-IE" sz="360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A growing market</a:t>
            </a:r>
            <a:endParaRPr/>
          </a:p>
        </p:txBody>
      </p:sp>
      <p:sp>
        <p:nvSpPr>
          <p:cNvPr id="310" name="Google Shape;310;p10"/>
          <p:cNvSpPr txBox="1"/>
          <p:nvPr/>
        </p:nvSpPr>
        <p:spPr>
          <a:xfrm>
            <a:off x="2068328" y="3176808"/>
            <a:ext cx="3048000" cy="61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825" rIns="243750" bIns="12182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IVF cycles per year</a:t>
            </a:r>
            <a:endParaRPr/>
          </a:p>
        </p:txBody>
      </p:sp>
      <p:sp>
        <p:nvSpPr>
          <p:cNvPr id="311" name="Google Shape;311;p10"/>
          <p:cNvSpPr/>
          <p:nvPr/>
        </p:nvSpPr>
        <p:spPr>
          <a:xfrm>
            <a:off x="2068328" y="2844769"/>
            <a:ext cx="9242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800" b="1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2.5M</a:t>
            </a:r>
            <a:endParaRPr sz="2800">
              <a:solidFill>
                <a:srgbClr val="C2262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2" name="Google Shape;312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4757" y="2842209"/>
            <a:ext cx="864000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0" descr="Picture 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7741" y="6218642"/>
            <a:ext cx="1152895" cy="390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1" descr="Picture 32"/>
          <p:cNvPicPr preferRelativeResize="0"/>
          <p:nvPr/>
        </p:nvPicPr>
        <p:blipFill rotWithShape="1">
          <a:blip r:embed="rId3">
            <a:alphaModFix/>
          </a:blip>
          <a:srcRect b="51156"/>
          <a:stretch/>
        </p:blipFill>
        <p:spPr>
          <a:xfrm>
            <a:off x="2057371" y="-1531342"/>
            <a:ext cx="7877310" cy="7854507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1"/>
          <p:cNvSpPr txBox="1">
            <a:spLocks noGrp="1"/>
          </p:cNvSpPr>
          <p:nvPr>
            <p:ph type="body" idx="1"/>
          </p:nvPr>
        </p:nvSpPr>
        <p:spPr>
          <a:xfrm>
            <a:off x="-1986455" y="10383815"/>
            <a:ext cx="6954696" cy="30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320" name="Google Shape;320;p11"/>
          <p:cNvSpPr txBox="1">
            <a:spLocks noGrp="1"/>
          </p:cNvSpPr>
          <p:nvPr>
            <p:ph type="sldNum" idx="12"/>
          </p:nvPr>
        </p:nvSpPr>
        <p:spPr>
          <a:xfrm>
            <a:off x="11475083" y="6409460"/>
            <a:ext cx="259530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</a:pPr>
            <a:fld id="{00000000-1234-1234-1234-123412341234}" type="slidenum">
              <a:rPr lang="en-IE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1"/>
          <p:cNvSpPr txBox="1"/>
          <p:nvPr/>
        </p:nvSpPr>
        <p:spPr>
          <a:xfrm>
            <a:off x="1057813" y="6387340"/>
            <a:ext cx="48678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1">
              <a:solidFill>
                <a:srgbClr val="190F9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322" name="Google Shape;322;p11"/>
          <p:cNvCxnSpPr>
            <a:endCxn id="323" idx="3"/>
          </p:cNvCxnSpPr>
          <p:nvPr/>
        </p:nvCxnSpPr>
        <p:spPr>
          <a:xfrm flipH="1">
            <a:off x="4292531" y="1675270"/>
            <a:ext cx="1707900" cy="4377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oval" w="lg" len="lg"/>
            <a:tailEnd type="none" w="sm" len="sm"/>
          </a:ln>
        </p:spPr>
      </p:cxnSp>
      <p:sp>
        <p:nvSpPr>
          <p:cNvPr id="324" name="Google Shape;324;p11"/>
          <p:cNvSpPr txBox="1"/>
          <p:nvPr/>
        </p:nvSpPr>
        <p:spPr>
          <a:xfrm>
            <a:off x="708386" y="365125"/>
            <a:ext cx="10575284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262C"/>
              </a:buClr>
              <a:buSzPts val="3600"/>
              <a:buFont typeface="Roboto"/>
              <a:buNone/>
            </a:pPr>
            <a:r>
              <a:rPr lang="en-IE" sz="360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We have a platform technology for oxidative stress analysis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1"/>
          <p:cNvSpPr/>
          <p:nvPr/>
        </p:nvSpPr>
        <p:spPr>
          <a:xfrm>
            <a:off x="597503" y="1675152"/>
            <a:ext cx="3695028" cy="875637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13D86"/>
              </a:buClr>
              <a:buSzPts val="1800"/>
              <a:buFont typeface="Roboto"/>
              <a:buNone/>
            </a:pPr>
            <a:r>
              <a:rPr lang="en-IE" sz="18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 Early diagnosis of Alzheimer’s,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13D86"/>
              </a:buClr>
              <a:buSzPts val="1800"/>
              <a:buFont typeface="Roboto"/>
              <a:buNone/>
            </a:pPr>
            <a:r>
              <a:rPr lang="en-IE" sz="18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 Parkinson and ALS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5" name="Google Shape;325;p11"/>
          <p:cNvCxnSpPr>
            <a:endCxn id="326" idx="1"/>
          </p:cNvCxnSpPr>
          <p:nvPr/>
        </p:nvCxnSpPr>
        <p:spPr>
          <a:xfrm>
            <a:off x="6007146" y="1675269"/>
            <a:ext cx="1551600" cy="1623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oval" w="lg" len="lg"/>
            <a:tailEnd type="none" w="sm" len="sm"/>
          </a:ln>
        </p:spPr>
      </p:cxnSp>
      <p:sp>
        <p:nvSpPr>
          <p:cNvPr id="326" name="Google Shape;326;p11"/>
          <p:cNvSpPr/>
          <p:nvPr/>
        </p:nvSpPr>
        <p:spPr>
          <a:xfrm>
            <a:off x="7558746" y="1399751"/>
            <a:ext cx="3695028" cy="875637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13D86"/>
              </a:buClr>
              <a:buSzPts val="1800"/>
              <a:buFont typeface="Roboto"/>
              <a:buNone/>
            </a:pPr>
            <a:r>
              <a:rPr lang="en-IE" sz="18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 Traumatic Brain Injury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7558746" y="2605518"/>
            <a:ext cx="3695028" cy="875637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13D86"/>
              </a:buClr>
              <a:buSzPts val="1800"/>
              <a:buFont typeface="Roboto"/>
              <a:buNone/>
            </a:pPr>
            <a:r>
              <a:rPr lang="en-IE" sz="18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 Age Related Macular Degeneration (AMD)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8" name="Google Shape;328;p11"/>
          <p:cNvCxnSpPr>
            <a:endCxn id="327" idx="1"/>
          </p:cNvCxnSpPr>
          <p:nvPr/>
        </p:nvCxnSpPr>
        <p:spPr>
          <a:xfrm>
            <a:off x="6007146" y="2112736"/>
            <a:ext cx="1551600" cy="9306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oval" w="lg" len="lg"/>
            <a:tailEnd type="none" w="sm" len="sm"/>
          </a:ln>
        </p:spPr>
      </p:cxnSp>
      <p:sp>
        <p:nvSpPr>
          <p:cNvPr id="329" name="Google Shape;329;p11"/>
          <p:cNvSpPr/>
          <p:nvPr/>
        </p:nvSpPr>
        <p:spPr>
          <a:xfrm>
            <a:off x="597503" y="3783210"/>
            <a:ext cx="3695028" cy="1163912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13D86"/>
              </a:buClr>
              <a:buSzPts val="1800"/>
              <a:buFont typeface="Roboto"/>
              <a:buNone/>
            </a:pPr>
            <a:r>
              <a:rPr lang="en-IE" sz="18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 Risk stratification for Heart Failure patients (Proof of concept study published)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0" name="Google Shape;330;p11"/>
          <p:cNvCxnSpPr/>
          <p:nvPr/>
        </p:nvCxnSpPr>
        <p:spPr>
          <a:xfrm rot="10800000">
            <a:off x="4271898" y="4365165"/>
            <a:ext cx="1935799" cy="8925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oval" w="lg" len="lg"/>
            <a:tailEnd type="none" w="sm" len="sm"/>
          </a:ln>
        </p:spPr>
      </p:cxnSp>
      <p:sp>
        <p:nvSpPr>
          <p:cNvPr id="331" name="Google Shape;331;p11"/>
          <p:cNvSpPr/>
          <p:nvPr/>
        </p:nvSpPr>
        <p:spPr>
          <a:xfrm>
            <a:off x="7886337" y="4890624"/>
            <a:ext cx="3367437" cy="875637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13D86"/>
              </a:buClr>
              <a:buSzPts val="1800"/>
              <a:buFont typeface="Roboto"/>
              <a:buNone/>
            </a:pPr>
            <a:r>
              <a:rPr lang="en-IE" sz="18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 Renal Failure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2" name="Google Shape;332;p11"/>
          <p:cNvCxnSpPr>
            <a:endCxn id="331" idx="1"/>
          </p:cNvCxnSpPr>
          <p:nvPr/>
        </p:nvCxnSpPr>
        <p:spPr>
          <a:xfrm>
            <a:off x="6379137" y="5298142"/>
            <a:ext cx="1507200" cy="303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oval" w="lg" len="lg"/>
            <a:tailEnd type="none" w="sm" len="sm"/>
          </a:ln>
        </p:spPr>
      </p:cxnSp>
      <p:cxnSp>
        <p:nvCxnSpPr>
          <p:cNvPr id="333" name="Google Shape;333;p11"/>
          <p:cNvCxnSpPr>
            <a:endCxn id="334" idx="3"/>
          </p:cNvCxnSpPr>
          <p:nvPr/>
        </p:nvCxnSpPr>
        <p:spPr>
          <a:xfrm rot="10800000">
            <a:off x="4307356" y="5667935"/>
            <a:ext cx="1389600" cy="2193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oval" w="lg" len="lg"/>
            <a:tailEnd type="none" w="sm" len="sm"/>
          </a:ln>
        </p:spPr>
      </p:cxnSp>
      <p:sp>
        <p:nvSpPr>
          <p:cNvPr id="334" name="Google Shape;334;p11"/>
          <p:cNvSpPr/>
          <p:nvPr/>
        </p:nvSpPr>
        <p:spPr>
          <a:xfrm>
            <a:off x="612328" y="5230116"/>
            <a:ext cx="3695028" cy="875637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13D86"/>
              </a:buClr>
              <a:buSzPts val="1800"/>
              <a:buFont typeface="Roboto"/>
              <a:buNone/>
            </a:pPr>
            <a:r>
              <a:rPr lang="en-IE" sz="1800" dirty="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 Early identification of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13D86"/>
              </a:buClr>
              <a:buSzPts val="1800"/>
              <a:buFont typeface="Roboto"/>
              <a:buNone/>
            </a:pPr>
            <a:r>
              <a:rPr lang="en-US" sz="18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   pre-eclampsia (pilot running) + Diagnosis of Endometriosis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11" descr="Picture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741" y="6218642"/>
            <a:ext cx="1152895" cy="390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2"/>
          <p:cNvSpPr txBox="1"/>
          <p:nvPr/>
        </p:nvSpPr>
        <p:spPr>
          <a:xfrm>
            <a:off x="11475083" y="6409460"/>
            <a:ext cx="259530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</a:pPr>
            <a:fld id="{00000000-1234-1234-1234-123412341234}" type="slidenum">
              <a:rPr lang="en-IE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2"/>
          <p:cNvSpPr txBox="1"/>
          <p:nvPr/>
        </p:nvSpPr>
        <p:spPr>
          <a:xfrm>
            <a:off x="708386" y="365125"/>
            <a:ext cx="10575284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262C"/>
              </a:buClr>
              <a:buSzPts val="3600"/>
              <a:buFont typeface="Roboto"/>
              <a:buNone/>
            </a:pPr>
            <a:r>
              <a:rPr lang="en-IE" sz="360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Targeted market &amp; trends</a:t>
            </a:r>
            <a:endParaRPr/>
          </a:p>
        </p:txBody>
      </p:sp>
      <p:pic>
        <p:nvPicPr>
          <p:cNvPr id="343" name="Google Shape;343;p12" descr="Picture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741" y="6218642"/>
            <a:ext cx="1152895" cy="3909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4" name="Google Shape;344;p12"/>
          <p:cNvGrpSpPr/>
          <p:nvPr/>
        </p:nvGrpSpPr>
        <p:grpSpPr>
          <a:xfrm>
            <a:off x="471487" y="2190255"/>
            <a:ext cx="5205530" cy="3123318"/>
            <a:chOff x="0" y="905067"/>
            <a:chExt cx="5205530" cy="3123318"/>
          </a:xfrm>
        </p:grpSpPr>
        <p:sp>
          <p:nvSpPr>
            <p:cNvPr id="345" name="Google Shape;345;p12"/>
            <p:cNvSpPr/>
            <p:nvPr/>
          </p:nvSpPr>
          <p:spPr>
            <a:xfrm>
              <a:off x="0" y="905067"/>
              <a:ext cx="3123318" cy="3123318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2"/>
            <p:cNvSpPr/>
            <p:nvPr/>
          </p:nvSpPr>
          <p:spPr>
            <a:xfrm>
              <a:off x="1561659" y="905067"/>
              <a:ext cx="3643871" cy="3123318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2"/>
            <p:cNvSpPr txBox="1"/>
            <p:nvPr/>
          </p:nvSpPr>
          <p:spPr>
            <a:xfrm>
              <a:off x="1561659" y="905067"/>
              <a:ext cx="3643871" cy="936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Roboto"/>
                <a:buNone/>
              </a:pPr>
              <a:r>
                <a:rPr lang="en-IE" sz="17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2.5M IVF cycles worldwide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r>
                <a:rPr lang="en-IE" sz="20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€500M</a:t>
              </a:r>
              <a:endParaRPr sz="2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8" name="Google Shape;348;p12"/>
            <p:cNvSpPr/>
            <p:nvPr/>
          </p:nvSpPr>
          <p:spPr>
            <a:xfrm>
              <a:off x="546581" y="1987485"/>
              <a:ext cx="2030155" cy="2030155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rgbClr val="013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2"/>
            <p:cNvSpPr/>
            <p:nvPr/>
          </p:nvSpPr>
          <p:spPr>
            <a:xfrm>
              <a:off x="1561659" y="1996783"/>
              <a:ext cx="3643871" cy="2030155"/>
            </a:xfrm>
            <a:prstGeom prst="rect">
              <a:avLst/>
            </a:prstGeom>
            <a:noFill/>
            <a:ln w="19050" cap="flat" cmpd="sng">
              <a:solidFill>
                <a:srgbClr val="013D8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2"/>
            <p:cNvSpPr txBox="1"/>
            <p:nvPr/>
          </p:nvSpPr>
          <p:spPr>
            <a:xfrm>
              <a:off x="1561659" y="1996783"/>
              <a:ext cx="3643871" cy="936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Roboto"/>
                <a:buNone/>
              </a:pPr>
              <a:r>
                <a:rPr lang="en-IE" sz="1700" b="0" i="0" u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2M IVF cycles annually in EU, US and China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IE" sz="2000" b="1" i="0" u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€420M</a:t>
              </a:r>
              <a:endParaRPr sz="2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1" name="Google Shape;351;p12"/>
            <p:cNvSpPr/>
            <p:nvPr/>
          </p:nvSpPr>
          <p:spPr>
            <a:xfrm>
              <a:off x="1093161" y="3091247"/>
              <a:ext cx="936994" cy="936994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2"/>
            <p:cNvSpPr/>
            <p:nvPr/>
          </p:nvSpPr>
          <p:spPr>
            <a:xfrm>
              <a:off x="1561659" y="3084126"/>
              <a:ext cx="3643871" cy="936994"/>
            </a:xfrm>
            <a:prstGeom prst="rect">
              <a:avLst/>
            </a:prstGeom>
            <a:noFill/>
            <a:ln w="127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2"/>
            <p:cNvSpPr txBox="1"/>
            <p:nvPr/>
          </p:nvSpPr>
          <p:spPr>
            <a:xfrm>
              <a:off x="1561659" y="3084126"/>
              <a:ext cx="3643871" cy="936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Roboto"/>
                <a:buNone/>
              </a:pPr>
              <a:r>
                <a:rPr lang="en-IE" sz="18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953,000 tests sold in 2027 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IE" sz="20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€31.4M</a:t>
              </a:r>
              <a:endParaRPr sz="2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54" name="Google Shape;354;p12"/>
          <p:cNvSpPr/>
          <p:nvPr/>
        </p:nvSpPr>
        <p:spPr>
          <a:xfrm>
            <a:off x="6118196" y="1690295"/>
            <a:ext cx="2971154" cy="1881894"/>
          </a:xfrm>
          <a:prstGeom prst="rightArrow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013D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8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Demand</a:t>
            </a:r>
            <a:endParaRPr/>
          </a:p>
        </p:txBody>
      </p:sp>
      <p:sp>
        <p:nvSpPr>
          <p:cNvPr id="355" name="Google Shape;355;p12"/>
          <p:cNvSpPr/>
          <p:nvPr/>
        </p:nvSpPr>
        <p:spPr>
          <a:xfrm rot="10800000">
            <a:off x="9657475" y="2537599"/>
            <a:ext cx="1374554" cy="949951"/>
          </a:xfrm>
          <a:prstGeom prst="rightArrow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2"/>
          <p:cNvSpPr/>
          <p:nvPr/>
        </p:nvSpPr>
        <p:spPr>
          <a:xfrm>
            <a:off x="9996813" y="2827908"/>
            <a:ext cx="8723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Supply</a:t>
            </a:r>
            <a:endParaRPr/>
          </a:p>
        </p:txBody>
      </p:sp>
      <p:sp>
        <p:nvSpPr>
          <p:cNvPr id="357" name="Google Shape;357;p12"/>
          <p:cNvSpPr/>
          <p:nvPr/>
        </p:nvSpPr>
        <p:spPr>
          <a:xfrm rot="-5400000">
            <a:off x="1580288" y="2508218"/>
            <a:ext cx="6848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TAM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2"/>
          <p:cNvSpPr/>
          <p:nvPr/>
        </p:nvSpPr>
        <p:spPr>
          <a:xfrm rot="-5400000">
            <a:off x="1580289" y="3678419"/>
            <a:ext cx="6848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SAM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2"/>
          <p:cNvSpPr/>
          <p:nvPr/>
        </p:nvSpPr>
        <p:spPr>
          <a:xfrm rot="-5400000">
            <a:off x="1581895" y="4752451"/>
            <a:ext cx="681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SOM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2"/>
          <p:cNvSpPr txBox="1"/>
          <p:nvPr/>
        </p:nvSpPr>
        <p:spPr>
          <a:xfrm>
            <a:off x="6044751" y="3933551"/>
            <a:ext cx="339861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13D86"/>
              </a:buClr>
              <a:buSzPts val="1800"/>
              <a:buFont typeface="Arial"/>
              <a:buChar char="•"/>
            </a:pPr>
            <a:r>
              <a:rPr lang="en-I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Increasing infertility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13D86"/>
              </a:buClr>
              <a:buSzPts val="1800"/>
              <a:buFont typeface="Arial"/>
              <a:buChar char="•"/>
            </a:pPr>
            <a:r>
              <a:rPr lang="en-I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Older moms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13D86"/>
              </a:buClr>
              <a:buSzPts val="1800"/>
              <a:buFont typeface="Arial"/>
              <a:buChar char="•"/>
            </a:pPr>
            <a:r>
              <a:rPr lang="en-I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Increased access to IVF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12M potential cycles</a:t>
            </a:r>
            <a:endParaRPr/>
          </a:p>
        </p:txBody>
      </p:sp>
      <p:sp>
        <p:nvSpPr>
          <p:cNvPr id="361" name="Google Shape;361;p12"/>
          <p:cNvSpPr txBox="1"/>
          <p:nvPr/>
        </p:nvSpPr>
        <p:spPr>
          <a:xfrm>
            <a:off x="9093749" y="3895264"/>
            <a:ext cx="297975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lang="en-I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Manual clinic processes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lang="en-I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Limited capacity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lang="en-IE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Poor results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2.5M cycles</a:t>
            </a:r>
            <a:endParaRPr/>
          </a:p>
        </p:txBody>
      </p:sp>
      <p:cxnSp>
        <p:nvCxnSpPr>
          <p:cNvPr id="362" name="Google Shape;362;p12"/>
          <p:cNvCxnSpPr/>
          <p:nvPr/>
        </p:nvCxnSpPr>
        <p:spPr>
          <a:xfrm>
            <a:off x="6402026" y="5014149"/>
            <a:ext cx="2259756" cy="0"/>
          </a:xfrm>
          <a:prstGeom prst="straightConnector1">
            <a:avLst/>
          </a:prstGeom>
          <a:noFill/>
          <a:ln w="19050" cap="flat" cmpd="sng">
            <a:solidFill>
              <a:srgbClr val="013D8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3" name="Google Shape;363;p12"/>
          <p:cNvCxnSpPr/>
          <p:nvPr/>
        </p:nvCxnSpPr>
        <p:spPr>
          <a:xfrm>
            <a:off x="9453747" y="5014149"/>
            <a:ext cx="2259756" cy="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" name="Google Shape;369;p13"/>
          <p:cNvGraphicFramePr/>
          <p:nvPr/>
        </p:nvGraphicFramePr>
        <p:xfrm>
          <a:off x="1030216" y="1825227"/>
          <a:ext cx="10253450" cy="3611590"/>
        </p:xfrm>
        <a:graphic>
          <a:graphicData uri="http://schemas.openxmlformats.org/drawingml/2006/table">
            <a:tbl>
              <a:tblPr firstRow="1" bandRow="1">
                <a:noFill/>
                <a:tableStyleId>{A80423D4-10A3-4F77-8AC3-9F2FDD2A83FD}</a:tableStyleId>
              </a:tblPr>
              <a:tblGrid>
                <a:gridCol w="173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9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0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96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2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3E87"/>
                        </a:buClr>
                        <a:buSzPts val="1800"/>
                        <a:buFont typeface="Roboto"/>
                        <a:buNone/>
                      </a:pPr>
                      <a:r>
                        <a:rPr lang="en-IE" sz="1800" b="1">
                          <a:solidFill>
                            <a:srgbClr val="033E87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Vitrolife</a:t>
                      </a:r>
                      <a:endParaRPr sz="1800" b="1">
                        <a:solidFill>
                          <a:srgbClr val="033E87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3E87"/>
                        </a:buClr>
                        <a:buSzPts val="1800"/>
                        <a:buFont typeface="Roboto"/>
                        <a:buNone/>
                      </a:pPr>
                      <a:r>
                        <a:rPr lang="en-IE" sz="1800" b="1">
                          <a:solidFill>
                            <a:srgbClr val="033E87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Merck Serono</a:t>
                      </a:r>
                      <a:endParaRPr sz="1800" b="1">
                        <a:solidFill>
                          <a:srgbClr val="033E87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3E87"/>
                        </a:buClr>
                        <a:buSzPts val="1800"/>
                        <a:buFont typeface="Roboto"/>
                        <a:buNone/>
                      </a:pPr>
                      <a:r>
                        <a:rPr lang="en-IE" sz="1800" b="1">
                          <a:solidFill>
                            <a:srgbClr val="033E87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ESCO</a:t>
                      </a:r>
                      <a:endParaRPr sz="1800" b="1">
                        <a:solidFill>
                          <a:srgbClr val="033E87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3E87"/>
                        </a:buClr>
                        <a:buSzPts val="1800"/>
                        <a:buFont typeface="Roboto"/>
                        <a:buNone/>
                      </a:pPr>
                      <a:r>
                        <a:rPr lang="en-IE" sz="1800" b="1">
                          <a:solidFill>
                            <a:srgbClr val="033E87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Morphology</a:t>
                      </a:r>
                      <a:endParaRPr sz="1800" b="1">
                        <a:solidFill>
                          <a:srgbClr val="033E87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3E87"/>
                        </a:buClr>
                        <a:buSzPts val="2400"/>
                        <a:buFont typeface="Roboto"/>
                        <a:buNone/>
                      </a:pPr>
                      <a:r>
                        <a:rPr lang="en-IE" sz="2400" b="1">
                          <a:solidFill>
                            <a:srgbClr val="033E87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FertissimoAI</a:t>
                      </a:r>
                      <a:endParaRPr sz="2400" b="1">
                        <a:solidFill>
                          <a:srgbClr val="033E87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3E87"/>
                        </a:buClr>
                        <a:buSzPts val="1800"/>
                        <a:buFont typeface="Roboto"/>
                        <a:buNone/>
                      </a:pPr>
                      <a:r>
                        <a:rPr lang="en-IE" sz="1800" b="1">
                          <a:solidFill>
                            <a:srgbClr val="033E87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Increase in IVF success</a:t>
                      </a:r>
                      <a:endParaRPr sz="1800" b="1">
                        <a:solidFill>
                          <a:srgbClr val="033E87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800"/>
                        <a:buFont typeface="Roboto"/>
                        <a:buNone/>
                      </a:pPr>
                      <a:r>
                        <a:rPr lang="en-IE" sz="1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&lt;10%</a:t>
                      </a:r>
                      <a:endParaRPr sz="18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800"/>
                        <a:buFont typeface="Roboto"/>
                        <a:buNone/>
                      </a:pPr>
                      <a:r>
                        <a:rPr lang="en-IE" sz="1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&lt;10%</a:t>
                      </a:r>
                      <a:endParaRPr sz="18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800"/>
                        <a:buFont typeface="Roboto"/>
                        <a:buNone/>
                      </a:pPr>
                      <a:r>
                        <a:rPr lang="en-IE" sz="1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&lt;10%</a:t>
                      </a:r>
                      <a:endParaRPr sz="18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800">
                          <a:solidFill>
                            <a:srgbClr val="C2262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🗶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ts val="2000"/>
                        <a:buFont typeface="Roboto"/>
                        <a:buNone/>
                      </a:pPr>
                      <a:r>
                        <a:rPr lang="en-IE" sz="2000" b="1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&gt;25%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3E87"/>
                        </a:buClr>
                        <a:buSzPts val="1800"/>
                        <a:buFont typeface="Roboto"/>
                        <a:buNone/>
                      </a:pPr>
                      <a:r>
                        <a:rPr lang="en-IE" sz="1800" b="1">
                          <a:solidFill>
                            <a:srgbClr val="033E87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Basis for selection</a:t>
                      </a:r>
                      <a:endParaRPr sz="1800" b="1">
                        <a:solidFill>
                          <a:srgbClr val="033E87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Image analysis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Image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analysis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Image analysis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1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Image analysis</a:t>
                      </a:r>
                      <a:endParaRPr sz="1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Biomarker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3E87"/>
                        </a:buClr>
                        <a:buSzPts val="1800"/>
                        <a:buFont typeface="Roboto"/>
                        <a:buNone/>
                      </a:pPr>
                      <a:r>
                        <a:rPr lang="en-IE" sz="1800" b="1">
                          <a:solidFill>
                            <a:srgbClr val="033E87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Easy to use</a:t>
                      </a:r>
                      <a:endParaRPr sz="1800" b="1">
                        <a:solidFill>
                          <a:srgbClr val="033E87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800">
                          <a:solidFill>
                            <a:srgbClr val="C2262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🗶</a:t>
                      </a:r>
                      <a:endParaRPr sz="2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800">
                          <a:solidFill>
                            <a:srgbClr val="C2262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🗶</a:t>
                      </a:r>
                      <a:endParaRPr sz="2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2262C"/>
                        </a:buClr>
                        <a:buSzPts val="2800"/>
                        <a:buFont typeface="Roboto"/>
                        <a:buNone/>
                      </a:pPr>
                      <a:r>
                        <a:rPr lang="en-IE" sz="2800">
                          <a:solidFill>
                            <a:srgbClr val="C2262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🗶</a:t>
                      </a:r>
                      <a:endParaRPr sz="2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800">
                          <a:solidFill>
                            <a:srgbClr val="92D05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✔</a:t>
                      </a:r>
                      <a:endParaRPr sz="2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3200"/>
                        <a:buFont typeface="Roboto"/>
                        <a:buNone/>
                      </a:pPr>
                      <a:r>
                        <a:rPr lang="en-IE" sz="3200" b="1">
                          <a:solidFill>
                            <a:srgbClr val="92D05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✔</a:t>
                      </a:r>
                      <a:endParaRPr sz="3200" b="1">
                        <a:solidFill>
                          <a:srgbClr val="92D05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3E87"/>
                        </a:buClr>
                        <a:buSzPts val="1800"/>
                        <a:buFont typeface="Roboto"/>
                        <a:buNone/>
                      </a:pPr>
                      <a:r>
                        <a:rPr lang="en-IE" sz="1800" b="1">
                          <a:solidFill>
                            <a:srgbClr val="033E87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AI Driven Analysis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800">
                          <a:solidFill>
                            <a:srgbClr val="C2262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🗶</a:t>
                      </a:r>
                      <a:endParaRPr sz="2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800">
                          <a:solidFill>
                            <a:srgbClr val="C2262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🗶</a:t>
                      </a:r>
                      <a:endParaRPr sz="2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2262C"/>
                        </a:buClr>
                        <a:buSzPts val="2800"/>
                        <a:buFont typeface="Roboto"/>
                        <a:buNone/>
                      </a:pPr>
                      <a:r>
                        <a:rPr lang="en-IE" sz="2800">
                          <a:solidFill>
                            <a:srgbClr val="C2262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🗶</a:t>
                      </a:r>
                      <a:endParaRPr sz="2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2262C"/>
                        </a:buClr>
                        <a:buSzPts val="2800"/>
                        <a:buFont typeface="Roboto"/>
                        <a:buNone/>
                      </a:pPr>
                      <a:r>
                        <a:rPr lang="en-IE" sz="2800">
                          <a:solidFill>
                            <a:srgbClr val="C2262C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🗶</a:t>
                      </a:r>
                      <a:endParaRPr sz="28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3200"/>
                        <a:buFont typeface="Roboto"/>
                        <a:buNone/>
                      </a:pPr>
                      <a:r>
                        <a:rPr lang="en-IE" sz="3200" b="1">
                          <a:solidFill>
                            <a:srgbClr val="92D05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✔</a:t>
                      </a:r>
                      <a:endParaRPr sz="3200" b="1">
                        <a:solidFill>
                          <a:srgbClr val="92D05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33E87"/>
                        </a:buClr>
                        <a:buSzPts val="1800"/>
                        <a:buFont typeface="Roboto"/>
                        <a:buNone/>
                      </a:pPr>
                      <a:r>
                        <a:rPr lang="en-IE" sz="1800" b="1">
                          <a:solidFill>
                            <a:srgbClr val="033E87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Cost per device</a:t>
                      </a:r>
                      <a:endParaRPr sz="1800" b="1">
                        <a:solidFill>
                          <a:srgbClr val="033E87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800"/>
                        <a:buFont typeface="Roboto"/>
                        <a:buNone/>
                      </a:pPr>
                      <a:r>
                        <a:rPr lang="en-IE" sz="1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&gt;€80k</a:t>
                      </a:r>
                      <a:endParaRPr sz="18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800"/>
                        <a:buFont typeface="Roboto"/>
                        <a:buNone/>
                      </a:pPr>
                      <a:r>
                        <a:rPr lang="en-IE" sz="1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&gt;€80k</a:t>
                      </a:r>
                      <a:endParaRPr sz="18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800"/>
                        <a:buFont typeface="Roboto"/>
                        <a:buNone/>
                      </a:pPr>
                      <a:r>
                        <a:rPr lang="en-IE" sz="1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&gt;€60k</a:t>
                      </a:r>
                      <a:endParaRPr sz="18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800"/>
                        <a:buFont typeface="Roboto"/>
                        <a:buNone/>
                      </a:pPr>
                      <a:r>
                        <a:rPr lang="en-IE" sz="1800">
                          <a:solidFill>
                            <a:srgbClr val="59595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Microscope</a:t>
                      </a:r>
                      <a:endParaRPr sz="1800">
                        <a:solidFill>
                          <a:srgbClr val="59595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ts val="2000"/>
                        <a:buFont typeface="Roboto"/>
                        <a:buNone/>
                      </a:pPr>
                      <a:r>
                        <a:rPr lang="en-IE" sz="2000" b="1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€15k</a:t>
                      </a:r>
                      <a:endParaRPr sz="2000" b="1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8D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70" name="Google Shape;370;p13"/>
          <p:cNvSpPr txBox="1"/>
          <p:nvPr/>
        </p:nvSpPr>
        <p:spPr>
          <a:xfrm>
            <a:off x="708386" y="365125"/>
            <a:ext cx="10575284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262C"/>
              </a:buClr>
              <a:buSzPts val="3600"/>
              <a:buFont typeface="Roboto"/>
              <a:buNone/>
            </a:pPr>
            <a:r>
              <a:rPr lang="en-IE" sz="360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Current embryo selection methods are poor</a:t>
            </a:r>
            <a:endParaRPr/>
          </a:p>
        </p:txBody>
      </p:sp>
      <p:pic>
        <p:nvPicPr>
          <p:cNvPr id="371" name="Google Shape;371;p13" descr="Picture 7"/>
          <p:cNvPicPr preferRelativeResize="0"/>
          <p:nvPr/>
        </p:nvPicPr>
        <p:blipFill rotWithShape="1">
          <a:blip r:embed="rId3">
            <a:alphaModFix/>
          </a:blip>
          <a:srcRect r="63708"/>
          <a:stretch/>
        </p:blipFill>
        <p:spPr>
          <a:xfrm>
            <a:off x="11283670" y="6273069"/>
            <a:ext cx="584455" cy="54613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3"/>
          <p:cNvSpPr txBox="1">
            <a:spLocks noGrp="1"/>
          </p:cNvSpPr>
          <p:nvPr>
            <p:ph type="sldNum" idx="4294967295"/>
          </p:nvPr>
        </p:nvSpPr>
        <p:spPr>
          <a:xfrm>
            <a:off x="11529804" y="6461599"/>
            <a:ext cx="181836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z="1100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rPr>
              <a:t>13</a:t>
            </a:fld>
            <a:endParaRPr sz="1100">
              <a:solidFill>
                <a:srgbClr val="89898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p13"/>
          <p:cNvSpPr/>
          <p:nvPr/>
        </p:nvSpPr>
        <p:spPr>
          <a:xfrm>
            <a:off x="8929664" y="1563969"/>
            <a:ext cx="2096726" cy="4316494"/>
          </a:xfrm>
          <a:prstGeom prst="roundRect">
            <a:avLst>
              <a:gd name="adj" fmla="val 9507"/>
            </a:avLst>
          </a:prstGeom>
          <a:noFill/>
          <a:ln w="12700" cap="flat" cmpd="sng">
            <a:solidFill>
              <a:srgbClr val="033E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13" descr="Picture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741" y="6218642"/>
            <a:ext cx="1152895" cy="390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14"/>
          <p:cNvGrpSpPr/>
          <p:nvPr/>
        </p:nvGrpSpPr>
        <p:grpSpPr>
          <a:xfrm>
            <a:off x="2417613" y="1135509"/>
            <a:ext cx="1944000" cy="5132352"/>
            <a:chOff x="2117307" y="924352"/>
            <a:chExt cx="1944000" cy="5132352"/>
          </a:xfrm>
        </p:grpSpPr>
        <p:sp>
          <p:nvSpPr>
            <p:cNvPr id="381" name="Google Shape;381;p14"/>
            <p:cNvSpPr/>
            <p:nvPr/>
          </p:nvSpPr>
          <p:spPr>
            <a:xfrm>
              <a:off x="2207307" y="3029632"/>
              <a:ext cx="1764000" cy="114194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013D8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45700" rIns="0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400" b="1">
                  <a:solidFill>
                    <a:srgbClr val="013D86"/>
                  </a:solidFill>
                  <a:latin typeface="Roboto"/>
                  <a:ea typeface="Roboto"/>
                  <a:cs typeface="Roboto"/>
                  <a:sym typeface="Roboto"/>
                </a:rPr>
                <a:t>FertissimoAI</a:t>
              </a:r>
              <a:br>
                <a:rPr lang="en-IE" sz="1400">
                  <a:solidFill>
                    <a:srgbClr val="013D86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IE" sz="1400">
                  <a:solidFill>
                    <a:srgbClr val="013D86"/>
                  </a:solidFill>
                  <a:latin typeface="Roboto"/>
                  <a:ea typeface="Roboto"/>
                  <a:cs typeface="Roboto"/>
                  <a:sym typeface="Roboto"/>
                </a:rPr>
                <a:t>Marketing, AI optimization, testing, R&amp;D, assembly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2207307" y="4244907"/>
              <a:ext cx="1764000" cy="174449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013D8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45700" rIns="0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400" b="1">
                  <a:solidFill>
                    <a:srgbClr val="013D86"/>
                  </a:solidFill>
                  <a:latin typeface="Roboto"/>
                  <a:ea typeface="Roboto"/>
                  <a:cs typeface="Roboto"/>
                  <a:sym typeface="Roboto"/>
                </a:rPr>
                <a:t>Manufacturers</a:t>
              </a:r>
              <a:br>
                <a:rPr lang="en-IE" sz="1400">
                  <a:solidFill>
                    <a:srgbClr val="013D86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IE" sz="1400">
                  <a:solidFill>
                    <a:srgbClr val="013D86"/>
                  </a:solidFill>
                  <a:latin typeface="Roboto"/>
                  <a:ea typeface="Roboto"/>
                  <a:cs typeface="Roboto"/>
                  <a:sym typeface="Roboto"/>
                </a:rPr>
                <a:t>Test cuvette manufacturer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2207307" y="1012066"/>
              <a:ext cx="1764000" cy="190804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013D8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45700" rIns="0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1400" b="1">
                  <a:solidFill>
                    <a:srgbClr val="013D86"/>
                  </a:solidFill>
                  <a:latin typeface="Roboto"/>
                  <a:ea typeface="Roboto"/>
                  <a:cs typeface="Roboto"/>
                  <a:sym typeface="Roboto"/>
                </a:rPr>
                <a:t>Manufacturers</a:t>
              </a:r>
              <a:br>
                <a:rPr lang="en-IE" sz="1400">
                  <a:solidFill>
                    <a:srgbClr val="013D86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IE" sz="1400">
                  <a:solidFill>
                    <a:srgbClr val="013D86"/>
                  </a:solidFill>
                  <a:latin typeface="Roboto"/>
                  <a:ea typeface="Roboto"/>
                  <a:cs typeface="Roboto"/>
                  <a:sym typeface="Roboto"/>
                </a:rPr>
                <a:t>Medical grade manufacturer with European logistics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2117307" y="924352"/>
              <a:ext cx="1944000" cy="5132352"/>
            </a:xfrm>
            <a:prstGeom prst="roundRect">
              <a:avLst>
                <a:gd name="adj" fmla="val 17276"/>
              </a:avLst>
            </a:prstGeom>
            <a:noFill/>
            <a:ln w="19050" cap="flat" cmpd="sng">
              <a:solidFill>
                <a:srgbClr val="013D86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750"/>
                <a:buFont typeface="Calibri"/>
                <a:buNone/>
              </a:pPr>
              <a:endParaRPr sz="57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5" name="Google Shape;385;p14"/>
          <p:cNvSpPr txBox="1"/>
          <p:nvPr/>
        </p:nvSpPr>
        <p:spPr>
          <a:xfrm>
            <a:off x="708386" y="365125"/>
            <a:ext cx="10575284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262C"/>
              </a:buClr>
              <a:buSzPts val="3600"/>
              <a:buFont typeface="Roboto"/>
              <a:buNone/>
            </a:pPr>
            <a:r>
              <a:rPr lang="en-IE" sz="360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Commercialisation plan</a:t>
            </a:r>
            <a:endParaRPr/>
          </a:p>
        </p:txBody>
      </p:sp>
      <p:pic>
        <p:nvPicPr>
          <p:cNvPr id="386" name="Google Shape;386;p14" descr="Picture 7"/>
          <p:cNvPicPr preferRelativeResize="0"/>
          <p:nvPr/>
        </p:nvPicPr>
        <p:blipFill rotWithShape="1">
          <a:blip r:embed="rId3">
            <a:alphaModFix/>
          </a:blip>
          <a:srcRect r="63708"/>
          <a:stretch/>
        </p:blipFill>
        <p:spPr>
          <a:xfrm>
            <a:off x="11283670" y="6273069"/>
            <a:ext cx="584455" cy="546139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14"/>
          <p:cNvSpPr txBox="1">
            <a:spLocks noGrp="1"/>
          </p:cNvSpPr>
          <p:nvPr>
            <p:ph type="sldNum" idx="4294967295"/>
          </p:nvPr>
        </p:nvSpPr>
        <p:spPr>
          <a:xfrm>
            <a:off x="11529804" y="6461599"/>
            <a:ext cx="181836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z="1100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rPr>
              <a:t>14</a:t>
            </a:fld>
            <a:endParaRPr sz="1100">
              <a:solidFill>
                <a:srgbClr val="89898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8" name="Google Shape;388;p14" descr="Picture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741" y="6218642"/>
            <a:ext cx="1152895" cy="39096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4"/>
          <p:cNvSpPr/>
          <p:nvPr/>
        </p:nvSpPr>
        <p:spPr>
          <a:xfrm>
            <a:off x="297984" y="2901522"/>
            <a:ext cx="1888031" cy="183089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13D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 b="1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Suppliers</a:t>
            </a:r>
            <a:br>
              <a:rPr lang="en-IE" sz="14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IE" sz="14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Optical &amp; mechanical components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233" y="3784836"/>
            <a:ext cx="1596678" cy="35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4"/>
          <p:cNvPicPr preferRelativeResize="0"/>
          <p:nvPr/>
        </p:nvPicPr>
        <p:blipFill rotWithShape="1">
          <a:blip r:embed="rId6">
            <a:alphaModFix/>
          </a:blip>
          <a:srcRect t="24081" r="6587" b="-1"/>
          <a:stretch/>
        </p:blipFill>
        <p:spPr>
          <a:xfrm>
            <a:off x="2856765" y="2254456"/>
            <a:ext cx="973232" cy="79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4" descr="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45303" y="5351043"/>
            <a:ext cx="753608" cy="681068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4"/>
          <p:cNvSpPr/>
          <p:nvPr/>
        </p:nvSpPr>
        <p:spPr>
          <a:xfrm>
            <a:off x="4753241" y="3240789"/>
            <a:ext cx="1764000" cy="11419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13D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 b="1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Distributors</a:t>
            </a:r>
            <a:br>
              <a:rPr lang="en-IE" sz="14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IE" sz="14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Country specific medical device commercial partners</a:t>
            </a:r>
            <a:endParaRPr/>
          </a:p>
        </p:txBody>
      </p:sp>
      <p:sp>
        <p:nvSpPr>
          <p:cNvPr id="394" name="Google Shape;394;p14"/>
          <p:cNvSpPr/>
          <p:nvPr/>
        </p:nvSpPr>
        <p:spPr>
          <a:xfrm>
            <a:off x="6908869" y="2730500"/>
            <a:ext cx="1332000" cy="2162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13D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 b="1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Customers</a:t>
            </a:r>
            <a:br>
              <a:rPr lang="en-IE" sz="14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IE" sz="14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Fertility clinics</a:t>
            </a:r>
            <a:endParaRPr/>
          </a:p>
        </p:txBody>
      </p:sp>
      <p:pic>
        <p:nvPicPr>
          <p:cNvPr id="395" name="Google Shape;395;p14"/>
          <p:cNvPicPr preferRelativeResize="0"/>
          <p:nvPr/>
        </p:nvPicPr>
        <p:blipFill rotWithShape="1">
          <a:blip r:embed="rId8">
            <a:alphaModFix/>
          </a:blip>
          <a:srcRect l="12165" t="11932" r="14481" b="12541"/>
          <a:stretch/>
        </p:blipFill>
        <p:spPr>
          <a:xfrm>
            <a:off x="7137939" y="4143457"/>
            <a:ext cx="905808" cy="63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4" descr="University of Nantes - Wikipedi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81519" y="3373666"/>
            <a:ext cx="1218648" cy="656038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14"/>
          <p:cNvSpPr/>
          <p:nvPr/>
        </p:nvSpPr>
        <p:spPr>
          <a:xfrm>
            <a:off x="8632496" y="3134174"/>
            <a:ext cx="1537415" cy="1345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13D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 b="1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End-users</a:t>
            </a:r>
            <a:br>
              <a:rPr lang="en-IE" sz="14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IE" sz="14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Embryologists, reproductive endocrinologists in IVF clinics</a:t>
            </a:r>
            <a:endParaRPr/>
          </a:p>
        </p:txBody>
      </p:sp>
      <p:sp>
        <p:nvSpPr>
          <p:cNvPr id="398" name="Google Shape;398;p14"/>
          <p:cNvSpPr/>
          <p:nvPr/>
        </p:nvSpPr>
        <p:spPr>
          <a:xfrm>
            <a:off x="10464125" y="3468032"/>
            <a:ext cx="1404000" cy="6762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13D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 b="1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Beneficiaries</a:t>
            </a:r>
            <a:br>
              <a:rPr lang="en-IE" sz="14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IE" sz="14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Infertile couples</a:t>
            </a:r>
            <a:endParaRPr/>
          </a:p>
        </p:txBody>
      </p:sp>
      <p:cxnSp>
        <p:nvCxnSpPr>
          <p:cNvPr id="399" name="Google Shape;399;p14"/>
          <p:cNvCxnSpPr>
            <a:stCxn id="389" idx="3"/>
          </p:cNvCxnSpPr>
          <p:nvPr/>
        </p:nvCxnSpPr>
        <p:spPr>
          <a:xfrm rot="10800000" flipH="1">
            <a:off x="2186015" y="3811870"/>
            <a:ext cx="321600" cy="5100"/>
          </a:xfrm>
          <a:prstGeom prst="straightConnector1">
            <a:avLst/>
          </a:prstGeom>
          <a:noFill/>
          <a:ln w="47625" cap="flat" cmpd="sng">
            <a:solidFill>
              <a:srgbClr val="013D8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0" name="Google Shape;400;p14"/>
          <p:cNvCxnSpPr>
            <a:stCxn id="381" idx="3"/>
            <a:endCxn id="393" idx="1"/>
          </p:cNvCxnSpPr>
          <p:nvPr/>
        </p:nvCxnSpPr>
        <p:spPr>
          <a:xfrm>
            <a:off x="4271613" y="3811763"/>
            <a:ext cx="481500" cy="0"/>
          </a:xfrm>
          <a:prstGeom prst="straightConnector1">
            <a:avLst/>
          </a:prstGeom>
          <a:noFill/>
          <a:ln w="47625" cap="flat" cmpd="sng">
            <a:solidFill>
              <a:srgbClr val="013D8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1" name="Google Shape;401;p14"/>
          <p:cNvCxnSpPr>
            <a:stCxn id="393" idx="3"/>
            <a:endCxn id="394" idx="1"/>
          </p:cNvCxnSpPr>
          <p:nvPr/>
        </p:nvCxnSpPr>
        <p:spPr>
          <a:xfrm>
            <a:off x="6517241" y="3811763"/>
            <a:ext cx="391500" cy="0"/>
          </a:xfrm>
          <a:prstGeom prst="straightConnector1">
            <a:avLst/>
          </a:prstGeom>
          <a:noFill/>
          <a:ln w="47625" cap="flat" cmpd="sng">
            <a:solidFill>
              <a:srgbClr val="013D8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2" name="Google Shape;402;p14"/>
          <p:cNvCxnSpPr>
            <a:stCxn id="394" idx="3"/>
            <a:endCxn id="397" idx="1"/>
          </p:cNvCxnSpPr>
          <p:nvPr/>
        </p:nvCxnSpPr>
        <p:spPr>
          <a:xfrm rot="10800000" flipH="1">
            <a:off x="8240869" y="3806963"/>
            <a:ext cx="391500" cy="4800"/>
          </a:xfrm>
          <a:prstGeom prst="straightConnector1">
            <a:avLst/>
          </a:prstGeom>
          <a:noFill/>
          <a:ln w="47625" cap="flat" cmpd="sng">
            <a:solidFill>
              <a:srgbClr val="013D8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3" name="Google Shape;403;p14"/>
          <p:cNvCxnSpPr>
            <a:stCxn id="397" idx="3"/>
            <a:endCxn id="398" idx="1"/>
          </p:cNvCxnSpPr>
          <p:nvPr/>
        </p:nvCxnSpPr>
        <p:spPr>
          <a:xfrm rot="10800000" flipH="1">
            <a:off x="10169911" y="3806274"/>
            <a:ext cx="294300" cy="600"/>
          </a:xfrm>
          <a:prstGeom prst="straightConnector1">
            <a:avLst/>
          </a:prstGeom>
          <a:noFill/>
          <a:ln w="47625" cap="flat" cmpd="sng">
            <a:solidFill>
              <a:srgbClr val="013D8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04" name="Google Shape;404;p14"/>
          <p:cNvSpPr/>
          <p:nvPr/>
        </p:nvSpPr>
        <p:spPr>
          <a:xfrm>
            <a:off x="4190539" y="1937708"/>
            <a:ext cx="5169684" cy="3891623"/>
          </a:xfrm>
          <a:prstGeom prst="arc">
            <a:avLst>
              <a:gd name="adj1" fmla="val 11496484"/>
              <a:gd name="adj2" fmla="val 20611017"/>
            </a:avLst>
          </a:prstGeom>
          <a:noFill/>
          <a:ln w="63500" cap="flat" cmpd="sng">
            <a:solidFill>
              <a:srgbClr val="013D86"/>
            </a:solidFill>
            <a:prstDash val="solid"/>
            <a:miter lim="800000"/>
            <a:headEnd type="triangle" w="med" len="med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14" descr="edwards-vacuum-vector-logo - S A Partners"/>
          <p:cNvPicPr preferRelativeResize="0"/>
          <p:nvPr/>
        </p:nvPicPr>
        <p:blipFill rotWithShape="1">
          <a:blip r:embed="rId10">
            <a:alphaModFix/>
          </a:blip>
          <a:srcRect t="30602" b="20724"/>
          <a:stretch/>
        </p:blipFill>
        <p:spPr>
          <a:xfrm>
            <a:off x="513646" y="4137660"/>
            <a:ext cx="1445853" cy="390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5"/>
          <p:cNvSpPr txBox="1"/>
          <p:nvPr/>
        </p:nvSpPr>
        <p:spPr>
          <a:xfrm>
            <a:off x="708386" y="365125"/>
            <a:ext cx="10575284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262C"/>
              </a:buClr>
              <a:buSzPts val="3600"/>
              <a:buFont typeface="Roboto"/>
              <a:buNone/>
            </a:pPr>
            <a:r>
              <a:rPr lang="en-IE" sz="360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Geographical expansion</a:t>
            </a:r>
            <a:endParaRPr/>
          </a:p>
        </p:txBody>
      </p:sp>
      <p:pic>
        <p:nvPicPr>
          <p:cNvPr id="412" name="Google Shape;412;p15" descr="Picture 7"/>
          <p:cNvPicPr preferRelativeResize="0"/>
          <p:nvPr/>
        </p:nvPicPr>
        <p:blipFill rotWithShape="1">
          <a:blip r:embed="rId3">
            <a:alphaModFix/>
          </a:blip>
          <a:srcRect r="63708"/>
          <a:stretch/>
        </p:blipFill>
        <p:spPr>
          <a:xfrm>
            <a:off x="11283670" y="6273069"/>
            <a:ext cx="584455" cy="546139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5"/>
          <p:cNvSpPr txBox="1">
            <a:spLocks noGrp="1"/>
          </p:cNvSpPr>
          <p:nvPr>
            <p:ph type="sldNum" idx="4294967295"/>
          </p:nvPr>
        </p:nvSpPr>
        <p:spPr>
          <a:xfrm>
            <a:off x="11529804" y="6461599"/>
            <a:ext cx="181836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z="1100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rPr>
              <a:t>15</a:t>
            </a:fld>
            <a:endParaRPr sz="1100">
              <a:solidFill>
                <a:srgbClr val="89898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4" name="Google Shape;414;p15" descr="Picture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741" y="6218642"/>
            <a:ext cx="1152895" cy="3909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5" name="Google Shape;415;p15"/>
          <p:cNvGrpSpPr/>
          <p:nvPr/>
        </p:nvGrpSpPr>
        <p:grpSpPr>
          <a:xfrm>
            <a:off x="2419416" y="1512570"/>
            <a:ext cx="9000029" cy="5233136"/>
            <a:chOff x="2375" y="639"/>
            <a:chExt cx="4843" cy="2816"/>
          </a:xfrm>
        </p:grpSpPr>
        <p:grpSp>
          <p:nvGrpSpPr>
            <p:cNvPr id="416" name="Google Shape;416;p15"/>
            <p:cNvGrpSpPr/>
            <p:nvPr/>
          </p:nvGrpSpPr>
          <p:grpSpPr>
            <a:xfrm>
              <a:off x="2375" y="864"/>
              <a:ext cx="4364" cy="1939"/>
              <a:chOff x="2375" y="864"/>
              <a:chExt cx="4364" cy="1939"/>
            </a:xfrm>
          </p:grpSpPr>
          <p:sp>
            <p:nvSpPr>
              <p:cNvPr id="417" name="Google Shape;417;p15"/>
              <p:cNvSpPr/>
              <p:nvPr/>
            </p:nvSpPr>
            <p:spPr>
              <a:xfrm>
                <a:off x="5037" y="1797"/>
                <a:ext cx="2" cy="5"/>
              </a:xfrm>
              <a:custGeom>
                <a:avLst/>
                <a:gdLst/>
                <a:ahLst/>
                <a:cxnLst/>
                <a:rect l="l" t="t" r="r" b="b"/>
                <a:pathLst>
                  <a:path w="2" h="5" extrusionOk="0">
                    <a:moveTo>
                      <a:pt x="2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15"/>
              <p:cNvSpPr/>
              <p:nvPr/>
            </p:nvSpPr>
            <p:spPr>
              <a:xfrm>
                <a:off x="4935" y="1746"/>
                <a:ext cx="0" cy="1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" extrusionOk="0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15"/>
              <p:cNvSpPr/>
              <p:nvPr/>
            </p:nvSpPr>
            <p:spPr>
              <a:xfrm>
                <a:off x="4978" y="1687"/>
                <a:ext cx="0" cy="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3" extrusionOk="0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4940" y="1768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2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15"/>
              <p:cNvSpPr/>
              <p:nvPr/>
            </p:nvSpPr>
            <p:spPr>
              <a:xfrm>
                <a:off x="4951" y="1784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2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15"/>
              <p:cNvSpPr/>
              <p:nvPr/>
            </p:nvSpPr>
            <p:spPr>
              <a:xfrm>
                <a:off x="5024" y="1687"/>
                <a:ext cx="10" cy="1"/>
              </a:xfrm>
              <a:custGeom>
                <a:avLst/>
                <a:gdLst/>
                <a:ahLst/>
                <a:cxnLst/>
                <a:rect l="l" t="t" r="r" b="b"/>
                <a:pathLst>
                  <a:path w="10" h="1" extrusionOk="0">
                    <a:moveTo>
                      <a:pt x="4" y="0"/>
                    </a:moveTo>
                    <a:lnTo>
                      <a:pt x="0" y="1"/>
                    </a:lnTo>
                    <a:lnTo>
                      <a:pt x="1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4911" y="1235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15"/>
              <p:cNvSpPr/>
              <p:nvPr/>
            </p:nvSpPr>
            <p:spPr>
              <a:xfrm>
                <a:off x="4809" y="1703"/>
                <a:ext cx="0" cy="1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" extrusionOk="0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15"/>
              <p:cNvSpPr/>
              <p:nvPr/>
            </p:nvSpPr>
            <p:spPr>
              <a:xfrm>
                <a:off x="4763" y="1666"/>
                <a:ext cx="3" cy="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4781" y="1700"/>
                <a:ext cx="4" cy="1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0"/>
                    </a:moveTo>
                    <a:lnTo>
                      <a:pt x="0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15"/>
              <p:cNvSpPr/>
              <p:nvPr/>
            </p:nvSpPr>
            <p:spPr>
              <a:xfrm>
                <a:off x="4940" y="1666"/>
                <a:ext cx="0" cy="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3" extrusionOk="0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15"/>
              <p:cNvSpPr/>
              <p:nvPr/>
            </p:nvSpPr>
            <p:spPr>
              <a:xfrm>
                <a:off x="4806" y="1700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2" y="1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15"/>
              <p:cNvSpPr/>
              <p:nvPr/>
            </p:nvSpPr>
            <p:spPr>
              <a:xfrm>
                <a:off x="6167" y="2218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0" y="1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15"/>
              <p:cNvSpPr/>
              <p:nvPr/>
            </p:nvSpPr>
            <p:spPr>
              <a:xfrm>
                <a:off x="4902" y="1717"/>
                <a:ext cx="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5" extrusionOk="0">
                    <a:moveTo>
                      <a:pt x="0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15"/>
              <p:cNvSpPr/>
              <p:nvPr/>
            </p:nvSpPr>
            <p:spPr>
              <a:xfrm>
                <a:off x="4862" y="1719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0" y="4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15"/>
              <p:cNvSpPr/>
              <p:nvPr/>
            </p:nvSpPr>
            <p:spPr>
              <a:xfrm>
                <a:off x="4776" y="1730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0" y="0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15"/>
              <p:cNvSpPr/>
              <p:nvPr/>
            </p:nvSpPr>
            <p:spPr>
              <a:xfrm>
                <a:off x="5055" y="1731"/>
                <a:ext cx="1" cy="5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5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15"/>
              <p:cNvSpPr/>
              <p:nvPr/>
            </p:nvSpPr>
            <p:spPr>
              <a:xfrm>
                <a:off x="5526" y="1975"/>
                <a:ext cx="10" cy="15"/>
              </a:xfrm>
              <a:custGeom>
                <a:avLst/>
                <a:gdLst/>
                <a:ahLst/>
                <a:cxnLst/>
                <a:rect l="l" t="t" r="r" b="b"/>
                <a:pathLst>
                  <a:path w="10" h="15" extrusionOk="0">
                    <a:moveTo>
                      <a:pt x="0" y="15"/>
                    </a:moveTo>
                    <a:lnTo>
                      <a:pt x="0" y="15"/>
                    </a:lnTo>
                    <a:lnTo>
                      <a:pt x="10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15"/>
              <p:cNvSpPr/>
              <p:nvPr/>
            </p:nvSpPr>
            <p:spPr>
              <a:xfrm>
                <a:off x="5300" y="1695"/>
                <a:ext cx="120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86" extrusionOk="0">
                    <a:moveTo>
                      <a:pt x="112" y="161"/>
                    </a:moveTo>
                    <a:lnTo>
                      <a:pt x="112" y="154"/>
                    </a:lnTo>
                    <a:lnTo>
                      <a:pt x="112" y="151"/>
                    </a:lnTo>
                    <a:lnTo>
                      <a:pt x="112" y="148"/>
                    </a:lnTo>
                    <a:lnTo>
                      <a:pt x="112" y="145"/>
                    </a:lnTo>
                    <a:lnTo>
                      <a:pt x="107" y="143"/>
                    </a:lnTo>
                    <a:lnTo>
                      <a:pt x="105" y="140"/>
                    </a:lnTo>
                    <a:lnTo>
                      <a:pt x="104" y="140"/>
                    </a:lnTo>
                    <a:lnTo>
                      <a:pt x="102" y="139"/>
                    </a:lnTo>
                    <a:lnTo>
                      <a:pt x="100" y="140"/>
                    </a:lnTo>
                    <a:lnTo>
                      <a:pt x="100" y="143"/>
                    </a:lnTo>
                    <a:lnTo>
                      <a:pt x="99" y="140"/>
                    </a:lnTo>
                    <a:lnTo>
                      <a:pt x="99" y="139"/>
                    </a:lnTo>
                    <a:lnTo>
                      <a:pt x="102" y="135"/>
                    </a:lnTo>
                    <a:lnTo>
                      <a:pt x="104" y="137"/>
                    </a:lnTo>
                    <a:lnTo>
                      <a:pt x="105" y="137"/>
                    </a:lnTo>
                    <a:lnTo>
                      <a:pt x="107" y="137"/>
                    </a:lnTo>
                    <a:lnTo>
                      <a:pt x="108" y="135"/>
                    </a:lnTo>
                    <a:lnTo>
                      <a:pt x="107" y="134"/>
                    </a:lnTo>
                    <a:lnTo>
                      <a:pt x="105" y="134"/>
                    </a:lnTo>
                    <a:lnTo>
                      <a:pt x="104" y="131"/>
                    </a:lnTo>
                    <a:lnTo>
                      <a:pt x="104" y="129"/>
                    </a:lnTo>
                    <a:lnTo>
                      <a:pt x="104" y="127"/>
                    </a:lnTo>
                    <a:lnTo>
                      <a:pt x="102" y="129"/>
                    </a:lnTo>
                    <a:lnTo>
                      <a:pt x="97" y="127"/>
                    </a:lnTo>
                    <a:lnTo>
                      <a:pt x="96" y="129"/>
                    </a:lnTo>
                    <a:lnTo>
                      <a:pt x="97" y="131"/>
                    </a:lnTo>
                    <a:lnTo>
                      <a:pt x="99" y="132"/>
                    </a:lnTo>
                    <a:lnTo>
                      <a:pt x="94" y="127"/>
                    </a:lnTo>
                    <a:lnTo>
                      <a:pt x="92" y="126"/>
                    </a:lnTo>
                    <a:lnTo>
                      <a:pt x="91" y="124"/>
                    </a:lnTo>
                    <a:lnTo>
                      <a:pt x="91" y="116"/>
                    </a:lnTo>
                    <a:lnTo>
                      <a:pt x="92" y="113"/>
                    </a:lnTo>
                    <a:lnTo>
                      <a:pt x="92" y="110"/>
                    </a:lnTo>
                    <a:lnTo>
                      <a:pt x="89" y="105"/>
                    </a:lnTo>
                    <a:lnTo>
                      <a:pt x="89" y="102"/>
                    </a:lnTo>
                    <a:lnTo>
                      <a:pt x="86" y="100"/>
                    </a:lnTo>
                    <a:lnTo>
                      <a:pt x="86" y="99"/>
                    </a:lnTo>
                    <a:lnTo>
                      <a:pt x="83" y="97"/>
                    </a:lnTo>
                    <a:lnTo>
                      <a:pt x="83" y="95"/>
                    </a:lnTo>
                    <a:lnTo>
                      <a:pt x="83" y="92"/>
                    </a:lnTo>
                    <a:lnTo>
                      <a:pt x="83" y="87"/>
                    </a:lnTo>
                    <a:lnTo>
                      <a:pt x="84" y="84"/>
                    </a:lnTo>
                    <a:lnTo>
                      <a:pt x="84" y="81"/>
                    </a:lnTo>
                    <a:lnTo>
                      <a:pt x="84" y="80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81" y="78"/>
                    </a:lnTo>
                    <a:lnTo>
                      <a:pt x="78" y="76"/>
                    </a:lnTo>
                    <a:lnTo>
                      <a:pt x="77" y="76"/>
                    </a:lnTo>
                    <a:lnTo>
                      <a:pt x="73" y="76"/>
                    </a:lnTo>
                    <a:lnTo>
                      <a:pt x="73" y="76"/>
                    </a:lnTo>
                    <a:lnTo>
                      <a:pt x="72" y="75"/>
                    </a:lnTo>
                    <a:lnTo>
                      <a:pt x="70" y="73"/>
                    </a:lnTo>
                    <a:lnTo>
                      <a:pt x="69" y="70"/>
                    </a:lnTo>
                    <a:lnTo>
                      <a:pt x="69" y="70"/>
                    </a:lnTo>
                    <a:lnTo>
                      <a:pt x="67" y="70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64" y="68"/>
                    </a:lnTo>
                    <a:lnTo>
                      <a:pt x="64" y="65"/>
                    </a:lnTo>
                    <a:lnTo>
                      <a:pt x="59" y="60"/>
                    </a:lnTo>
                    <a:lnTo>
                      <a:pt x="59" y="59"/>
                    </a:lnTo>
                    <a:lnTo>
                      <a:pt x="57" y="59"/>
                    </a:lnTo>
                    <a:lnTo>
                      <a:pt x="56" y="56"/>
                    </a:lnTo>
                    <a:lnTo>
                      <a:pt x="54" y="54"/>
                    </a:lnTo>
                    <a:lnTo>
                      <a:pt x="54" y="52"/>
                    </a:lnTo>
                    <a:lnTo>
                      <a:pt x="51" y="51"/>
                    </a:lnTo>
                    <a:lnTo>
                      <a:pt x="49" y="51"/>
                    </a:lnTo>
                    <a:lnTo>
                      <a:pt x="48" y="49"/>
                    </a:lnTo>
                    <a:lnTo>
                      <a:pt x="48" y="48"/>
                    </a:lnTo>
                    <a:lnTo>
                      <a:pt x="49" y="46"/>
                    </a:lnTo>
                    <a:lnTo>
                      <a:pt x="49" y="46"/>
                    </a:lnTo>
                    <a:lnTo>
                      <a:pt x="54" y="46"/>
                    </a:lnTo>
                    <a:lnTo>
                      <a:pt x="56" y="48"/>
                    </a:lnTo>
                    <a:lnTo>
                      <a:pt x="57" y="46"/>
                    </a:lnTo>
                    <a:lnTo>
                      <a:pt x="57" y="48"/>
                    </a:lnTo>
                    <a:lnTo>
                      <a:pt x="59" y="46"/>
                    </a:lnTo>
                    <a:lnTo>
                      <a:pt x="61" y="46"/>
                    </a:lnTo>
                    <a:lnTo>
                      <a:pt x="64" y="46"/>
                    </a:lnTo>
                    <a:lnTo>
                      <a:pt x="64" y="46"/>
                    </a:lnTo>
                    <a:lnTo>
                      <a:pt x="64" y="44"/>
                    </a:lnTo>
                    <a:lnTo>
                      <a:pt x="61" y="44"/>
                    </a:lnTo>
                    <a:lnTo>
                      <a:pt x="61" y="44"/>
                    </a:lnTo>
                    <a:lnTo>
                      <a:pt x="61" y="41"/>
                    </a:lnTo>
                    <a:lnTo>
                      <a:pt x="57" y="38"/>
                    </a:lnTo>
                    <a:lnTo>
                      <a:pt x="57" y="38"/>
                    </a:lnTo>
                    <a:lnTo>
                      <a:pt x="57" y="36"/>
                    </a:lnTo>
                    <a:lnTo>
                      <a:pt x="57" y="35"/>
                    </a:lnTo>
                    <a:lnTo>
                      <a:pt x="57" y="33"/>
                    </a:lnTo>
                    <a:lnTo>
                      <a:pt x="59" y="32"/>
                    </a:lnTo>
                    <a:lnTo>
                      <a:pt x="62" y="30"/>
                    </a:lnTo>
                    <a:lnTo>
                      <a:pt x="65" y="30"/>
                    </a:lnTo>
                    <a:lnTo>
                      <a:pt x="67" y="30"/>
                    </a:lnTo>
                    <a:lnTo>
                      <a:pt x="70" y="30"/>
                    </a:lnTo>
                    <a:lnTo>
                      <a:pt x="72" y="30"/>
                    </a:lnTo>
                    <a:lnTo>
                      <a:pt x="73" y="30"/>
                    </a:lnTo>
                    <a:lnTo>
                      <a:pt x="75" y="30"/>
                    </a:lnTo>
                    <a:lnTo>
                      <a:pt x="77" y="30"/>
                    </a:lnTo>
                    <a:lnTo>
                      <a:pt x="78" y="32"/>
                    </a:lnTo>
                    <a:lnTo>
                      <a:pt x="81" y="32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83" y="28"/>
                    </a:lnTo>
                    <a:lnTo>
                      <a:pt x="80" y="28"/>
                    </a:lnTo>
                    <a:lnTo>
                      <a:pt x="78" y="24"/>
                    </a:lnTo>
                    <a:lnTo>
                      <a:pt x="78" y="22"/>
                    </a:lnTo>
                    <a:lnTo>
                      <a:pt x="80" y="21"/>
                    </a:lnTo>
                    <a:lnTo>
                      <a:pt x="81" y="19"/>
                    </a:lnTo>
                    <a:lnTo>
                      <a:pt x="80" y="19"/>
                    </a:lnTo>
                    <a:lnTo>
                      <a:pt x="80" y="17"/>
                    </a:lnTo>
                    <a:lnTo>
                      <a:pt x="80" y="16"/>
                    </a:lnTo>
                    <a:lnTo>
                      <a:pt x="81" y="13"/>
                    </a:lnTo>
                    <a:lnTo>
                      <a:pt x="81" y="11"/>
                    </a:lnTo>
                    <a:lnTo>
                      <a:pt x="78" y="9"/>
                    </a:lnTo>
                    <a:lnTo>
                      <a:pt x="78" y="8"/>
                    </a:lnTo>
                    <a:lnTo>
                      <a:pt x="80" y="5"/>
                    </a:lnTo>
                    <a:lnTo>
                      <a:pt x="80" y="5"/>
                    </a:lnTo>
                    <a:lnTo>
                      <a:pt x="77" y="5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0" y="1"/>
                    </a:lnTo>
                    <a:lnTo>
                      <a:pt x="69" y="0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65" y="3"/>
                    </a:lnTo>
                    <a:lnTo>
                      <a:pt x="65" y="5"/>
                    </a:lnTo>
                    <a:lnTo>
                      <a:pt x="64" y="5"/>
                    </a:lnTo>
                    <a:lnTo>
                      <a:pt x="62" y="5"/>
                    </a:lnTo>
                    <a:lnTo>
                      <a:pt x="62" y="3"/>
                    </a:lnTo>
                    <a:lnTo>
                      <a:pt x="61" y="3"/>
                    </a:lnTo>
                    <a:lnTo>
                      <a:pt x="59" y="5"/>
                    </a:lnTo>
                    <a:lnTo>
                      <a:pt x="57" y="3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4" y="0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8" y="1"/>
                    </a:lnTo>
                    <a:lnTo>
                      <a:pt x="46" y="3"/>
                    </a:lnTo>
                    <a:lnTo>
                      <a:pt x="46" y="5"/>
                    </a:lnTo>
                    <a:lnTo>
                      <a:pt x="45" y="3"/>
                    </a:lnTo>
                    <a:lnTo>
                      <a:pt x="45" y="3"/>
                    </a:lnTo>
                    <a:lnTo>
                      <a:pt x="43" y="5"/>
                    </a:lnTo>
                    <a:lnTo>
                      <a:pt x="41" y="5"/>
                    </a:lnTo>
                    <a:lnTo>
                      <a:pt x="40" y="6"/>
                    </a:lnTo>
                    <a:lnTo>
                      <a:pt x="37" y="9"/>
                    </a:lnTo>
                    <a:lnTo>
                      <a:pt x="35" y="9"/>
                    </a:lnTo>
                    <a:lnTo>
                      <a:pt x="35" y="11"/>
                    </a:lnTo>
                    <a:lnTo>
                      <a:pt x="35" y="11"/>
                    </a:lnTo>
                    <a:lnTo>
                      <a:pt x="34" y="11"/>
                    </a:lnTo>
                    <a:lnTo>
                      <a:pt x="32" y="11"/>
                    </a:lnTo>
                    <a:lnTo>
                      <a:pt x="32" y="11"/>
                    </a:lnTo>
                    <a:lnTo>
                      <a:pt x="29" y="11"/>
                    </a:lnTo>
                    <a:lnTo>
                      <a:pt x="29" y="11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7" y="13"/>
                    </a:lnTo>
                    <a:lnTo>
                      <a:pt x="26" y="13"/>
                    </a:lnTo>
                    <a:lnTo>
                      <a:pt x="26" y="14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6" y="19"/>
                    </a:lnTo>
                    <a:lnTo>
                      <a:pt x="24" y="17"/>
                    </a:lnTo>
                    <a:lnTo>
                      <a:pt x="22" y="19"/>
                    </a:lnTo>
                    <a:lnTo>
                      <a:pt x="21" y="17"/>
                    </a:lnTo>
                    <a:lnTo>
                      <a:pt x="19" y="17"/>
                    </a:lnTo>
                    <a:lnTo>
                      <a:pt x="22" y="2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1" y="22"/>
                    </a:lnTo>
                    <a:lnTo>
                      <a:pt x="19" y="22"/>
                    </a:lnTo>
                    <a:lnTo>
                      <a:pt x="18" y="22"/>
                    </a:lnTo>
                    <a:lnTo>
                      <a:pt x="16" y="22"/>
                    </a:lnTo>
                    <a:lnTo>
                      <a:pt x="18" y="22"/>
                    </a:lnTo>
                    <a:lnTo>
                      <a:pt x="19" y="24"/>
                    </a:lnTo>
                    <a:lnTo>
                      <a:pt x="16" y="25"/>
                    </a:lnTo>
                    <a:lnTo>
                      <a:pt x="14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1" y="27"/>
                    </a:lnTo>
                    <a:lnTo>
                      <a:pt x="10" y="27"/>
                    </a:lnTo>
                    <a:lnTo>
                      <a:pt x="10" y="25"/>
                    </a:lnTo>
                    <a:lnTo>
                      <a:pt x="8" y="25"/>
                    </a:lnTo>
                    <a:lnTo>
                      <a:pt x="8" y="27"/>
                    </a:lnTo>
                    <a:lnTo>
                      <a:pt x="6" y="30"/>
                    </a:lnTo>
                    <a:lnTo>
                      <a:pt x="5" y="33"/>
                    </a:lnTo>
                    <a:lnTo>
                      <a:pt x="5" y="33"/>
                    </a:lnTo>
                    <a:lnTo>
                      <a:pt x="3" y="36"/>
                    </a:lnTo>
                    <a:lnTo>
                      <a:pt x="2" y="38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3" y="52"/>
                    </a:lnTo>
                    <a:lnTo>
                      <a:pt x="5" y="52"/>
                    </a:lnTo>
                    <a:lnTo>
                      <a:pt x="6" y="54"/>
                    </a:lnTo>
                    <a:lnTo>
                      <a:pt x="10" y="56"/>
                    </a:lnTo>
                    <a:lnTo>
                      <a:pt x="10" y="60"/>
                    </a:lnTo>
                    <a:lnTo>
                      <a:pt x="13" y="62"/>
                    </a:lnTo>
                    <a:lnTo>
                      <a:pt x="14" y="60"/>
                    </a:lnTo>
                    <a:lnTo>
                      <a:pt x="16" y="60"/>
                    </a:lnTo>
                    <a:lnTo>
                      <a:pt x="14" y="64"/>
                    </a:lnTo>
                    <a:lnTo>
                      <a:pt x="14" y="65"/>
                    </a:lnTo>
                    <a:lnTo>
                      <a:pt x="13" y="65"/>
                    </a:lnTo>
                    <a:lnTo>
                      <a:pt x="13" y="67"/>
                    </a:lnTo>
                    <a:lnTo>
                      <a:pt x="14" y="67"/>
                    </a:lnTo>
                    <a:lnTo>
                      <a:pt x="14" y="68"/>
                    </a:lnTo>
                    <a:lnTo>
                      <a:pt x="16" y="72"/>
                    </a:lnTo>
                    <a:lnTo>
                      <a:pt x="16" y="75"/>
                    </a:lnTo>
                    <a:lnTo>
                      <a:pt x="18" y="78"/>
                    </a:lnTo>
                    <a:lnTo>
                      <a:pt x="19" y="81"/>
                    </a:lnTo>
                    <a:lnTo>
                      <a:pt x="24" y="87"/>
                    </a:lnTo>
                    <a:lnTo>
                      <a:pt x="32" y="94"/>
                    </a:lnTo>
                    <a:lnTo>
                      <a:pt x="32" y="95"/>
                    </a:lnTo>
                    <a:lnTo>
                      <a:pt x="32" y="95"/>
                    </a:lnTo>
                    <a:lnTo>
                      <a:pt x="27" y="100"/>
                    </a:lnTo>
                    <a:lnTo>
                      <a:pt x="32" y="95"/>
                    </a:lnTo>
                    <a:lnTo>
                      <a:pt x="35" y="97"/>
                    </a:lnTo>
                    <a:lnTo>
                      <a:pt x="40" y="103"/>
                    </a:lnTo>
                    <a:lnTo>
                      <a:pt x="40" y="105"/>
                    </a:lnTo>
                    <a:lnTo>
                      <a:pt x="41" y="110"/>
                    </a:lnTo>
                    <a:lnTo>
                      <a:pt x="46" y="113"/>
                    </a:lnTo>
                    <a:lnTo>
                      <a:pt x="48" y="115"/>
                    </a:lnTo>
                    <a:lnTo>
                      <a:pt x="51" y="118"/>
                    </a:lnTo>
                    <a:lnTo>
                      <a:pt x="54" y="118"/>
                    </a:lnTo>
                    <a:lnTo>
                      <a:pt x="57" y="119"/>
                    </a:lnTo>
                    <a:lnTo>
                      <a:pt x="59" y="121"/>
                    </a:lnTo>
                    <a:lnTo>
                      <a:pt x="57" y="121"/>
                    </a:lnTo>
                    <a:lnTo>
                      <a:pt x="56" y="123"/>
                    </a:lnTo>
                    <a:lnTo>
                      <a:pt x="53" y="123"/>
                    </a:lnTo>
                    <a:lnTo>
                      <a:pt x="48" y="126"/>
                    </a:lnTo>
                    <a:lnTo>
                      <a:pt x="48" y="131"/>
                    </a:lnTo>
                    <a:lnTo>
                      <a:pt x="48" y="134"/>
                    </a:lnTo>
                    <a:lnTo>
                      <a:pt x="48" y="135"/>
                    </a:lnTo>
                    <a:lnTo>
                      <a:pt x="46" y="137"/>
                    </a:lnTo>
                    <a:lnTo>
                      <a:pt x="48" y="139"/>
                    </a:lnTo>
                    <a:lnTo>
                      <a:pt x="48" y="140"/>
                    </a:lnTo>
                    <a:lnTo>
                      <a:pt x="46" y="142"/>
                    </a:lnTo>
                    <a:lnTo>
                      <a:pt x="46" y="147"/>
                    </a:lnTo>
                    <a:lnTo>
                      <a:pt x="46" y="148"/>
                    </a:lnTo>
                    <a:lnTo>
                      <a:pt x="45" y="147"/>
                    </a:lnTo>
                    <a:lnTo>
                      <a:pt x="46" y="143"/>
                    </a:lnTo>
                    <a:lnTo>
                      <a:pt x="43" y="142"/>
                    </a:lnTo>
                    <a:lnTo>
                      <a:pt x="43" y="143"/>
                    </a:lnTo>
                    <a:lnTo>
                      <a:pt x="41" y="145"/>
                    </a:lnTo>
                    <a:lnTo>
                      <a:pt x="43" y="150"/>
                    </a:lnTo>
                    <a:lnTo>
                      <a:pt x="43" y="151"/>
                    </a:lnTo>
                    <a:lnTo>
                      <a:pt x="43" y="153"/>
                    </a:lnTo>
                    <a:lnTo>
                      <a:pt x="43" y="158"/>
                    </a:lnTo>
                    <a:lnTo>
                      <a:pt x="43" y="159"/>
                    </a:lnTo>
                    <a:lnTo>
                      <a:pt x="45" y="161"/>
                    </a:lnTo>
                    <a:lnTo>
                      <a:pt x="46" y="166"/>
                    </a:lnTo>
                    <a:lnTo>
                      <a:pt x="45" y="169"/>
                    </a:lnTo>
                    <a:lnTo>
                      <a:pt x="46" y="169"/>
                    </a:lnTo>
                    <a:lnTo>
                      <a:pt x="48" y="170"/>
                    </a:lnTo>
                    <a:lnTo>
                      <a:pt x="51" y="172"/>
                    </a:lnTo>
                    <a:lnTo>
                      <a:pt x="54" y="172"/>
                    </a:lnTo>
                    <a:lnTo>
                      <a:pt x="56" y="174"/>
                    </a:lnTo>
                    <a:lnTo>
                      <a:pt x="59" y="172"/>
                    </a:lnTo>
                    <a:lnTo>
                      <a:pt x="62" y="174"/>
                    </a:lnTo>
                    <a:lnTo>
                      <a:pt x="65" y="175"/>
                    </a:lnTo>
                    <a:lnTo>
                      <a:pt x="65" y="177"/>
                    </a:lnTo>
                    <a:lnTo>
                      <a:pt x="69" y="180"/>
                    </a:lnTo>
                    <a:lnTo>
                      <a:pt x="75" y="183"/>
                    </a:lnTo>
                    <a:lnTo>
                      <a:pt x="78" y="183"/>
                    </a:lnTo>
                    <a:lnTo>
                      <a:pt x="86" y="186"/>
                    </a:lnTo>
                    <a:lnTo>
                      <a:pt x="91" y="186"/>
                    </a:lnTo>
                    <a:lnTo>
                      <a:pt x="100" y="183"/>
                    </a:lnTo>
                    <a:lnTo>
                      <a:pt x="107" y="182"/>
                    </a:lnTo>
                    <a:lnTo>
                      <a:pt x="115" y="183"/>
                    </a:lnTo>
                    <a:lnTo>
                      <a:pt x="118" y="183"/>
                    </a:lnTo>
                    <a:lnTo>
                      <a:pt x="120" y="180"/>
                    </a:lnTo>
                    <a:lnTo>
                      <a:pt x="118" y="177"/>
                    </a:lnTo>
                    <a:lnTo>
                      <a:pt x="116" y="174"/>
                    </a:lnTo>
                    <a:lnTo>
                      <a:pt x="113" y="166"/>
                    </a:lnTo>
                    <a:lnTo>
                      <a:pt x="112" y="1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15"/>
              <p:cNvSpPr/>
              <p:nvPr/>
            </p:nvSpPr>
            <p:spPr>
              <a:xfrm>
                <a:off x="5224" y="1955"/>
                <a:ext cx="12" cy="1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15"/>
              <p:cNvSpPr/>
              <p:nvPr/>
            </p:nvSpPr>
            <p:spPr>
              <a:xfrm>
                <a:off x="3699" y="1489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0" y="5"/>
                    </a:moveTo>
                    <a:lnTo>
                      <a:pt x="1" y="5"/>
                    </a:lnTo>
                    <a:lnTo>
                      <a:pt x="3" y="3"/>
                    </a:lnTo>
                    <a:lnTo>
                      <a:pt x="5" y="0"/>
                    </a:lnTo>
                    <a:lnTo>
                      <a:pt x="1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3853" y="2309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7" y="0"/>
                    </a:moveTo>
                    <a:lnTo>
                      <a:pt x="2" y="5"/>
                    </a:lnTo>
                    <a:lnTo>
                      <a:pt x="0" y="6"/>
                    </a:lnTo>
                    <a:lnTo>
                      <a:pt x="2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15"/>
              <p:cNvSpPr/>
              <p:nvPr/>
            </p:nvSpPr>
            <p:spPr>
              <a:xfrm>
                <a:off x="3428" y="2172"/>
                <a:ext cx="24" cy="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15"/>
              <p:cNvSpPr/>
              <p:nvPr/>
            </p:nvSpPr>
            <p:spPr>
              <a:xfrm>
                <a:off x="3445" y="2221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4" y="2"/>
                    </a:moveTo>
                    <a:lnTo>
                      <a:pt x="5" y="0"/>
                    </a:lnTo>
                    <a:lnTo>
                      <a:pt x="0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15"/>
              <p:cNvSpPr/>
              <p:nvPr/>
            </p:nvSpPr>
            <p:spPr>
              <a:xfrm>
                <a:off x="5286" y="1877"/>
                <a:ext cx="3" cy="0"/>
              </a:xfrm>
              <a:custGeom>
                <a:avLst/>
                <a:gdLst/>
                <a:ahLst/>
                <a:cxnLst/>
                <a:rect l="l" t="t" r="r" b="b"/>
                <a:pathLst>
                  <a:path w="3" h="120000" extrusionOk="0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15"/>
              <p:cNvSpPr/>
              <p:nvPr/>
            </p:nvSpPr>
            <p:spPr>
              <a:xfrm>
                <a:off x="5819" y="1626"/>
                <a:ext cx="4" cy="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0000" extrusionOk="0">
                    <a:moveTo>
                      <a:pt x="4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15"/>
              <p:cNvSpPr/>
              <p:nvPr/>
            </p:nvSpPr>
            <p:spPr>
              <a:xfrm>
                <a:off x="5262" y="1805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15"/>
              <p:cNvSpPr/>
              <p:nvPr/>
            </p:nvSpPr>
            <p:spPr>
              <a:xfrm>
                <a:off x="5300" y="1835"/>
                <a:ext cx="6" cy="10"/>
              </a:xfrm>
              <a:custGeom>
                <a:avLst/>
                <a:gdLst/>
                <a:ahLst/>
                <a:cxnLst/>
                <a:rect l="l" t="t" r="r" b="b"/>
                <a:pathLst>
                  <a:path w="6" h="10" extrusionOk="0">
                    <a:moveTo>
                      <a:pt x="6" y="10"/>
                    </a:moveTo>
                    <a:lnTo>
                      <a:pt x="6" y="10"/>
                    </a:lnTo>
                    <a:lnTo>
                      <a:pt x="0" y="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5173" y="1963"/>
                <a:ext cx="0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1" extrusionOk="0">
                    <a:moveTo>
                      <a:pt x="0" y="11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15"/>
              <p:cNvSpPr/>
              <p:nvPr/>
            </p:nvSpPr>
            <p:spPr>
              <a:xfrm>
                <a:off x="5283" y="1829"/>
                <a:ext cx="0" cy="1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15"/>
              <p:cNvSpPr/>
              <p:nvPr/>
            </p:nvSpPr>
            <p:spPr>
              <a:xfrm>
                <a:off x="5174" y="1952"/>
                <a:ext cx="1" cy="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15"/>
              <p:cNvSpPr/>
              <p:nvPr/>
            </p:nvSpPr>
            <p:spPr>
              <a:xfrm>
                <a:off x="5177" y="1948"/>
                <a:ext cx="2" cy="0"/>
              </a:xfrm>
              <a:custGeom>
                <a:avLst/>
                <a:gdLst/>
                <a:ahLst/>
                <a:cxnLst/>
                <a:rect l="l" t="t" r="r" b="b"/>
                <a:pathLst>
                  <a:path w="2" h="120000" extrusionOk="0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5"/>
              <p:cNvSpPr/>
              <p:nvPr/>
            </p:nvSpPr>
            <p:spPr>
              <a:xfrm>
                <a:off x="4886" y="2242"/>
                <a:ext cx="1" cy="5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5"/>
                    </a:moveTo>
                    <a:lnTo>
                      <a:pt x="0" y="0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15"/>
              <p:cNvSpPr/>
              <p:nvPr/>
            </p:nvSpPr>
            <p:spPr>
              <a:xfrm>
                <a:off x="4704" y="2269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15"/>
              <p:cNvSpPr/>
              <p:nvPr/>
            </p:nvSpPr>
            <p:spPr>
              <a:xfrm>
                <a:off x="3794" y="2387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2" h="6" extrusionOk="0">
                    <a:moveTo>
                      <a:pt x="0" y="6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15"/>
              <p:cNvSpPr/>
              <p:nvPr/>
            </p:nvSpPr>
            <p:spPr>
              <a:xfrm>
                <a:off x="4523" y="2216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0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5"/>
              <p:cNvSpPr/>
              <p:nvPr/>
            </p:nvSpPr>
            <p:spPr>
              <a:xfrm>
                <a:off x="4916" y="2384"/>
                <a:ext cx="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0" y="11"/>
                    </a:moveTo>
                    <a:lnTo>
                      <a:pt x="6" y="0"/>
                    </a:lnTo>
                    <a:lnTo>
                      <a:pt x="0" y="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15"/>
              <p:cNvSpPr/>
              <p:nvPr/>
            </p:nvSpPr>
            <p:spPr>
              <a:xfrm>
                <a:off x="4820" y="1711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3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5"/>
              <p:cNvSpPr/>
              <p:nvPr/>
            </p:nvSpPr>
            <p:spPr>
              <a:xfrm>
                <a:off x="5122" y="2443"/>
                <a:ext cx="1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" h="120000" extrusionOk="0">
                    <a:moveTo>
                      <a:pt x="0" y="0"/>
                    </a:moveTo>
                    <a:lnTo>
                      <a:pt x="17" y="0"/>
                    </a:ln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15"/>
              <p:cNvSpPr/>
              <p:nvPr/>
            </p:nvSpPr>
            <p:spPr>
              <a:xfrm>
                <a:off x="4868" y="2495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0" y="4"/>
                    </a:moveTo>
                    <a:lnTo>
                      <a:pt x="3" y="0"/>
                    </a:lnTo>
                    <a:lnTo>
                      <a:pt x="3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15"/>
              <p:cNvSpPr/>
              <p:nvPr/>
            </p:nvSpPr>
            <p:spPr>
              <a:xfrm>
                <a:off x="4951" y="2374"/>
                <a:ext cx="0" cy="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3" extrusionOk="0">
                    <a:moveTo>
                      <a:pt x="0" y="3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15"/>
              <p:cNvSpPr/>
              <p:nvPr/>
            </p:nvSpPr>
            <p:spPr>
              <a:xfrm>
                <a:off x="4873" y="2398"/>
                <a:ext cx="18" cy="2"/>
              </a:xfrm>
              <a:custGeom>
                <a:avLst/>
                <a:gdLst/>
                <a:ahLst/>
                <a:cxnLst/>
                <a:rect l="l" t="t" r="r" b="b"/>
                <a:pathLst>
                  <a:path w="18" h="2" extrusionOk="0">
                    <a:moveTo>
                      <a:pt x="0" y="0"/>
                    </a:moveTo>
                    <a:lnTo>
                      <a:pt x="18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15"/>
              <p:cNvSpPr/>
              <p:nvPr/>
            </p:nvSpPr>
            <p:spPr>
              <a:xfrm>
                <a:off x="4862" y="2240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15"/>
              <p:cNvSpPr/>
              <p:nvPr/>
            </p:nvSpPr>
            <p:spPr>
              <a:xfrm>
                <a:off x="4572" y="2028"/>
                <a:ext cx="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5" extrusionOk="0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15"/>
              <p:cNvSpPr/>
              <p:nvPr/>
            </p:nvSpPr>
            <p:spPr>
              <a:xfrm>
                <a:off x="5455" y="2060"/>
                <a:ext cx="12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2" h="37" extrusionOk="0">
                    <a:moveTo>
                      <a:pt x="0" y="37"/>
                    </a:moveTo>
                    <a:lnTo>
                      <a:pt x="0" y="37"/>
                    </a:lnTo>
                    <a:lnTo>
                      <a:pt x="12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15"/>
              <p:cNvSpPr/>
              <p:nvPr/>
            </p:nvSpPr>
            <p:spPr>
              <a:xfrm>
                <a:off x="4886" y="224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15"/>
              <p:cNvSpPr/>
              <p:nvPr/>
            </p:nvSpPr>
            <p:spPr>
              <a:xfrm>
                <a:off x="4698" y="2213"/>
                <a:ext cx="1" cy="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15"/>
              <p:cNvSpPr/>
              <p:nvPr/>
            </p:nvSpPr>
            <p:spPr>
              <a:xfrm>
                <a:off x="4857" y="2240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0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15"/>
              <p:cNvSpPr/>
              <p:nvPr/>
            </p:nvSpPr>
            <p:spPr>
              <a:xfrm>
                <a:off x="4618" y="2275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15"/>
              <p:cNvSpPr/>
              <p:nvPr/>
            </p:nvSpPr>
            <p:spPr>
              <a:xfrm>
                <a:off x="4585" y="2277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3"/>
                    </a:moveTo>
                    <a:lnTo>
                      <a:pt x="4" y="0"/>
                    </a:lnTo>
                    <a:lnTo>
                      <a:pt x="1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15"/>
              <p:cNvSpPr/>
              <p:nvPr/>
            </p:nvSpPr>
            <p:spPr>
              <a:xfrm>
                <a:off x="4977" y="1578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0" y="0"/>
                    </a:moveTo>
                    <a:lnTo>
                      <a:pt x="3" y="4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15"/>
              <p:cNvSpPr/>
              <p:nvPr/>
            </p:nvSpPr>
            <p:spPr>
              <a:xfrm>
                <a:off x="4975" y="1669"/>
                <a:ext cx="2" cy="0"/>
              </a:xfrm>
              <a:custGeom>
                <a:avLst/>
                <a:gdLst/>
                <a:ahLst/>
                <a:cxnLst/>
                <a:rect l="l" t="t" r="r" b="b"/>
                <a:pathLst>
                  <a:path w="2" h="120000" extrusionOk="0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5"/>
              <p:cNvSpPr/>
              <p:nvPr/>
            </p:nvSpPr>
            <p:spPr>
              <a:xfrm>
                <a:off x="5016" y="1508"/>
                <a:ext cx="8" cy="2"/>
              </a:xfrm>
              <a:custGeom>
                <a:avLst/>
                <a:gdLst/>
                <a:ahLst/>
                <a:cxnLst/>
                <a:rect l="l" t="t" r="r" b="b"/>
                <a:pathLst>
                  <a:path w="8" h="2" extrusionOk="0">
                    <a:moveTo>
                      <a:pt x="8" y="2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5"/>
              <p:cNvSpPr/>
              <p:nvPr/>
            </p:nvSpPr>
            <p:spPr>
              <a:xfrm>
                <a:off x="5029" y="2001"/>
                <a:ext cx="7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7" h="139" extrusionOk="0">
                    <a:moveTo>
                      <a:pt x="5" y="112"/>
                    </a:moveTo>
                    <a:lnTo>
                      <a:pt x="0" y="0"/>
                    </a:lnTo>
                    <a:lnTo>
                      <a:pt x="7" y="139"/>
                    </a:lnTo>
                    <a:lnTo>
                      <a:pt x="5" y="1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5"/>
              <p:cNvSpPr/>
              <p:nvPr/>
            </p:nvSpPr>
            <p:spPr>
              <a:xfrm>
                <a:off x="4967" y="1680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0"/>
                    </a:moveTo>
                    <a:lnTo>
                      <a:pt x="5" y="0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5"/>
              <p:cNvSpPr/>
              <p:nvPr/>
            </p:nvSpPr>
            <p:spPr>
              <a:xfrm>
                <a:off x="4930" y="1731"/>
                <a:ext cx="2" cy="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5"/>
              <p:cNvSpPr/>
              <p:nvPr/>
            </p:nvSpPr>
            <p:spPr>
              <a:xfrm>
                <a:off x="4959" y="1798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15"/>
              <p:cNvSpPr/>
              <p:nvPr/>
            </p:nvSpPr>
            <p:spPr>
              <a:xfrm>
                <a:off x="5283" y="2253"/>
                <a:ext cx="4" cy="2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4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15"/>
              <p:cNvSpPr/>
              <p:nvPr/>
            </p:nvSpPr>
            <p:spPr>
              <a:xfrm>
                <a:off x="5118" y="2749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3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15"/>
              <p:cNvSpPr/>
              <p:nvPr/>
            </p:nvSpPr>
            <p:spPr>
              <a:xfrm>
                <a:off x="5036" y="2680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0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15"/>
              <p:cNvSpPr/>
              <p:nvPr/>
            </p:nvSpPr>
            <p:spPr>
              <a:xfrm>
                <a:off x="5125" y="2798"/>
                <a:ext cx="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5" extrusionOk="0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15"/>
              <p:cNvSpPr/>
              <p:nvPr/>
            </p:nvSpPr>
            <p:spPr>
              <a:xfrm>
                <a:off x="5292" y="2271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0"/>
                    </a:moveTo>
                    <a:lnTo>
                      <a:pt x="2" y="1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15"/>
              <p:cNvSpPr/>
              <p:nvPr/>
            </p:nvSpPr>
            <p:spPr>
              <a:xfrm>
                <a:off x="5169" y="2593"/>
                <a:ext cx="4" cy="12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 extrusionOk="0">
                    <a:moveTo>
                      <a:pt x="4" y="0"/>
                    </a:moveTo>
                    <a:lnTo>
                      <a:pt x="0" y="9"/>
                    </a:lnTo>
                    <a:lnTo>
                      <a:pt x="0" y="1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15"/>
              <p:cNvSpPr/>
              <p:nvPr/>
            </p:nvSpPr>
            <p:spPr>
              <a:xfrm>
                <a:off x="5101" y="2448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15"/>
              <p:cNvSpPr/>
              <p:nvPr/>
            </p:nvSpPr>
            <p:spPr>
              <a:xfrm>
                <a:off x="5203" y="2224"/>
                <a:ext cx="1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5029" y="1534"/>
                <a:ext cx="3" cy="0"/>
              </a:xfrm>
              <a:custGeom>
                <a:avLst/>
                <a:gdLst/>
                <a:ahLst/>
                <a:cxnLst/>
                <a:rect l="l" t="t" r="r" b="b"/>
                <a:pathLst>
                  <a:path w="3" h="120000" extrusionOk="0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3770" y="2763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3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3890" y="2715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4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3828" y="2368"/>
                <a:ext cx="1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000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3799" y="2400"/>
                <a:ext cx="8" cy="1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1"/>
                    </a:moveTo>
                    <a:lnTo>
                      <a:pt x="2" y="1"/>
                    </a:lnTo>
                    <a:lnTo>
                      <a:pt x="8" y="0"/>
                    </a:lnTo>
                    <a:lnTo>
                      <a:pt x="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3716" y="2487"/>
                <a:ext cx="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5" extrusionOk="0">
                    <a:moveTo>
                      <a:pt x="0" y="5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3764" y="2416"/>
                <a:ext cx="10" cy="4"/>
              </a:xfrm>
              <a:custGeom>
                <a:avLst/>
                <a:gdLst/>
                <a:ahLst/>
                <a:cxnLst/>
                <a:rect l="l" t="t" r="r" b="b"/>
                <a:pathLst>
                  <a:path w="10" h="4" extrusionOk="0">
                    <a:moveTo>
                      <a:pt x="0" y="0"/>
                    </a:moveTo>
                    <a:lnTo>
                      <a:pt x="6" y="4"/>
                    </a:lnTo>
                    <a:lnTo>
                      <a:pt x="10" y="4"/>
                    </a:lnTo>
                    <a:lnTo>
                      <a:pt x="6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3751" y="2339"/>
                <a:ext cx="4" cy="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0" y="0"/>
                    </a:moveTo>
                    <a:lnTo>
                      <a:pt x="2" y="2"/>
                    </a:ln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3696" y="2328"/>
                <a:ext cx="3" cy="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3748" y="2361"/>
                <a:ext cx="0" cy="4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4" extrusionOk="0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3684" y="2323"/>
                <a:ext cx="7" cy="3"/>
              </a:xfrm>
              <a:custGeom>
                <a:avLst/>
                <a:gdLst/>
                <a:ahLst/>
                <a:cxnLst/>
                <a:rect l="l" t="t" r="r" b="b"/>
                <a:pathLst>
                  <a:path w="7" h="3" extrusionOk="0">
                    <a:moveTo>
                      <a:pt x="0" y="0"/>
                    </a:moveTo>
                    <a:lnTo>
                      <a:pt x="4" y="2"/>
                    </a:lnTo>
                    <a:lnTo>
                      <a:pt x="7" y="3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2878" y="1259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5" y="2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2885" y="124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9" h="9" extrusionOk="0">
                    <a:moveTo>
                      <a:pt x="0" y="8"/>
                    </a:moveTo>
                    <a:lnTo>
                      <a:pt x="1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889" y="1235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2" y="0"/>
                    </a:moveTo>
                    <a:lnTo>
                      <a:pt x="0" y="2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878" y="1253"/>
                <a:ext cx="19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" h="16" extrusionOk="0">
                    <a:moveTo>
                      <a:pt x="19" y="2"/>
                    </a:moveTo>
                    <a:lnTo>
                      <a:pt x="19" y="0"/>
                    </a:lnTo>
                    <a:lnTo>
                      <a:pt x="16" y="3"/>
                    </a:lnTo>
                    <a:lnTo>
                      <a:pt x="15" y="3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5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3" y="16"/>
                    </a:lnTo>
                    <a:lnTo>
                      <a:pt x="5" y="14"/>
                    </a:lnTo>
                    <a:lnTo>
                      <a:pt x="8" y="14"/>
                    </a:lnTo>
                    <a:lnTo>
                      <a:pt x="10" y="13"/>
                    </a:lnTo>
                    <a:lnTo>
                      <a:pt x="8" y="11"/>
                    </a:lnTo>
                    <a:lnTo>
                      <a:pt x="11" y="11"/>
                    </a:lnTo>
                    <a:lnTo>
                      <a:pt x="15" y="6"/>
                    </a:lnTo>
                    <a:lnTo>
                      <a:pt x="18" y="5"/>
                    </a:lnTo>
                    <a:lnTo>
                      <a:pt x="19" y="3"/>
                    </a:lnTo>
                    <a:lnTo>
                      <a:pt x="19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889" y="1279"/>
                <a:ext cx="5" cy="1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0" y="1"/>
                    </a:moveTo>
                    <a:lnTo>
                      <a:pt x="5" y="1"/>
                    </a:lnTo>
                    <a:lnTo>
                      <a:pt x="4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673" y="1361"/>
                <a:ext cx="1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0"/>
                    </a:moveTo>
                    <a:lnTo>
                      <a:pt x="0" y="4"/>
                    </a:lnTo>
                    <a:lnTo>
                      <a:pt x="1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920" y="1272"/>
                <a:ext cx="6" cy="3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0" y="2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15"/>
              <p:cNvSpPr/>
              <p:nvPr/>
            </p:nvSpPr>
            <p:spPr>
              <a:xfrm>
                <a:off x="3012" y="1398"/>
                <a:ext cx="14" cy="42"/>
              </a:xfrm>
              <a:custGeom>
                <a:avLst/>
                <a:gdLst/>
                <a:ahLst/>
                <a:cxnLst/>
                <a:rect l="l" t="t" r="r" b="b"/>
                <a:pathLst>
                  <a:path w="14" h="42" extrusionOk="0">
                    <a:moveTo>
                      <a:pt x="10" y="38"/>
                    </a:moveTo>
                    <a:lnTo>
                      <a:pt x="11" y="37"/>
                    </a:lnTo>
                    <a:lnTo>
                      <a:pt x="10" y="35"/>
                    </a:lnTo>
                    <a:lnTo>
                      <a:pt x="10" y="35"/>
                    </a:lnTo>
                    <a:lnTo>
                      <a:pt x="10" y="34"/>
                    </a:lnTo>
                    <a:lnTo>
                      <a:pt x="11" y="34"/>
                    </a:lnTo>
                    <a:lnTo>
                      <a:pt x="14" y="32"/>
                    </a:lnTo>
                    <a:lnTo>
                      <a:pt x="14" y="29"/>
                    </a:lnTo>
                    <a:lnTo>
                      <a:pt x="13" y="29"/>
                    </a:lnTo>
                    <a:lnTo>
                      <a:pt x="11" y="29"/>
                    </a:lnTo>
                    <a:lnTo>
                      <a:pt x="11" y="29"/>
                    </a:lnTo>
                    <a:lnTo>
                      <a:pt x="14" y="27"/>
                    </a:lnTo>
                    <a:lnTo>
                      <a:pt x="13" y="24"/>
                    </a:lnTo>
                    <a:lnTo>
                      <a:pt x="10" y="22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4" y="19"/>
                    </a:lnTo>
                    <a:lnTo>
                      <a:pt x="14" y="18"/>
                    </a:lnTo>
                    <a:lnTo>
                      <a:pt x="11" y="14"/>
                    </a:lnTo>
                    <a:lnTo>
                      <a:pt x="13" y="14"/>
                    </a:lnTo>
                    <a:lnTo>
                      <a:pt x="13" y="11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10" y="3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6" y="3"/>
                    </a:lnTo>
                    <a:lnTo>
                      <a:pt x="6" y="7"/>
                    </a:lnTo>
                    <a:lnTo>
                      <a:pt x="6" y="10"/>
                    </a:lnTo>
                    <a:lnTo>
                      <a:pt x="6" y="13"/>
                    </a:lnTo>
                    <a:lnTo>
                      <a:pt x="5" y="14"/>
                    </a:lnTo>
                    <a:lnTo>
                      <a:pt x="3" y="16"/>
                    </a:lnTo>
                    <a:lnTo>
                      <a:pt x="2" y="18"/>
                    </a:lnTo>
                    <a:lnTo>
                      <a:pt x="3" y="18"/>
                    </a:lnTo>
                    <a:lnTo>
                      <a:pt x="5" y="18"/>
                    </a:lnTo>
                    <a:lnTo>
                      <a:pt x="6" y="18"/>
                    </a:lnTo>
                    <a:lnTo>
                      <a:pt x="6" y="19"/>
                    </a:lnTo>
                    <a:lnTo>
                      <a:pt x="3" y="21"/>
                    </a:lnTo>
                    <a:lnTo>
                      <a:pt x="3" y="22"/>
                    </a:lnTo>
                    <a:lnTo>
                      <a:pt x="2" y="24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3" y="27"/>
                    </a:lnTo>
                    <a:lnTo>
                      <a:pt x="3" y="29"/>
                    </a:lnTo>
                    <a:lnTo>
                      <a:pt x="5" y="27"/>
                    </a:lnTo>
                    <a:lnTo>
                      <a:pt x="6" y="27"/>
                    </a:lnTo>
                    <a:lnTo>
                      <a:pt x="8" y="29"/>
                    </a:lnTo>
                    <a:lnTo>
                      <a:pt x="5" y="29"/>
                    </a:lnTo>
                    <a:lnTo>
                      <a:pt x="5" y="30"/>
                    </a:lnTo>
                    <a:lnTo>
                      <a:pt x="6" y="32"/>
                    </a:lnTo>
                    <a:lnTo>
                      <a:pt x="5" y="34"/>
                    </a:lnTo>
                    <a:lnTo>
                      <a:pt x="5" y="37"/>
                    </a:lnTo>
                    <a:lnTo>
                      <a:pt x="6" y="38"/>
                    </a:lnTo>
                    <a:lnTo>
                      <a:pt x="6" y="42"/>
                    </a:lnTo>
                    <a:lnTo>
                      <a:pt x="8" y="42"/>
                    </a:lnTo>
                    <a:lnTo>
                      <a:pt x="10" y="42"/>
                    </a:lnTo>
                    <a:lnTo>
                      <a:pt x="11" y="40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15"/>
              <p:cNvSpPr/>
              <p:nvPr/>
            </p:nvSpPr>
            <p:spPr>
              <a:xfrm>
                <a:off x="2803" y="1258"/>
                <a:ext cx="5" cy="1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0" y="1"/>
                    </a:moveTo>
                    <a:lnTo>
                      <a:pt x="3" y="1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2904" y="1237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2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2897" y="1242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2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2902" y="1250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3" y="3"/>
                    </a:moveTo>
                    <a:lnTo>
                      <a:pt x="3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6" y="5"/>
                    </a:lnTo>
                    <a:lnTo>
                      <a:pt x="5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2760" y="1102"/>
                <a:ext cx="7" cy="4"/>
              </a:xfrm>
              <a:custGeom>
                <a:avLst/>
                <a:gdLst/>
                <a:ahLst/>
                <a:cxnLst/>
                <a:rect l="l" t="t" r="r" b="b"/>
                <a:pathLst>
                  <a:path w="7" h="4" extrusionOk="0">
                    <a:moveTo>
                      <a:pt x="5" y="4"/>
                    </a:moveTo>
                    <a:lnTo>
                      <a:pt x="7" y="3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3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2703" y="1255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3" y="4"/>
                    </a:moveTo>
                    <a:lnTo>
                      <a:pt x="6" y="1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2709" y="1258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3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2720" y="1330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0" y="0"/>
                    </a:moveTo>
                    <a:lnTo>
                      <a:pt x="2" y="3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2834" y="1234"/>
                <a:ext cx="6" cy="5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6" y="0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2759" y="1299"/>
                <a:ext cx="41" cy="34"/>
              </a:xfrm>
              <a:custGeom>
                <a:avLst/>
                <a:gdLst/>
                <a:ahLst/>
                <a:cxnLst/>
                <a:rect l="l" t="t" r="r" b="b"/>
                <a:pathLst>
                  <a:path w="41" h="34" extrusionOk="0">
                    <a:moveTo>
                      <a:pt x="38" y="3"/>
                    </a:moveTo>
                    <a:lnTo>
                      <a:pt x="36" y="3"/>
                    </a:lnTo>
                    <a:lnTo>
                      <a:pt x="33" y="7"/>
                    </a:lnTo>
                    <a:lnTo>
                      <a:pt x="32" y="7"/>
                    </a:lnTo>
                    <a:lnTo>
                      <a:pt x="32" y="5"/>
                    </a:lnTo>
                    <a:lnTo>
                      <a:pt x="33" y="5"/>
                    </a:lnTo>
                    <a:lnTo>
                      <a:pt x="33" y="2"/>
                    </a:lnTo>
                    <a:lnTo>
                      <a:pt x="30" y="0"/>
                    </a:lnTo>
                    <a:lnTo>
                      <a:pt x="30" y="2"/>
                    </a:lnTo>
                    <a:lnTo>
                      <a:pt x="30" y="3"/>
                    </a:lnTo>
                    <a:lnTo>
                      <a:pt x="30" y="7"/>
                    </a:lnTo>
                    <a:lnTo>
                      <a:pt x="28" y="5"/>
                    </a:lnTo>
                    <a:lnTo>
                      <a:pt x="27" y="5"/>
                    </a:lnTo>
                    <a:lnTo>
                      <a:pt x="25" y="8"/>
                    </a:lnTo>
                    <a:lnTo>
                      <a:pt x="24" y="8"/>
                    </a:lnTo>
                    <a:lnTo>
                      <a:pt x="24" y="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19" y="3"/>
                    </a:lnTo>
                    <a:lnTo>
                      <a:pt x="20" y="5"/>
                    </a:lnTo>
                    <a:lnTo>
                      <a:pt x="22" y="7"/>
                    </a:lnTo>
                    <a:lnTo>
                      <a:pt x="22" y="10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20" y="11"/>
                    </a:lnTo>
                    <a:lnTo>
                      <a:pt x="17" y="15"/>
                    </a:lnTo>
                    <a:lnTo>
                      <a:pt x="16" y="13"/>
                    </a:lnTo>
                    <a:lnTo>
                      <a:pt x="16" y="8"/>
                    </a:lnTo>
                    <a:lnTo>
                      <a:pt x="16" y="7"/>
                    </a:lnTo>
                    <a:lnTo>
                      <a:pt x="11" y="8"/>
                    </a:lnTo>
                    <a:lnTo>
                      <a:pt x="6" y="11"/>
                    </a:lnTo>
                    <a:lnTo>
                      <a:pt x="1" y="13"/>
                    </a:lnTo>
                    <a:lnTo>
                      <a:pt x="1" y="15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1" y="23"/>
                    </a:lnTo>
                    <a:lnTo>
                      <a:pt x="0" y="24"/>
                    </a:lnTo>
                    <a:lnTo>
                      <a:pt x="0" y="27"/>
                    </a:lnTo>
                    <a:lnTo>
                      <a:pt x="3" y="29"/>
                    </a:lnTo>
                    <a:lnTo>
                      <a:pt x="4" y="27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3" y="26"/>
                    </a:lnTo>
                    <a:lnTo>
                      <a:pt x="4" y="24"/>
                    </a:lnTo>
                    <a:lnTo>
                      <a:pt x="6" y="24"/>
                    </a:lnTo>
                    <a:lnTo>
                      <a:pt x="6" y="26"/>
                    </a:lnTo>
                    <a:lnTo>
                      <a:pt x="8" y="26"/>
                    </a:lnTo>
                    <a:lnTo>
                      <a:pt x="9" y="24"/>
                    </a:lnTo>
                    <a:lnTo>
                      <a:pt x="11" y="24"/>
                    </a:lnTo>
                    <a:lnTo>
                      <a:pt x="9" y="27"/>
                    </a:lnTo>
                    <a:lnTo>
                      <a:pt x="9" y="29"/>
                    </a:lnTo>
                    <a:lnTo>
                      <a:pt x="3" y="32"/>
                    </a:lnTo>
                    <a:lnTo>
                      <a:pt x="3" y="34"/>
                    </a:lnTo>
                    <a:lnTo>
                      <a:pt x="6" y="34"/>
                    </a:lnTo>
                    <a:lnTo>
                      <a:pt x="8" y="32"/>
                    </a:lnTo>
                    <a:lnTo>
                      <a:pt x="9" y="32"/>
                    </a:lnTo>
                    <a:lnTo>
                      <a:pt x="9" y="31"/>
                    </a:lnTo>
                    <a:lnTo>
                      <a:pt x="12" y="27"/>
                    </a:lnTo>
                    <a:lnTo>
                      <a:pt x="11" y="26"/>
                    </a:lnTo>
                    <a:lnTo>
                      <a:pt x="12" y="26"/>
                    </a:lnTo>
                    <a:lnTo>
                      <a:pt x="14" y="26"/>
                    </a:lnTo>
                    <a:lnTo>
                      <a:pt x="16" y="23"/>
                    </a:lnTo>
                    <a:lnTo>
                      <a:pt x="17" y="23"/>
                    </a:lnTo>
                    <a:lnTo>
                      <a:pt x="20" y="23"/>
                    </a:lnTo>
                    <a:lnTo>
                      <a:pt x="22" y="23"/>
                    </a:lnTo>
                    <a:lnTo>
                      <a:pt x="24" y="21"/>
                    </a:lnTo>
                    <a:lnTo>
                      <a:pt x="22" y="19"/>
                    </a:lnTo>
                    <a:lnTo>
                      <a:pt x="20" y="18"/>
                    </a:lnTo>
                    <a:lnTo>
                      <a:pt x="22" y="18"/>
                    </a:lnTo>
                    <a:lnTo>
                      <a:pt x="25" y="18"/>
                    </a:lnTo>
                    <a:lnTo>
                      <a:pt x="27" y="21"/>
                    </a:lnTo>
                    <a:lnTo>
                      <a:pt x="30" y="21"/>
                    </a:lnTo>
                    <a:lnTo>
                      <a:pt x="32" y="18"/>
                    </a:lnTo>
                    <a:lnTo>
                      <a:pt x="30" y="15"/>
                    </a:lnTo>
                    <a:lnTo>
                      <a:pt x="27" y="15"/>
                    </a:lnTo>
                    <a:lnTo>
                      <a:pt x="28" y="13"/>
                    </a:lnTo>
                    <a:lnTo>
                      <a:pt x="30" y="13"/>
                    </a:lnTo>
                    <a:lnTo>
                      <a:pt x="32" y="15"/>
                    </a:lnTo>
                    <a:lnTo>
                      <a:pt x="33" y="13"/>
                    </a:lnTo>
                    <a:lnTo>
                      <a:pt x="35" y="15"/>
                    </a:lnTo>
                    <a:lnTo>
                      <a:pt x="36" y="15"/>
                    </a:lnTo>
                    <a:lnTo>
                      <a:pt x="38" y="11"/>
                    </a:lnTo>
                    <a:lnTo>
                      <a:pt x="38" y="10"/>
                    </a:lnTo>
                    <a:lnTo>
                      <a:pt x="36" y="10"/>
                    </a:lnTo>
                    <a:lnTo>
                      <a:pt x="36" y="8"/>
                    </a:lnTo>
                    <a:lnTo>
                      <a:pt x="40" y="8"/>
                    </a:lnTo>
                    <a:lnTo>
                      <a:pt x="41" y="7"/>
                    </a:lnTo>
                    <a:lnTo>
                      <a:pt x="41" y="3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2730" y="1352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3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5"/>
              <p:cNvSpPr/>
              <p:nvPr/>
            </p:nvSpPr>
            <p:spPr>
              <a:xfrm>
                <a:off x="2792" y="1288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6" h="11" extrusionOk="0">
                    <a:moveTo>
                      <a:pt x="13" y="6"/>
                    </a:moveTo>
                    <a:lnTo>
                      <a:pt x="14" y="5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1" y="3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5" y="5"/>
                    </a:lnTo>
                    <a:lnTo>
                      <a:pt x="3" y="6"/>
                    </a:lnTo>
                    <a:lnTo>
                      <a:pt x="2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8" y="10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3" y="8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15"/>
              <p:cNvSpPr/>
              <p:nvPr/>
            </p:nvSpPr>
            <p:spPr>
              <a:xfrm>
                <a:off x="2803" y="1282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3"/>
                    </a:moveTo>
                    <a:lnTo>
                      <a:pt x="5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15"/>
              <p:cNvSpPr/>
              <p:nvPr/>
            </p:nvSpPr>
            <p:spPr>
              <a:xfrm>
                <a:off x="2749" y="1334"/>
                <a:ext cx="8" cy="5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0" y="5"/>
                    </a:moveTo>
                    <a:lnTo>
                      <a:pt x="3" y="5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15"/>
              <p:cNvSpPr/>
              <p:nvPr/>
            </p:nvSpPr>
            <p:spPr>
              <a:xfrm>
                <a:off x="2757" y="1336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15"/>
              <p:cNvSpPr/>
              <p:nvPr/>
            </p:nvSpPr>
            <p:spPr>
              <a:xfrm>
                <a:off x="3014" y="1428"/>
                <a:ext cx="1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15"/>
              <p:cNvSpPr/>
              <p:nvPr/>
            </p:nvSpPr>
            <p:spPr>
              <a:xfrm>
                <a:off x="3030" y="1435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1"/>
                    </a:moveTo>
                    <a:lnTo>
                      <a:pt x="3" y="3"/>
                    </a:lnTo>
                    <a:lnTo>
                      <a:pt x="4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15"/>
              <p:cNvSpPr/>
              <p:nvPr/>
            </p:nvSpPr>
            <p:spPr>
              <a:xfrm>
                <a:off x="3030" y="1428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1" y="4"/>
                    </a:moveTo>
                    <a:lnTo>
                      <a:pt x="0" y="5"/>
                    </a:lnTo>
                    <a:lnTo>
                      <a:pt x="1" y="5"/>
                    </a:lnTo>
                    <a:lnTo>
                      <a:pt x="4" y="4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15"/>
              <p:cNvSpPr/>
              <p:nvPr/>
            </p:nvSpPr>
            <p:spPr>
              <a:xfrm>
                <a:off x="3010" y="1368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15"/>
              <p:cNvSpPr/>
              <p:nvPr/>
            </p:nvSpPr>
            <p:spPr>
              <a:xfrm>
                <a:off x="3026" y="1401"/>
                <a:ext cx="7" cy="5"/>
              </a:xfrm>
              <a:custGeom>
                <a:avLst/>
                <a:gdLst/>
                <a:ahLst/>
                <a:cxnLst/>
                <a:rect l="l" t="t" r="r" b="b"/>
                <a:pathLst>
                  <a:path w="7" h="5" extrusionOk="0">
                    <a:moveTo>
                      <a:pt x="5" y="4"/>
                    </a:moveTo>
                    <a:lnTo>
                      <a:pt x="7" y="2"/>
                    </a:lnTo>
                    <a:lnTo>
                      <a:pt x="7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15"/>
              <p:cNvSpPr/>
              <p:nvPr/>
            </p:nvSpPr>
            <p:spPr>
              <a:xfrm>
                <a:off x="3025" y="139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6" y="1"/>
                    </a:moveTo>
                    <a:lnTo>
                      <a:pt x="6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3" y="6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15"/>
              <p:cNvSpPr/>
              <p:nvPr/>
            </p:nvSpPr>
            <p:spPr>
              <a:xfrm>
                <a:off x="3033" y="1412"/>
                <a:ext cx="11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8" extrusionOk="0">
                    <a:moveTo>
                      <a:pt x="0" y="12"/>
                    </a:moveTo>
                    <a:lnTo>
                      <a:pt x="6" y="10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1" y="16"/>
                    </a:lnTo>
                    <a:lnTo>
                      <a:pt x="3" y="18"/>
                    </a:lnTo>
                    <a:lnTo>
                      <a:pt x="6" y="13"/>
                    </a:lnTo>
                    <a:lnTo>
                      <a:pt x="11" y="8"/>
                    </a:lnTo>
                    <a:lnTo>
                      <a:pt x="9" y="7"/>
                    </a:lnTo>
                    <a:lnTo>
                      <a:pt x="11" y="4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3" y="4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0" y="1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15"/>
              <p:cNvSpPr/>
              <p:nvPr/>
            </p:nvSpPr>
            <p:spPr>
              <a:xfrm>
                <a:off x="3033" y="1400"/>
                <a:ext cx="3" cy="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1" y="6"/>
                    </a:moveTo>
                    <a:lnTo>
                      <a:pt x="3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15"/>
              <p:cNvSpPr/>
              <p:nvPr/>
            </p:nvSpPr>
            <p:spPr>
              <a:xfrm>
                <a:off x="3006" y="1338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0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15"/>
              <p:cNvSpPr/>
              <p:nvPr/>
            </p:nvSpPr>
            <p:spPr>
              <a:xfrm>
                <a:off x="2998" y="1342"/>
                <a:ext cx="19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9" h="24" extrusionOk="0">
                    <a:moveTo>
                      <a:pt x="1" y="8"/>
                    </a:moveTo>
                    <a:lnTo>
                      <a:pt x="0" y="11"/>
                    </a:lnTo>
                    <a:lnTo>
                      <a:pt x="1" y="15"/>
                    </a:lnTo>
                    <a:lnTo>
                      <a:pt x="1" y="18"/>
                    </a:lnTo>
                    <a:lnTo>
                      <a:pt x="3" y="18"/>
                    </a:lnTo>
                    <a:lnTo>
                      <a:pt x="1" y="21"/>
                    </a:lnTo>
                    <a:lnTo>
                      <a:pt x="3" y="24"/>
                    </a:lnTo>
                    <a:lnTo>
                      <a:pt x="6" y="24"/>
                    </a:lnTo>
                    <a:lnTo>
                      <a:pt x="8" y="21"/>
                    </a:lnTo>
                    <a:lnTo>
                      <a:pt x="8" y="19"/>
                    </a:lnTo>
                    <a:lnTo>
                      <a:pt x="6" y="15"/>
                    </a:lnTo>
                    <a:lnTo>
                      <a:pt x="6" y="11"/>
                    </a:lnTo>
                    <a:lnTo>
                      <a:pt x="9" y="18"/>
                    </a:lnTo>
                    <a:lnTo>
                      <a:pt x="11" y="21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4" y="19"/>
                    </a:lnTo>
                    <a:lnTo>
                      <a:pt x="16" y="18"/>
                    </a:lnTo>
                    <a:lnTo>
                      <a:pt x="14" y="16"/>
                    </a:lnTo>
                    <a:lnTo>
                      <a:pt x="12" y="15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12" y="10"/>
                    </a:lnTo>
                    <a:lnTo>
                      <a:pt x="14" y="13"/>
                    </a:lnTo>
                    <a:lnTo>
                      <a:pt x="16" y="13"/>
                    </a:lnTo>
                    <a:lnTo>
                      <a:pt x="17" y="11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8"/>
                    </a:lnTo>
                    <a:lnTo>
                      <a:pt x="16" y="5"/>
                    </a:lnTo>
                    <a:lnTo>
                      <a:pt x="14" y="7"/>
                    </a:lnTo>
                    <a:lnTo>
                      <a:pt x="12" y="8"/>
                    </a:lnTo>
                    <a:lnTo>
                      <a:pt x="12" y="7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3" y="0"/>
                    </a:lnTo>
                    <a:lnTo>
                      <a:pt x="1" y="4"/>
                    </a:lnTo>
                    <a:lnTo>
                      <a:pt x="3" y="7"/>
                    </a:lnTo>
                    <a:lnTo>
                      <a:pt x="4" y="8"/>
                    </a:lnTo>
                    <a:lnTo>
                      <a:pt x="3" y="10"/>
                    </a:lnTo>
                    <a:lnTo>
                      <a:pt x="1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15"/>
              <p:cNvSpPr/>
              <p:nvPr/>
            </p:nvSpPr>
            <p:spPr>
              <a:xfrm>
                <a:off x="3028" y="1387"/>
                <a:ext cx="6" cy="8"/>
              </a:xfrm>
              <a:custGeom>
                <a:avLst/>
                <a:gdLst/>
                <a:ahLst/>
                <a:cxnLst/>
                <a:rect l="l" t="t" r="r" b="b"/>
                <a:pathLst>
                  <a:path w="6" h="8" extrusionOk="0">
                    <a:moveTo>
                      <a:pt x="3" y="2"/>
                    </a:moveTo>
                    <a:lnTo>
                      <a:pt x="0" y="5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5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15"/>
              <p:cNvSpPr/>
              <p:nvPr/>
            </p:nvSpPr>
            <p:spPr>
              <a:xfrm>
                <a:off x="3012" y="1342"/>
                <a:ext cx="18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8" h="35" extrusionOk="0">
                    <a:moveTo>
                      <a:pt x="10" y="0"/>
                    </a:moveTo>
                    <a:lnTo>
                      <a:pt x="8" y="4"/>
                    </a:lnTo>
                    <a:lnTo>
                      <a:pt x="8" y="13"/>
                    </a:lnTo>
                    <a:lnTo>
                      <a:pt x="5" y="16"/>
                    </a:lnTo>
                    <a:lnTo>
                      <a:pt x="5" y="21"/>
                    </a:lnTo>
                    <a:lnTo>
                      <a:pt x="6" y="23"/>
                    </a:lnTo>
                    <a:lnTo>
                      <a:pt x="5" y="24"/>
                    </a:lnTo>
                    <a:lnTo>
                      <a:pt x="6" y="26"/>
                    </a:lnTo>
                    <a:lnTo>
                      <a:pt x="3" y="26"/>
                    </a:lnTo>
                    <a:lnTo>
                      <a:pt x="2" y="27"/>
                    </a:lnTo>
                    <a:lnTo>
                      <a:pt x="2" y="31"/>
                    </a:lnTo>
                    <a:lnTo>
                      <a:pt x="0" y="34"/>
                    </a:lnTo>
                    <a:lnTo>
                      <a:pt x="0" y="35"/>
                    </a:lnTo>
                    <a:lnTo>
                      <a:pt x="3" y="34"/>
                    </a:lnTo>
                    <a:lnTo>
                      <a:pt x="6" y="31"/>
                    </a:lnTo>
                    <a:lnTo>
                      <a:pt x="8" y="27"/>
                    </a:lnTo>
                    <a:lnTo>
                      <a:pt x="10" y="27"/>
                    </a:lnTo>
                    <a:lnTo>
                      <a:pt x="11" y="26"/>
                    </a:lnTo>
                    <a:lnTo>
                      <a:pt x="11" y="24"/>
                    </a:lnTo>
                    <a:lnTo>
                      <a:pt x="13" y="23"/>
                    </a:lnTo>
                    <a:lnTo>
                      <a:pt x="13" y="13"/>
                    </a:lnTo>
                    <a:lnTo>
                      <a:pt x="13" y="10"/>
                    </a:lnTo>
                    <a:lnTo>
                      <a:pt x="14" y="16"/>
                    </a:lnTo>
                    <a:lnTo>
                      <a:pt x="14" y="23"/>
                    </a:lnTo>
                    <a:lnTo>
                      <a:pt x="16" y="23"/>
                    </a:lnTo>
                    <a:lnTo>
                      <a:pt x="18" y="19"/>
                    </a:lnTo>
                    <a:lnTo>
                      <a:pt x="16" y="8"/>
                    </a:lnTo>
                    <a:lnTo>
                      <a:pt x="14" y="7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15"/>
              <p:cNvSpPr/>
              <p:nvPr/>
            </p:nvSpPr>
            <p:spPr>
              <a:xfrm>
                <a:off x="3028" y="1424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0" y="0"/>
                    </a:moveTo>
                    <a:lnTo>
                      <a:pt x="2" y="1"/>
                    </a:lnTo>
                    <a:lnTo>
                      <a:pt x="2" y="4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15"/>
              <p:cNvSpPr/>
              <p:nvPr/>
            </p:nvSpPr>
            <p:spPr>
              <a:xfrm>
                <a:off x="3010" y="1409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15"/>
              <p:cNvSpPr/>
              <p:nvPr/>
            </p:nvSpPr>
            <p:spPr>
              <a:xfrm>
                <a:off x="3009" y="1427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15"/>
              <p:cNvSpPr/>
              <p:nvPr/>
            </p:nvSpPr>
            <p:spPr>
              <a:xfrm>
                <a:off x="3006" y="1379"/>
                <a:ext cx="14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4" h="24" extrusionOk="0">
                    <a:moveTo>
                      <a:pt x="14" y="8"/>
                    </a:moveTo>
                    <a:lnTo>
                      <a:pt x="12" y="6"/>
                    </a:lnTo>
                    <a:lnTo>
                      <a:pt x="11" y="8"/>
                    </a:lnTo>
                    <a:lnTo>
                      <a:pt x="11" y="6"/>
                    </a:lnTo>
                    <a:lnTo>
                      <a:pt x="12" y="5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3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3" y="11"/>
                    </a:lnTo>
                    <a:lnTo>
                      <a:pt x="6" y="13"/>
                    </a:lnTo>
                    <a:lnTo>
                      <a:pt x="6" y="14"/>
                    </a:lnTo>
                    <a:lnTo>
                      <a:pt x="4" y="16"/>
                    </a:lnTo>
                    <a:lnTo>
                      <a:pt x="3" y="14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1" y="24"/>
                    </a:lnTo>
                    <a:lnTo>
                      <a:pt x="3" y="19"/>
                    </a:lnTo>
                    <a:lnTo>
                      <a:pt x="4" y="21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8" y="21"/>
                    </a:lnTo>
                    <a:lnTo>
                      <a:pt x="8" y="18"/>
                    </a:lnTo>
                    <a:lnTo>
                      <a:pt x="11" y="13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15"/>
              <p:cNvSpPr/>
              <p:nvPr/>
            </p:nvSpPr>
            <p:spPr>
              <a:xfrm>
                <a:off x="3007" y="1432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2" y="8"/>
                    </a:moveTo>
                    <a:lnTo>
                      <a:pt x="3" y="8"/>
                    </a:lnTo>
                    <a:lnTo>
                      <a:pt x="5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4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15"/>
              <p:cNvSpPr/>
              <p:nvPr/>
            </p:nvSpPr>
            <p:spPr>
              <a:xfrm>
                <a:off x="3012" y="1403"/>
                <a:ext cx="6" cy="3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5" y="3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5"/>
              <p:cNvSpPr/>
              <p:nvPr/>
            </p:nvSpPr>
            <p:spPr>
              <a:xfrm>
                <a:off x="3002" y="1405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1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15"/>
              <p:cNvSpPr/>
              <p:nvPr/>
            </p:nvSpPr>
            <p:spPr>
              <a:xfrm>
                <a:off x="3018" y="1377"/>
                <a:ext cx="12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0" extrusionOk="0">
                    <a:moveTo>
                      <a:pt x="8" y="4"/>
                    </a:moveTo>
                    <a:lnTo>
                      <a:pt x="5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2" y="8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2" y="20"/>
                    </a:lnTo>
                    <a:lnTo>
                      <a:pt x="4" y="18"/>
                    </a:lnTo>
                    <a:lnTo>
                      <a:pt x="5" y="18"/>
                    </a:lnTo>
                    <a:lnTo>
                      <a:pt x="7" y="16"/>
                    </a:lnTo>
                    <a:lnTo>
                      <a:pt x="5" y="15"/>
                    </a:lnTo>
                    <a:lnTo>
                      <a:pt x="7" y="13"/>
                    </a:lnTo>
                    <a:lnTo>
                      <a:pt x="7" y="10"/>
                    </a:lnTo>
                    <a:lnTo>
                      <a:pt x="8" y="10"/>
                    </a:lnTo>
                    <a:lnTo>
                      <a:pt x="8" y="13"/>
                    </a:lnTo>
                    <a:lnTo>
                      <a:pt x="10" y="13"/>
                    </a:lnTo>
                    <a:lnTo>
                      <a:pt x="12" y="10"/>
                    </a:lnTo>
                    <a:lnTo>
                      <a:pt x="12" y="5"/>
                    </a:lnTo>
                    <a:lnTo>
                      <a:pt x="10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15"/>
              <p:cNvSpPr/>
              <p:nvPr/>
            </p:nvSpPr>
            <p:spPr>
              <a:xfrm>
                <a:off x="2999" y="1366"/>
                <a:ext cx="1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1" h="31" extrusionOk="0">
                    <a:moveTo>
                      <a:pt x="3" y="31"/>
                    </a:moveTo>
                    <a:lnTo>
                      <a:pt x="3" y="31"/>
                    </a:lnTo>
                    <a:lnTo>
                      <a:pt x="5" y="29"/>
                    </a:lnTo>
                    <a:lnTo>
                      <a:pt x="5" y="26"/>
                    </a:lnTo>
                    <a:lnTo>
                      <a:pt x="7" y="21"/>
                    </a:lnTo>
                    <a:lnTo>
                      <a:pt x="8" y="19"/>
                    </a:lnTo>
                    <a:lnTo>
                      <a:pt x="8" y="15"/>
                    </a:lnTo>
                    <a:lnTo>
                      <a:pt x="10" y="13"/>
                    </a:lnTo>
                    <a:lnTo>
                      <a:pt x="11" y="8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2"/>
                    </a:lnTo>
                    <a:lnTo>
                      <a:pt x="3" y="2"/>
                    </a:lnTo>
                    <a:lnTo>
                      <a:pt x="5" y="3"/>
                    </a:lnTo>
                    <a:lnTo>
                      <a:pt x="7" y="5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3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3" y="15"/>
                    </a:lnTo>
                    <a:lnTo>
                      <a:pt x="3" y="16"/>
                    </a:lnTo>
                    <a:lnTo>
                      <a:pt x="2" y="16"/>
                    </a:lnTo>
                    <a:lnTo>
                      <a:pt x="2" y="18"/>
                    </a:lnTo>
                    <a:lnTo>
                      <a:pt x="3" y="18"/>
                    </a:lnTo>
                    <a:lnTo>
                      <a:pt x="5" y="18"/>
                    </a:lnTo>
                    <a:lnTo>
                      <a:pt x="5" y="19"/>
                    </a:lnTo>
                    <a:lnTo>
                      <a:pt x="3" y="19"/>
                    </a:lnTo>
                    <a:lnTo>
                      <a:pt x="2" y="21"/>
                    </a:lnTo>
                    <a:lnTo>
                      <a:pt x="0" y="23"/>
                    </a:lnTo>
                    <a:lnTo>
                      <a:pt x="2" y="26"/>
                    </a:lnTo>
                    <a:lnTo>
                      <a:pt x="3" y="27"/>
                    </a:lnTo>
                    <a:lnTo>
                      <a:pt x="3" y="29"/>
                    </a:lnTo>
                    <a:lnTo>
                      <a:pt x="3" y="3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15"/>
              <p:cNvSpPr/>
              <p:nvPr/>
            </p:nvSpPr>
            <p:spPr>
              <a:xfrm>
                <a:off x="3007" y="1422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0"/>
                    </a:moveTo>
                    <a:lnTo>
                      <a:pt x="0" y="2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15"/>
              <p:cNvSpPr/>
              <p:nvPr/>
            </p:nvSpPr>
            <p:spPr>
              <a:xfrm>
                <a:off x="3030" y="1405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3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5"/>
              <p:cNvSpPr/>
              <p:nvPr/>
            </p:nvSpPr>
            <p:spPr>
              <a:xfrm>
                <a:off x="3004" y="1420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2" y="0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15"/>
              <p:cNvSpPr/>
              <p:nvPr/>
            </p:nvSpPr>
            <p:spPr>
              <a:xfrm>
                <a:off x="2661" y="1361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5" y="2"/>
                    </a:moveTo>
                    <a:lnTo>
                      <a:pt x="2" y="4"/>
                    </a:lnTo>
                    <a:lnTo>
                      <a:pt x="0" y="8"/>
                    </a:lnTo>
                    <a:lnTo>
                      <a:pt x="2" y="5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5"/>
              <p:cNvSpPr/>
              <p:nvPr/>
            </p:nvSpPr>
            <p:spPr>
              <a:xfrm>
                <a:off x="2509" y="1398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0" y="2"/>
                    </a:moveTo>
                    <a:lnTo>
                      <a:pt x="3" y="2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5"/>
              <p:cNvSpPr/>
              <p:nvPr/>
            </p:nvSpPr>
            <p:spPr>
              <a:xfrm>
                <a:off x="2512" y="1400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1"/>
                    </a:moveTo>
                    <a:lnTo>
                      <a:pt x="3" y="3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15"/>
              <p:cNvSpPr/>
              <p:nvPr/>
            </p:nvSpPr>
            <p:spPr>
              <a:xfrm>
                <a:off x="2523" y="1387"/>
                <a:ext cx="24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4" h="16" extrusionOk="0">
                    <a:moveTo>
                      <a:pt x="22" y="2"/>
                    </a:moveTo>
                    <a:lnTo>
                      <a:pt x="22" y="0"/>
                    </a:lnTo>
                    <a:lnTo>
                      <a:pt x="19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4" y="5"/>
                    </a:lnTo>
                    <a:lnTo>
                      <a:pt x="11" y="6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6" y="11"/>
                    </a:lnTo>
                    <a:lnTo>
                      <a:pt x="5" y="14"/>
                    </a:lnTo>
                    <a:lnTo>
                      <a:pt x="3" y="14"/>
                    </a:lnTo>
                    <a:lnTo>
                      <a:pt x="0" y="16"/>
                    </a:lnTo>
                    <a:lnTo>
                      <a:pt x="5" y="16"/>
                    </a:lnTo>
                    <a:lnTo>
                      <a:pt x="8" y="13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1" y="6"/>
                    </a:lnTo>
                    <a:lnTo>
                      <a:pt x="22" y="3"/>
                    </a:lnTo>
                    <a:lnTo>
                      <a:pt x="24" y="3"/>
                    </a:lnTo>
                    <a:lnTo>
                      <a:pt x="2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5"/>
              <p:cNvSpPr/>
              <p:nvPr/>
            </p:nvSpPr>
            <p:spPr>
              <a:xfrm>
                <a:off x="2547" y="1377"/>
                <a:ext cx="27" cy="18"/>
              </a:xfrm>
              <a:custGeom>
                <a:avLst/>
                <a:gdLst/>
                <a:ahLst/>
                <a:cxnLst/>
                <a:rect l="l" t="t" r="r" b="b"/>
                <a:pathLst>
                  <a:path w="27" h="18" extrusionOk="0">
                    <a:moveTo>
                      <a:pt x="25" y="2"/>
                    </a:moveTo>
                    <a:lnTo>
                      <a:pt x="22" y="2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6" y="2"/>
                    </a:lnTo>
                    <a:lnTo>
                      <a:pt x="16" y="5"/>
                    </a:lnTo>
                    <a:lnTo>
                      <a:pt x="19" y="7"/>
                    </a:lnTo>
                    <a:lnTo>
                      <a:pt x="17" y="8"/>
                    </a:lnTo>
                    <a:lnTo>
                      <a:pt x="14" y="7"/>
                    </a:lnTo>
                    <a:lnTo>
                      <a:pt x="13" y="8"/>
                    </a:lnTo>
                    <a:lnTo>
                      <a:pt x="13" y="10"/>
                    </a:lnTo>
                    <a:lnTo>
                      <a:pt x="11" y="10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3" y="16"/>
                    </a:lnTo>
                    <a:lnTo>
                      <a:pt x="1" y="16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6" y="18"/>
                    </a:lnTo>
                    <a:lnTo>
                      <a:pt x="9" y="16"/>
                    </a:lnTo>
                    <a:lnTo>
                      <a:pt x="13" y="13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6" y="13"/>
                    </a:lnTo>
                    <a:lnTo>
                      <a:pt x="16" y="12"/>
                    </a:lnTo>
                    <a:lnTo>
                      <a:pt x="17" y="12"/>
                    </a:lnTo>
                    <a:lnTo>
                      <a:pt x="19" y="13"/>
                    </a:lnTo>
                    <a:lnTo>
                      <a:pt x="20" y="13"/>
                    </a:lnTo>
                    <a:lnTo>
                      <a:pt x="22" y="1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4" y="7"/>
                    </a:lnTo>
                    <a:lnTo>
                      <a:pt x="27" y="5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5"/>
              <p:cNvSpPr/>
              <p:nvPr/>
            </p:nvSpPr>
            <p:spPr>
              <a:xfrm>
                <a:off x="2507" y="1403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0" y="2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5"/>
              <p:cNvSpPr/>
              <p:nvPr/>
            </p:nvSpPr>
            <p:spPr>
              <a:xfrm>
                <a:off x="2491" y="1406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2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15"/>
              <p:cNvSpPr/>
              <p:nvPr/>
            </p:nvSpPr>
            <p:spPr>
              <a:xfrm>
                <a:off x="2470" y="1408"/>
                <a:ext cx="8" cy="3"/>
              </a:xfrm>
              <a:custGeom>
                <a:avLst/>
                <a:gdLst/>
                <a:ahLst/>
                <a:cxnLst/>
                <a:rect l="l" t="t" r="r" b="b"/>
                <a:pathLst>
                  <a:path w="8" h="3" extrusionOk="0">
                    <a:moveTo>
                      <a:pt x="2" y="1"/>
                    </a:moveTo>
                    <a:lnTo>
                      <a:pt x="0" y="3"/>
                    </a:lnTo>
                    <a:lnTo>
                      <a:pt x="5" y="3"/>
                    </a:lnTo>
                    <a:lnTo>
                      <a:pt x="8" y="1"/>
                    </a:lnTo>
                    <a:lnTo>
                      <a:pt x="5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15"/>
              <p:cNvSpPr/>
              <p:nvPr/>
            </p:nvSpPr>
            <p:spPr>
              <a:xfrm>
                <a:off x="2499" y="1401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0" y="4"/>
                    </a:moveTo>
                    <a:lnTo>
                      <a:pt x="0" y="5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5"/>
              <p:cNvSpPr/>
              <p:nvPr/>
            </p:nvSpPr>
            <p:spPr>
              <a:xfrm>
                <a:off x="2591" y="1377"/>
                <a:ext cx="4" cy="2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5"/>
              <p:cNvSpPr/>
              <p:nvPr/>
            </p:nvSpPr>
            <p:spPr>
              <a:xfrm>
                <a:off x="2598" y="1357"/>
                <a:ext cx="27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4" extrusionOk="0">
                    <a:moveTo>
                      <a:pt x="27" y="8"/>
                    </a:moveTo>
                    <a:lnTo>
                      <a:pt x="22" y="4"/>
                    </a:lnTo>
                    <a:lnTo>
                      <a:pt x="24" y="3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3" y="1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4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1"/>
                    </a:lnTo>
                    <a:lnTo>
                      <a:pt x="14" y="11"/>
                    </a:lnTo>
                    <a:lnTo>
                      <a:pt x="17" y="11"/>
                    </a:lnTo>
                    <a:lnTo>
                      <a:pt x="20" y="11"/>
                    </a:lnTo>
                    <a:lnTo>
                      <a:pt x="22" y="9"/>
                    </a:lnTo>
                    <a:lnTo>
                      <a:pt x="27" y="9"/>
                    </a:lnTo>
                    <a:lnTo>
                      <a:pt x="27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5"/>
              <p:cNvSpPr/>
              <p:nvPr/>
            </p:nvSpPr>
            <p:spPr>
              <a:xfrm>
                <a:off x="2623" y="1373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1"/>
                    </a:moveTo>
                    <a:lnTo>
                      <a:pt x="2" y="3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5"/>
              <p:cNvSpPr/>
              <p:nvPr/>
            </p:nvSpPr>
            <p:spPr>
              <a:xfrm>
                <a:off x="2577" y="1374"/>
                <a:ext cx="6" cy="5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5"/>
              <p:cNvSpPr/>
              <p:nvPr/>
            </p:nvSpPr>
            <p:spPr>
              <a:xfrm>
                <a:off x="2583" y="1168"/>
                <a:ext cx="7" cy="10"/>
              </a:xfrm>
              <a:custGeom>
                <a:avLst/>
                <a:gdLst/>
                <a:ahLst/>
                <a:cxnLst/>
                <a:rect l="l" t="t" r="r" b="b"/>
                <a:pathLst>
                  <a:path w="7" h="10" extrusionOk="0">
                    <a:moveTo>
                      <a:pt x="4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7"/>
                    </a:lnTo>
                    <a:lnTo>
                      <a:pt x="7" y="10"/>
                    </a:lnTo>
                    <a:lnTo>
                      <a:pt x="7" y="8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5"/>
              <p:cNvSpPr/>
              <p:nvPr/>
            </p:nvSpPr>
            <p:spPr>
              <a:xfrm>
                <a:off x="2585" y="1373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15"/>
              <p:cNvSpPr/>
              <p:nvPr/>
            </p:nvSpPr>
            <p:spPr>
              <a:xfrm>
                <a:off x="2587" y="1377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0" y="2"/>
                    </a:moveTo>
                    <a:lnTo>
                      <a:pt x="3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15"/>
              <p:cNvSpPr/>
              <p:nvPr/>
            </p:nvSpPr>
            <p:spPr>
              <a:xfrm>
                <a:off x="2585" y="1164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3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15"/>
              <p:cNvSpPr/>
              <p:nvPr/>
            </p:nvSpPr>
            <p:spPr>
              <a:xfrm>
                <a:off x="2650" y="1065"/>
                <a:ext cx="34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5" y="19"/>
                    </a:moveTo>
                    <a:lnTo>
                      <a:pt x="7" y="16"/>
                    </a:lnTo>
                    <a:lnTo>
                      <a:pt x="11" y="16"/>
                    </a:lnTo>
                    <a:lnTo>
                      <a:pt x="15" y="19"/>
                    </a:lnTo>
                    <a:lnTo>
                      <a:pt x="15" y="24"/>
                    </a:lnTo>
                    <a:lnTo>
                      <a:pt x="15" y="27"/>
                    </a:lnTo>
                    <a:lnTo>
                      <a:pt x="18" y="29"/>
                    </a:lnTo>
                    <a:lnTo>
                      <a:pt x="18" y="32"/>
                    </a:lnTo>
                    <a:lnTo>
                      <a:pt x="16" y="35"/>
                    </a:lnTo>
                    <a:lnTo>
                      <a:pt x="18" y="37"/>
                    </a:lnTo>
                    <a:lnTo>
                      <a:pt x="23" y="33"/>
                    </a:lnTo>
                    <a:lnTo>
                      <a:pt x="24" y="33"/>
                    </a:lnTo>
                    <a:lnTo>
                      <a:pt x="26" y="32"/>
                    </a:lnTo>
                    <a:lnTo>
                      <a:pt x="27" y="32"/>
                    </a:lnTo>
                    <a:lnTo>
                      <a:pt x="31" y="33"/>
                    </a:lnTo>
                    <a:lnTo>
                      <a:pt x="34" y="32"/>
                    </a:lnTo>
                    <a:lnTo>
                      <a:pt x="32" y="29"/>
                    </a:lnTo>
                    <a:lnTo>
                      <a:pt x="27" y="24"/>
                    </a:lnTo>
                    <a:lnTo>
                      <a:pt x="27" y="21"/>
                    </a:lnTo>
                    <a:lnTo>
                      <a:pt x="24" y="19"/>
                    </a:lnTo>
                    <a:lnTo>
                      <a:pt x="23" y="16"/>
                    </a:lnTo>
                    <a:lnTo>
                      <a:pt x="24" y="14"/>
                    </a:lnTo>
                    <a:lnTo>
                      <a:pt x="26" y="13"/>
                    </a:lnTo>
                    <a:lnTo>
                      <a:pt x="23" y="9"/>
                    </a:lnTo>
                    <a:lnTo>
                      <a:pt x="18" y="9"/>
                    </a:lnTo>
                    <a:lnTo>
                      <a:pt x="16" y="11"/>
                    </a:lnTo>
                    <a:lnTo>
                      <a:pt x="13" y="11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10" y="5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6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15"/>
              <p:cNvSpPr/>
              <p:nvPr/>
            </p:nvSpPr>
            <p:spPr>
              <a:xfrm>
                <a:off x="2647" y="1194"/>
                <a:ext cx="22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4" extrusionOk="0">
                    <a:moveTo>
                      <a:pt x="5" y="11"/>
                    </a:moveTo>
                    <a:lnTo>
                      <a:pt x="7" y="13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4" y="13"/>
                    </a:lnTo>
                    <a:lnTo>
                      <a:pt x="18" y="13"/>
                    </a:lnTo>
                    <a:lnTo>
                      <a:pt x="19" y="10"/>
                    </a:lnTo>
                    <a:lnTo>
                      <a:pt x="22" y="6"/>
                    </a:lnTo>
                    <a:lnTo>
                      <a:pt x="22" y="3"/>
                    </a:lnTo>
                    <a:lnTo>
                      <a:pt x="19" y="2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7" y="3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15"/>
              <p:cNvSpPr/>
              <p:nvPr/>
            </p:nvSpPr>
            <p:spPr>
              <a:xfrm>
                <a:off x="2633" y="1361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0" y="2"/>
                    </a:moveTo>
                    <a:lnTo>
                      <a:pt x="1" y="5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15"/>
              <p:cNvSpPr/>
              <p:nvPr/>
            </p:nvSpPr>
            <p:spPr>
              <a:xfrm>
                <a:off x="2375" y="1420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0" y="4"/>
                    </a:moveTo>
                    <a:lnTo>
                      <a:pt x="3" y="2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15"/>
              <p:cNvSpPr/>
              <p:nvPr/>
            </p:nvSpPr>
            <p:spPr>
              <a:xfrm>
                <a:off x="2730" y="1109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3" y="7"/>
                    </a:moveTo>
                    <a:lnTo>
                      <a:pt x="5" y="8"/>
                    </a:lnTo>
                    <a:lnTo>
                      <a:pt x="5" y="10"/>
                    </a:lnTo>
                    <a:lnTo>
                      <a:pt x="3" y="12"/>
                    </a:lnTo>
                    <a:lnTo>
                      <a:pt x="5" y="13"/>
                    </a:lnTo>
                    <a:lnTo>
                      <a:pt x="10" y="7"/>
                    </a:lnTo>
                    <a:lnTo>
                      <a:pt x="13" y="7"/>
                    </a:lnTo>
                    <a:lnTo>
                      <a:pt x="13" y="4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3" y="5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15"/>
              <p:cNvSpPr/>
              <p:nvPr/>
            </p:nvSpPr>
            <p:spPr>
              <a:xfrm>
                <a:off x="2451" y="1414"/>
                <a:ext cx="15" cy="3"/>
              </a:xfrm>
              <a:custGeom>
                <a:avLst/>
                <a:gdLst/>
                <a:ahLst/>
                <a:cxnLst/>
                <a:rect l="l" t="t" r="r" b="b"/>
                <a:pathLst>
                  <a:path w="15" h="3" extrusionOk="0">
                    <a:moveTo>
                      <a:pt x="1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11" y="3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15"/>
              <p:cNvSpPr/>
              <p:nvPr/>
            </p:nvSpPr>
            <p:spPr>
              <a:xfrm>
                <a:off x="2720" y="1041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2" y="3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15"/>
              <p:cNvSpPr/>
              <p:nvPr/>
            </p:nvSpPr>
            <p:spPr>
              <a:xfrm>
                <a:off x="2719" y="1114"/>
                <a:ext cx="11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1" h="16" extrusionOk="0">
                    <a:moveTo>
                      <a:pt x="6" y="11"/>
                    </a:moveTo>
                    <a:lnTo>
                      <a:pt x="8" y="13"/>
                    </a:lnTo>
                    <a:lnTo>
                      <a:pt x="8" y="15"/>
                    </a:lnTo>
                    <a:lnTo>
                      <a:pt x="9" y="16"/>
                    </a:lnTo>
                    <a:lnTo>
                      <a:pt x="9" y="10"/>
                    </a:lnTo>
                    <a:lnTo>
                      <a:pt x="11" y="7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3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15"/>
              <p:cNvSpPr/>
              <p:nvPr/>
            </p:nvSpPr>
            <p:spPr>
              <a:xfrm>
                <a:off x="2410" y="1409"/>
                <a:ext cx="6" cy="8"/>
              </a:xfrm>
              <a:custGeom>
                <a:avLst/>
                <a:gdLst/>
                <a:ahLst/>
                <a:cxnLst/>
                <a:rect l="l" t="t" r="r" b="b"/>
                <a:pathLst>
                  <a:path w="6" h="8" extrusionOk="0">
                    <a:moveTo>
                      <a:pt x="3" y="0"/>
                    </a:moveTo>
                    <a:lnTo>
                      <a:pt x="3" y="3"/>
                    </a:lnTo>
                    <a:lnTo>
                      <a:pt x="1" y="3"/>
                    </a:lnTo>
                    <a:lnTo>
                      <a:pt x="0" y="8"/>
                    </a:lnTo>
                    <a:lnTo>
                      <a:pt x="3" y="8"/>
                    </a:lnTo>
                    <a:lnTo>
                      <a:pt x="6" y="5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15"/>
              <p:cNvSpPr/>
              <p:nvPr/>
            </p:nvSpPr>
            <p:spPr>
              <a:xfrm>
                <a:off x="2402" y="1409"/>
                <a:ext cx="6" cy="7"/>
              </a:xfrm>
              <a:custGeom>
                <a:avLst/>
                <a:gdLst/>
                <a:ahLst/>
                <a:cxnLst/>
                <a:rect l="l" t="t" r="r" b="b"/>
                <a:pathLst>
                  <a:path w="6" h="7" extrusionOk="0">
                    <a:moveTo>
                      <a:pt x="3" y="2"/>
                    </a:moveTo>
                    <a:lnTo>
                      <a:pt x="1" y="5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15"/>
              <p:cNvSpPr/>
              <p:nvPr/>
            </p:nvSpPr>
            <p:spPr>
              <a:xfrm>
                <a:off x="2437" y="1405"/>
                <a:ext cx="14" cy="9"/>
              </a:xfrm>
              <a:custGeom>
                <a:avLst/>
                <a:gdLst/>
                <a:ahLst/>
                <a:cxnLst/>
                <a:rect l="l" t="t" r="r" b="b"/>
                <a:pathLst>
                  <a:path w="14" h="9" extrusionOk="0">
                    <a:moveTo>
                      <a:pt x="14" y="1"/>
                    </a:moveTo>
                    <a:lnTo>
                      <a:pt x="13" y="0"/>
                    </a:lnTo>
                    <a:lnTo>
                      <a:pt x="9" y="1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6" y="7"/>
                    </a:lnTo>
                    <a:lnTo>
                      <a:pt x="9" y="7"/>
                    </a:lnTo>
                    <a:lnTo>
                      <a:pt x="13" y="7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15"/>
              <p:cNvSpPr/>
              <p:nvPr/>
            </p:nvSpPr>
            <p:spPr>
              <a:xfrm>
                <a:off x="2623" y="864"/>
                <a:ext cx="507" cy="577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77" extrusionOk="0">
                    <a:moveTo>
                      <a:pt x="432" y="548"/>
                    </a:moveTo>
                    <a:lnTo>
                      <a:pt x="434" y="548"/>
                    </a:lnTo>
                    <a:lnTo>
                      <a:pt x="434" y="547"/>
                    </a:lnTo>
                    <a:lnTo>
                      <a:pt x="434" y="547"/>
                    </a:lnTo>
                    <a:lnTo>
                      <a:pt x="434" y="545"/>
                    </a:lnTo>
                    <a:lnTo>
                      <a:pt x="432" y="544"/>
                    </a:lnTo>
                    <a:lnTo>
                      <a:pt x="432" y="542"/>
                    </a:lnTo>
                    <a:lnTo>
                      <a:pt x="430" y="539"/>
                    </a:lnTo>
                    <a:lnTo>
                      <a:pt x="427" y="536"/>
                    </a:lnTo>
                    <a:lnTo>
                      <a:pt x="426" y="536"/>
                    </a:lnTo>
                    <a:lnTo>
                      <a:pt x="426" y="533"/>
                    </a:lnTo>
                    <a:lnTo>
                      <a:pt x="422" y="529"/>
                    </a:lnTo>
                    <a:lnTo>
                      <a:pt x="421" y="529"/>
                    </a:lnTo>
                    <a:lnTo>
                      <a:pt x="418" y="529"/>
                    </a:lnTo>
                    <a:lnTo>
                      <a:pt x="418" y="528"/>
                    </a:lnTo>
                    <a:lnTo>
                      <a:pt x="419" y="526"/>
                    </a:lnTo>
                    <a:lnTo>
                      <a:pt x="419" y="525"/>
                    </a:lnTo>
                    <a:lnTo>
                      <a:pt x="418" y="523"/>
                    </a:lnTo>
                    <a:lnTo>
                      <a:pt x="416" y="521"/>
                    </a:lnTo>
                    <a:lnTo>
                      <a:pt x="418" y="520"/>
                    </a:lnTo>
                    <a:lnTo>
                      <a:pt x="419" y="520"/>
                    </a:lnTo>
                    <a:lnTo>
                      <a:pt x="419" y="518"/>
                    </a:lnTo>
                    <a:lnTo>
                      <a:pt x="418" y="518"/>
                    </a:lnTo>
                    <a:lnTo>
                      <a:pt x="416" y="518"/>
                    </a:lnTo>
                    <a:lnTo>
                      <a:pt x="416" y="517"/>
                    </a:lnTo>
                    <a:lnTo>
                      <a:pt x="418" y="515"/>
                    </a:lnTo>
                    <a:lnTo>
                      <a:pt x="418" y="504"/>
                    </a:lnTo>
                    <a:lnTo>
                      <a:pt x="418" y="494"/>
                    </a:lnTo>
                    <a:lnTo>
                      <a:pt x="419" y="486"/>
                    </a:lnTo>
                    <a:lnTo>
                      <a:pt x="418" y="483"/>
                    </a:lnTo>
                    <a:lnTo>
                      <a:pt x="418" y="482"/>
                    </a:lnTo>
                    <a:lnTo>
                      <a:pt x="419" y="478"/>
                    </a:lnTo>
                    <a:lnTo>
                      <a:pt x="419" y="477"/>
                    </a:lnTo>
                    <a:lnTo>
                      <a:pt x="418" y="474"/>
                    </a:lnTo>
                    <a:lnTo>
                      <a:pt x="416" y="469"/>
                    </a:lnTo>
                    <a:lnTo>
                      <a:pt x="413" y="466"/>
                    </a:lnTo>
                    <a:lnTo>
                      <a:pt x="413" y="459"/>
                    </a:lnTo>
                    <a:lnTo>
                      <a:pt x="413" y="458"/>
                    </a:lnTo>
                    <a:lnTo>
                      <a:pt x="410" y="450"/>
                    </a:lnTo>
                    <a:lnTo>
                      <a:pt x="411" y="448"/>
                    </a:lnTo>
                    <a:lnTo>
                      <a:pt x="413" y="443"/>
                    </a:lnTo>
                    <a:lnTo>
                      <a:pt x="413" y="442"/>
                    </a:lnTo>
                    <a:lnTo>
                      <a:pt x="413" y="438"/>
                    </a:lnTo>
                    <a:lnTo>
                      <a:pt x="410" y="437"/>
                    </a:lnTo>
                    <a:lnTo>
                      <a:pt x="405" y="437"/>
                    </a:lnTo>
                    <a:lnTo>
                      <a:pt x="400" y="438"/>
                    </a:lnTo>
                    <a:lnTo>
                      <a:pt x="399" y="438"/>
                    </a:lnTo>
                    <a:lnTo>
                      <a:pt x="394" y="440"/>
                    </a:lnTo>
                    <a:lnTo>
                      <a:pt x="391" y="443"/>
                    </a:lnTo>
                    <a:lnTo>
                      <a:pt x="387" y="450"/>
                    </a:lnTo>
                    <a:lnTo>
                      <a:pt x="384" y="451"/>
                    </a:lnTo>
                    <a:lnTo>
                      <a:pt x="379" y="453"/>
                    </a:lnTo>
                    <a:lnTo>
                      <a:pt x="373" y="453"/>
                    </a:lnTo>
                    <a:lnTo>
                      <a:pt x="373" y="453"/>
                    </a:lnTo>
                    <a:lnTo>
                      <a:pt x="373" y="451"/>
                    </a:lnTo>
                    <a:lnTo>
                      <a:pt x="375" y="448"/>
                    </a:lnTo>
                    <a:lnTo>
                      <a:pt x="375" y="443"/>
                    </a:lnTo>
                    <a:lnTo>
                      <a:pt x="370" y="427"/>
                    </a:lnTo>
                    <a:lnTo>
                      <a:pt x="367" y="421"/>
                    </a:lnTo>
                    <a:lnTo>
                      <a:pt x="367" y="416"/>
                    </a:lnTo>
                    <a:lnTo>
                      <a:pt x="370" y="411"/>
                    </a:lnTo>
                    <a:lnTo>
                      <a:pt x="362" y="410"/>
                    </a:lnTo>
                    <a:lnTo>
                      <a:pt x="357" y="413"/>
                    </a:lnTo>
                    <a:lnTo>
                      <a:pt x="354" y="411"/>
                    </a:lnTo>
                    <a:lnTo>
                      <a:pt x="344" y="411"/>
                    </a:lnTo>
                    <a:lnTo>
                      <a:pt x="507" y="113"/>
                    </a:lnTo>
                    <a:lnTo>
                      <a:pt x="507" y="113"/>
                    </a:lnTo>
                    <a:lnTo>
                      <a:pt x="504" y="112"/>
                    </a:lnTo>
                    <a:lnTo>
                      <a:pt x="502" y="112"/>
                    </a:lnTo>
                    <a:lnTo>
                      <a:pt x="501" y="110"/>
                    </a:lnTo>
                    <a:lnTo>
                      <a:pt x="499" y="105"/>
                    </a:lnTo>
                    <a:lnTo>
                      <a:pt x="497" y="102"/>
                    </a:lnTo>
                    <a:lnTo>
                      <a:pt x="496" y="100"/>
                    </a:lnTo>
                    <a:lnTo>
                      <a:pt x="496" y="97"/>
                    </a:lnTo>
                    <a:lnTo>
                      <a:pt x="494" y="94"/>
                    </a:lnTo>
                    <a:lnTo>
                      <a:pt x="493" y="92"/>
                    </a:lnTo>
                    <a:lnTo>
                      <a:pt x="488" y="92"/>
                    </a:lnTo>
                    <a:lnTo>
                      <a:pt x="486" y="94"/>
                    </a:lnTo>
                    <a:lnTo>
                      <a:pt x="483" y="92"/>
                    </a:lnTo>
                    <a:lnTo>
                      <a:pt x="478" y="94"/>
                    </a:lnTo>
                    <a:lnTo>
                      <a:pt x="477" y="92"/>
                    </a:lnTo>
                    <a:lnTo>
                      <a:pt x="477" y="92"/>
                    </a:lnTo>
                    <a:lnTo>
                      <a:pt x="475" y="92"/>
                    </a:lnTo>
                    <a:lnTo>
                      <a:pt x="473" y="94"/>
                    </a:lnTo>
                    <a:lnTo>
                      <a:pt x="472" y="92"/>
                    </a:lnTo>
                    <a:lnTo>
                      <a:pt x="472" y="92"/>
                    </a:lnTo>
                    <a:lnTo>
                      <a:pt x="473" y="92"/>
                    </a:lnTo>
                    <a:lnTo>
                      <a:pt x="473" y="91"/>
                    </a:lnTo>
                    <a:lnTo>
                      <a:pt x="472" y="89"/>
                    </a:lnTo>
                    <a:lnTo>
                      <a:pt x="470" y="89"/>
                    </a:lnTo>
                    <a:lnTo>
                      <a:pt x="469" y="89"/>
                    </a:lnTo>
                    <a:lnTo>
                      <a:pt x="469" y="88"/>
                    </a:lnTo>
                    <a:lnTo>
                      <a:pt x="470" y="88"/>
                    </a:lnTo>
                    <a:lnTo>
                      <a:pt x="469" y="86"/>
                    </a:lnTo>
                    <a:lnTo>
                      <a:pt x="467" y="86"/>
                    </a:lnTo>
                    <a:lnTo>
                      <a:pt x="466" y="86"/>
                    </a:lnTo>
                    <a:lnTo>
                      <a:pt x="466" y="84"/>
                    </a:lnTo>
                    <a:lnTo>
                      <a:pt x="462" y="83"/>
                    </a:lnTo>
                    <a:lnTo>
                      <a:pt x="459" y="80"/>
                    </a:lnTo>
                    <a:lnTo>
                      <a:pt x="458" y="80"/>
                    </a:lnTo>
                    <a:lnTo>
                      <a:pt x="458" y="80"/>
                    </a:lnTo>
                    <a:lnTo>
                      <a:pt x="456" y="80"/>
                    </a:lnTo>
                    <a:lnTo>
                      <a:pt x="454" y="80"/>
                    </a:lnTo>
                    <a:lnTo>
                      <a:pt x="454" y="80"/>
                    </a:lnTo>
                    <a:lnTo>
                      <a:pt x="454" y="78"/>
                    </a:lnTo>
                    <a:lnTo>
                      <a:pt x="453" y="76"/>
                    </a:lnTo>
                    <a:lnTo>
                      <a:pt x="451" y="80"/>
                    </a:lnTo>
                    <a:lnTo>
                      <a:pt x="450" y="78"/>
                    </a:lnTo>
                    <a:lnTo>
                      <a:pt x="450" y="76"/>
                    </a:lnTo>
                    <a:lnTo>
                      <a:pt x="450" y="76"/>
                    </a:lnTo>
                    <a:lnTo>
                      <a:pt x="450" y="75"/>
                    </a:lnTo>
                    <a:lnTo>
                      <a:pt x="448" y="73"/>
                    </a:lnTo>
                    <a:lnTo>
                      <a:pt x="445" y="75"/>
                    </a:lnTo>
                    <a:lnTo>
                      <a:pt x="446" y="73"/>
                    </a:lnTo>
                    <a:lnTo>
                      <a:pt x="446" y="72"/>
                    </a:lnTo>
                    <a:lnTo>
                      <a:pt x="443" y="70"/>
                    </a:lnTo>
                    <a:lnTo>
                      <a:pt x="442" y="68"/>
                    </a:lnTo>
                    <a:lnTo>
                      <a:pt x="442" y="67"/>
                    </a:lnTo>
                    <a:lnTo>
                      <a:pt x="442" y="67"/>
                    </a:lnTo>
                    <a:lnTo>
                      <a:pt x="438" y="65"/>
                    </a:lnTo>
                    <a:lnTo>
                      <a:pt x="438" y="67"/>
                    </a:lnTo>
                    <a:lnTo>
                      <a:pt x="432" y="72"/>
                    </a:lnTo>
                    <a:lnTo>
                      <a:pt x="427" y="75"/>
                    </a:lnTo>
                    <a:lnTo>
                      <a:pt x="432" y="72"/>
                    </a:lnTo>
                    <a:lnTo>
                      <a:pt x="435" y="67"/>
                    </a:lnTo>
                    <a:lnTo>
                      <a:pt x="438" y="64"/>
                    </a:lnTo>
                    <a:lnTo>
                      <a:pt x="438" y="60"/>
                    </a:lnTo>
                    <a:lnTo>
                      <a:pt x="437" y="59"/>
                    </a:lnTo>
                    <a:lnTo>
                      <a:pt x="434" y="56"/>
                    </a:lnTo>
                    <a:lnTo>
                      <a:pt x="430" y="56"/>
                    </a:lnTo>
                    <a:lnTo>
                      <a:pt x="426" y="57"/>
                    </a:lnTo>
                    <a:lnTo>
                      <a:pt x="424" y="57"/>
                    </a:lnTo>
                    <a:lnTo>
                      <a:pt x="422" y="59"/>
                    </a:lnTo>
                    <a:lnTo>
                      <a:pt x="419" y="59"/>
                    </a:lnTo>
                    <a:lnTo>
                      <a:pt x="415" y="64"/>
                    </a:lnTo>
                    <a:lnTo>
                      <a:pt x="411" y="65"/>
                    </a:lnTo>
                    <a:lnTo>
                      <a:pt x="415" y="62"/>
                    </a:lnTo>
                    <a:lnTo>
                      <a:pt x="415" y="59"/>
                    </a:lnTo>
                    <a:lnTo>
                      <a:pt x="415" y="56"/>
                    </a:lnTo>
                    <a:lnTo>
                      <a:pt x="415" y="54"/>
                    </a:lnTo>
                    <a:lnTo>
                      <a:pt x="410" y="51"/>
                    </a:lnTo>
                    <a:lnTo>
                      <a:pt x="410" y="49"/>
                    </a:lnTo>
                    <a:lnTo>
                      <a:pt x="413" y="48"/>
                    </a:lnTo>
                    <a:lnTo>
                      <a:pt x="415" y="48"/>
                    </a:lnTo>
                    <a:lnTo>
                      <a:pt x="415" y="48"/>
                    </a:lnTo>
                    <a:lnTo>
                      <a:pt x="408" y="43"/>
                    </a:lnTo>
                    <a:lnTo>
                      <a:pt x="407" y="41"/>
                    </a:lnTo>
                    <a:lnTo>
                      <a:pt x="408" y="40"/>
                    </a:lnTo>
                    <a:lnTo>
                      <a:pt x="413" y="38"/>
                    </a:lnTo>
                    <a:lnTo>
                      <a:pt x="415" y="35"/>
                    </a:lnTo>
                    <a:lnTo>
                      <a:pt x="413" y="33"/>
                    </a:lnTo>
                    <a:lnTo>
                      <a:pt x="411" y="30"/>
                    </a:lnTo>
                    <a:lnTo>
                      <a:pt x="410" y="30"/>
                    </a:lnTo>
                    <a:lnTo>
                      <a:pt x="408" y="32"/>
                    </a:lnTo>
                    <a:lnTo>
                      <a:pt x="408" y="30"/>
                    </a:lnTo>
                    <a:lnTo>
                      <a:pt x="405" y="29"/>
                    </a:lnTo>
                    <a:lnTo>
                      <a:pt x="403" y="29"/>
                    </a:lnTo>
                    <a:lnTo>
                      <a:pt x="400" y="27"/>
                    </a:lnTo>
                    <a:lnTo>
                      <a:pt x="399" y="27"/>
                    </a:lnTo>
                    <a:lnTo>
                      <a:pt x="395" y="27"/>
                    </a:lnTo>
                    <a:lnTo>
                      <a:pt x="392" y="27"/>
                    </a:lnTo>
                    <a:lnTo>
                      <a:pt x="392" y="30"/>
                    </a:lnTo>
                    <a:lnTo>
                      <a:pt x="391" y="32"/>
                    </a:lnTo>
                    <a:lnTo>
                      <a:pt x="389" y="29"/>
                    </a:lnTo>
                    <a:lnTo>
                      <a:pt x="391" y="27"/>
                    </a:lnTo>
                    <a:lnTo>
                      <a:pt x="392" y="25"/>
                    </a:lnTo>
                    <a:lnTo>
                      <a:pt x="392" y="24"/>
                    </a:lnTo>
                    <a:lnTo>
                      <a:pt x="392" y="22"/>
                    </a:lnTo>
                    <a:lnTo>
                      <a:pt x="394" y="21"/>
                    </a:lnTo>
                    <a:lnTo>
                      <a:pt x="394" y="17"/>
                    </a:lnTo>
                    <a:lnTo>
                      <a:pt x="395" y="16"/>
                    </a:lnTo>
                    <a:lnTo>
                      <a:pt x="394" y="14"/>
                    </a:lnTo>
                    <a:lnTo>
                      <a:pt x="394" y="14"/>
                    </a:lnTo>
                    <a:lnTo>
                      <a:pt x="391" y="17"/>
                    </a:lnTo>
                    <a:lnTo>
                      <a:pt x="389" y="19"/>
                    </a:lnTo>
                    <a:lnTo>
                      <a:pt x="389" y="19"/>
                    </a:lnTo>
                    <a:lnTo>
                      <a:pt x="387" y="19"/>
                    </a:lnTo>
                    <a:lnTo>
                      <a:pt x="384" y="19"/>
                    </a:lnTo>
                    <a:lnTo>
                      <a:pt x="384" y="21"/>
                    </a:lnTo>
                    <a:lnTo>
                      <a:pt x="384" y="24"/>
                    </a:lnTo>
                    <a:lnTo>
                      <a:pt x="383" y="25"/>
                    </a:lnTo>
                    <a:lnTo>
                      <a:pt x="381" y="25"/>
                    </a:lnTo>
                    <a:lnTo>
                      <a:pt x="379" y="25"/>
                    </a:lnTo>
                    <a:lnTo>
                      <a:pt x="379" y="29"/>
                    </a:lnTo>
                    <a:lnTo>
                      <a:pt x="378" y="32"/>
                    </a:lnTo>
                    <a:lnTo>
                      <a:pt x="378" y="29"/>
                    </a:lnTo>
                    <a:lnTo>
                      <a:pt x="378" y="25"/>
                    </a:lnTo>
                    <a:lnTo>
                      <a:pt x="379" y="22"/>
                    </a:lnTo>
                    <a:lnTo>
                      <a:pt x="378" y="22"/>
                    </a:lnTo>
                    <a:lnTo>
                      <a:pt x="376" y="24"/>
                    </a:lnTo>
                    <a:lnTo>
                      <a:pt x="375" y="27"/>
                    </a:lnTo>
                    <a:lnTo>
                      <a:pt x="373" y="27"/>
                    </a:lnTo>
                    <a:lnTo>
                      <a:pt x="375" y="22"/>
                    </a:lnTo>
                    <a:lnTo>
                      <a:pt x="373" y="21"/>
                    </a:lnTo>
                    <a:lnTo>
                      <a:pt x="370" y="21"/>
                    </a:lnTo>
                    <a:lnTo>
                      <a:pt x="371" y="19"/>
                    </a:lnTo>
                    <a:lnTo>
                      <a:pt x="375" y="16"/>
                    </a:lnTo>
                    <a:lnTo>
                      <a:pt x="376" y="16"/>
                    </a:lnTo>
                    <a:lnTo>
                      <a:pt x="379" y="17"/>
                    </a:lnTo>
                    <a:lnTo>
                      <a:pt x="384" y="16"/>
                    </a:lnTo>
                    <a:lnTo>
                      <a:pt x="386" y="16"/>
                    </a:lnTo>
                    <a:lnTo>
                      <a:pt x="389" y="13"/>
                    </a:lnTo>
                    <a:lnTo>
                      <a:pt x="389" y="11"/>
                    </a:lnTo>
                    <a:lnTo>
                      <a:pt x="391" y="9"/>
                    </a:lnTo>
                    <a:lnTo>
                      <a:pt x="389" y="9"/>
                    </a:lnTo>
                    <a:lnTo>
                      <a:pt x="386" y="8"/>
                    </a:lnTo>
                    <a:lnTo>
                      <a:pt x="386" y="8"/>
                    </a:lnTo>
                    <a:lnTo>
                      <a:pt x="384" y="5"/>
                    </a:lnTo>
                    <a:lnTo>
                      <a:pt x="384" y="5"/>
                    </a:lnTo>
                    <a:lnTo>
                      <a:pt x="383" y="3"/>
                    </a:lnTo>
                    <a:lnTo>
                      <a:pt x="384" y="3"/>
                    </a:lnTo>
                    <a:lnTo>
                      <a:pt x="384" y="1"/>
                    </a:lnTo>
                    <a:lnTo>
                      <a:pt x="386" y="1"/>
                    </a:lnTo>
                    <a:lnTo>
                      <a:pt x="384" y="0"/>
                    </a:lnTo>
                    <a:lnTo>
                      <a:pt x="379" y="3"/>
                    </a:lnTo>
                    <a:lnTo>
                      <a:pt x="378" y="5"/>
                    </a:lnTo>
                    <a:lnTo>
                      <a:pt x="375" y="5"/>
                    </a:lnTo>
                    <a:lnTo>
                      <a:pt x="371" y="6"/>
                    </a:lnTo>
                    <a:lnTo>
                      <a:pt x="365" y="11"/>
                    </a:lnTo>
                    <a:lnTo>
                      <a:pt x="362" y="13"/>
                    </a:lnTo>
                    <a:lnTo>
                      <a:pt x="356" y="13"/>
                    </a:lnTo>
                    <a:lnTo>
                      <a:pt x="351" y="9"/>
                    </a:lnTo>
                    <a:lnTo>
                      <a:pt x="349" y="9"/>
                    </a:lnTo>
                    <a:lnTo>
                      <a:pt x="349" y="11"/>
                    </a:lnTo>
                    <a:lnTo>
                      <a:pt x="348" y="9"/>
                    </a:lnTo>
                    <a:lnTo>
                      <a:pt x="344" y="8"/>
                    </a:lnTo>
                    <a:lnTo>
                      <a:pt x="343" y="9"/>
                    </a:lnTo>
                    <a:lnTo>
                      <a:pt x="341" y="11"/>
                    </a:lnTo>
                    <a:lnTo>
                      <a:pt x="340" y="11"/>
                    </a:lnTo>
                    <a:lnTo>
                      <a:pt x="340" y="9"/>
                    </a:lnTo>
                    <a:lnTo>
                      <a:pt x="340" y="8"/>
                    </a:lnTo>
                    <a:lnTo>
                      <a:pt x="343" y="6"/>
                    </a:lnTo>
                    <a:lnTo>
                      <a:pt x="341" y="6"/>
                    </a:lnTo>
                    <a:lnTo>
                      <a:pt x="338" y="6"/>
                    </a:lnTo>
                    <a:lnTo>
                      <a:pt x="332" y="9"/>
                    </a:lnTo>
                    <a:lnTo>
                      <a:pt x="328" y="11"/>
                    </a:lnTo>
                    <a:lnTo>
                      <a:pt x="327" y="14"/>
                    </a:lnTo>
                    <a:lnTo>
                      <a:pt x="328" y="16"/>
                    </a:lnTo>
                    <a:lnTo>
                      <a:pt x="332" y="17"/>
                    </a:lnTo>
                    <a:lnTo>
                      <a:pt x="328" y="19"/>
                    </a:lnTo>
                    <a:lnTo>
                      <a:pt x="325" y="19"/>
                    </a:lnTo>
                    <a:lnTo>
                      <a:pt x="322" y="22"/>
                    </a:lnTo>
                    <a:lnTo>
                      <a:pt x="319" y="29"/>
                    </a:lnTo>
                    <a:lnTo>
                      <a:pt x="317" y="33"/>
                    </a:lnTo>
                    <a:lnTo>
                      <a:pt x="316" y="33"/>
                    </a:lnTo>
                    <a:lnTo>
                      <a:pt x="316" y="32"/>
                    </a:lnTo>
                    <a:lnTo>
                      <a:pt x="317" y="27"/>
                    </a:lnTo>
                    <a:lnTo>
                      <a:pt x="321" y="21"/>
                    </a:lnTo>
                    <a:lnTo>
                      <a:pt x="321" y="19"/>
                    </a:lnTo>
                    <a:lnTo>
                      <a:pt x="319" y="19"/>
                    </a:lnTo>
                    <a:lnTo>
                      <a:pt x="313" y="22"/>
                    </a:lnTo>
                    <a:lnTo>
                      <a:pt x="309" y="22"/>
                    </a:lnTo>
                    <a:lnTo>
                      <a:pt x="308" y="21"/>
                    </a:lnTo>
                    <a:lnTo>
                      <a:pt x="306" y="19"/>
                    </a:lnTo>
                    <a:lnTo>
                      <a:pt x="303" y="17"/>
                    </a:lnTo>
                    <a:lnTo>
                      <a:pt x="301" y="17"/>
                    </a:lnTo>
                    <a:lnTo>
                      <a:pt x="301" y="19"/>
                    </a:lnTo>
                    <a:lnTo>
                      <a:pt x="305" y="21"/>
                    </a:lnTo>
                    <a:lnTo>
                      <a:pt x="306" y="22"/>
                    </a:lnTo>
                    <a:lnTo>
                      <a:pt x="305" y="24"/>
                    </a:lnTo>
                    <a:lnTo>
                      <a:pt x="301" y="22"/>
                    </a:lnTo>
                    <a:lnTo>
                      <a:pt x="297" y="22"/>
                    </a:lnTo>
                    <a:lnTo>
                      <a:pt x="290" y="24"/>
                    </a:lnTo>
                    <a:lnTo>
                      <a:pt x="284" y="30"/>
                    </a:lnTo>
                    <a:lnTo>
                      <a:pt x="276" y="35"/>
                    </a:lnTo>
                    <a:lnTo>
                      <a:pt x="270" y="38"/>
                    </a:lnTo>
                    <a:lnTo>
                      <a:pt x="263" y="45"/>
                    </a:lnTo>
                    <a:lnTo>
                      <a:pt x="257" y="51"/>
                    </a:lnTo>
                    <a:lnTo>
                      <a:pt x="252" y="53"/>
                    </a:lnTo>
                    <a:lnTo>
                      <a:pt x="250" y="53"/>
                    </a:lnTo>
                    <a:lnTo>
                      <a:pt x="246" y="54"/>
                    </a:lnTo>
                    <a:lnTo>
                      <a:pt x="242" y="56"/>
                    </a:lnTo>
                    <a:lnTo>
                      <a:pt x="238" y="57"/>
                    </a:lnTo>
                    <a:lnTo>
                      <a:pt x="234" y="57"/>
                    </a:lnTo>
                    <a:lnTo>
                      <a:pt x="231" y="56"/>
                    </a:lnTo>
                    <a:lnTo>
                      <a:pt x="228" y="56"/>
                    </a:lnTo>
                    <a:lnTo>
                      <a:pt x="223" y="54"/>
                    </a:lnTo>
                    <a:lnTo>
                      <a:pt x="220" y="53"/>
                    </a:lnTo>
                    <a:lnTo>
                      <a:pt x="217" y="49"/>
                    </a:lnTo>
                    <a:lnTo>
                      <a:pt x="215" y="51"/>
                    </a:lnTo>
                    <a:lnTo>
                      <a:pt x="212" y="54"/>
                    </a:lnTo>
                    <a:lnTo>
                      <a:pt x="206" y="59"/>
                    </a:lnTo>
                    <a:lnTo>
                      <a:pt x="206" y="62"/>
                    </a:lnTo>
                    <a:lnTo>
                      <a:pt x="203" y="65"/>
                    </a:lnTo>
                    <a:lnTo>
                      <a:pt x="201" y="68"/>
                    </a:lnTo>
                    <a:lnTo>
                      <a:pt x="199" y="68"/>
                    </a:lnTo>
                    <a:lnTo>
                      <a:pt x="198" y="67"/>
                    </a:lnTo>
                    <a:lnTo>
                      <a:pt x="196" y="68"/>
                    </a:lnTo>
                    <a:lnTo>
                      <a:pt x="198" y="73"/>
                    </a:lnTo>
                    <a:lnTo>
                      <a:pt x="201" y="86"/>
                    </a:lnTo>
                    <a:lnTo>
                      <a:pt x="204" y="96"/>
                    </a:lnTo>
                    <a:lnTo>
                      <a:pt x="206" y="104"/>
                    </a:lnTo>
                    <a:lnTo>
                      <a:pt x="206" y="112"/>
                    </a:lnTo>
                    <a:lnTo>
                      <a:pt x="203" y="118"/>
                    </a:lnTo>
                    <a:lnTo>
                      <a:pt x="199" y="121"/>
                    </a:lnTo>
                    <a:lnTo>
                      <a:pt x="199" y="123"/>
                    </a:lnTo>
                    <a:lnTo>
                      <a:pt x="206" y="129"/>
                    </a:lnTo>
                    <a:lnTo>
                      <a:pt x="207" y="131"/>
                    </a:lnTo>
                    <a:lnTo>
                      <a:pt x="207" y="127"/>
                    </a:lnTo>
                    <a:lnTo>
                      <a:pt x="209" y="129"/>
                    </a:lnTo>
                    <a:lnTo>
                      <a:pt x="212" y="127"/>
                    </a:lnTo>
                    <a:lnTo>
                      <a:pt x="214" y="127"/>
                    </a:lnTo>
                    <a:lnTo>
                      <a:pt x="212" y="129"/>
                    </a:lnTo>
                    <a:lnTo>
                      <a:pt x="212" y="131"/>
                    </a:lnTo>
                    <a:lnTo>
                      <a:pt x="219" y="137"/>
                    </a:lnTo>
                    <a:lnTo>
                      <a:pt x="217" y="137"/>
                    </a:lnTo>
                    <a:lnTo>
                      <a:pt x="214" y="137"/>
                    </a:lnTo>
                    <a:lnTo>
                      <a:pt x="212" y="139"/>
                    </a:lnTo>
                    <a:lnTo>
                      <a:pt x="212" y="147"/>
                    </a:lnTo>
                    <a:lnTo>
                      <a:pt x="212" y="150"/>
                    </a:lnTo>
                    <a:lnTo>
                      <a:pt x="214" y="151"/>
                    </a:lnTo>
                    <a:lnTo>
                      <a:pt x="217" y="150"/>
                    </a:lnTo>
                    <a:lnTo>
                      <a:pt x="220" y="148"/>
                    </a:lnTo>
                    <a:lnTo>
                      <a:pt x="222" y="150"/>
                    </a:lnTo>
                    <a:lnTo>
                      <a:pt x="223" y="151"/>
                    </a:lnTo>
                    <a:lnTo>
                      <a:pt x="227" y="150"/>
                    </a:lnTo>
                    <a:lnTo>
                      <a:pt x="231" y="151"/>
                    </a:lnTo>
                    <a:lnTo>
                      <a:pt x="234" y="153"/>
                    </a:lnTo>
                    <a:lnTo>
                      <a:pt x="231" y="155"/>
                    </a:lnTo>
                    <a:lnTo>
                      <a:pt x="231" y="158"/>
                    </a:lnTo>
                    <a:lnTo>
                      <a:pt x="231" y="161"/>
                    </a:lnTo>
                    <a:lnTo>
                      <a:pt x="227" y="161"/>
                    </a:lnTo>
                    <a:lnTo>
                      <a:pt x="227" y="159"/>
                    </a:lnTo>
                    <a:lnTo>
                      <a:pt x="223" y="158"/>
                    </a:lnTo>
                    <a:lnTo>
                      <a:pt x="222" y="159"/>
                    </a:lnTo>
                    <a:lnTo>
                      <a:pt x="219" y="159"/>
                    </a:lnTo>
                    <a:lnTo>
                      <a:pt x="217" y="158"/>
                    </a:lnTo>
                    <a:lnTo>
                      <a:pt x="215" y="153"/>
                    </a:lnTo>
                    <a:lnTo>
                      <a:pt x="212" y="153"/>
                    </a:lnTo>
                    <a:lnTo>
                      <a:pt x="212" y="153"/>
                    </a:lnTo>
                    <a:lnTo>
                      <a:pt x="209" y="150"/>
                    </a:lnTo>
                    <a:lnTo>
                      <a:pt x="209" y="145"/>
                    </a:lnTo>
                    <a:lnTo>
                      <a:pt x="212" y="137"/>
                    </a:lnTo>
                    <a:lnTo>
                      <a:pt x="211" y="135"/>
                    </a:lnTo>
                    <a:lnTo>
                      <a:pt x="211" y="134"/>
                    </a:lnTo>
                    <a:lnTo>
                      <a:pt x="207" y="137"/>
                    </a:lnTo>
                    <a:lnTo>
                      <a:pt x="207" y="145"/>
                    </a:lnTo>
                    <a:lnTo>
                      <a:pt x="206" y="151"/>
                    </a:lnTo>
                    <a:lnTo>
                      <a:pt x="204" y="153"/>
                    </a:lnTo>
                    <a:lnTo>
                      <a:pt x="204" y="156"/>
                    </a:lnTo>
                    <a:lnTo>
                      <a:pt x="206" y="153"/>
                    </a:lnTo>
                    <a:lnTo>
                      <a:pt x="207" y="153"/>
                    </a:lnTo>
                    <a:lnTo>
                      <a:pt x="209" y="155"/>
                    </a:lnTo>
                    <a:lnTo>
                      <a:pt x="212" y="155"/>
                    </a:lnTo>
                    <a:lnTo>
                      <a:pt x="214" y="158"/>
                    </a:lnTo>
                    <a:lnTo>
                      <a:pt x="214" y="163"/>
                    </a:lnTo>
                    <a:lnTo>
                      <a:pt x="211" y="166"/>
                    </a:lnTo>
                    <a:lnTo>
                      <a:pt x="206" y="167"/>
                    </a:lnTo>
                    <a:lnTo>
                      <a:pt x="211" y="163"/>
                    </a:lnTo>
                    <a:lnTo>
                      <a:pt x="211" y="161"/>
                    </a:lnTo>
                    <a:lnTo>
                      <a:pt x="207" y="159"/>
                    </a:lnTo>
                    <a:lnTo>
                      <a:pt x="207" y="159"/>
                    </a:lnTo>
                    <a:lnTo>
                      <a:pt x="206" y="161"/>
                    </a:lnTo>
                    <a:lnTo>
                      <a:pt x="201" y="164"/>
                    </a:lnTo>
                    <a:lnTo>
                      <a:pt x="201" y="166"/>
                    </a:lnTo>
                    <a:lnTo>
                      <a:pt x="198" y="167"/>
                    </a:lnTo>
                    <a:lnTo>
                      <a:pt x="196" y="169"/>
                    </a:lnTo>
                    <a:lnTo>
                      <a:pt x="195" y="166"/>
                    </a:lnTo>
                    <a:lnTo>
                      <a:pt x="195" y="166"/>
                    </a:lnTo>
                    <a:lnTo>
                      <a:pt x="190" y="166"/>
                    </a:lnTo>
                    <a:lnTo>
                      <a:pt x="188" y="164"/>
                    </a:lnTo>
                    <a:lnTo>
                      <a:pt x="188" y="161"/>
                    </a:lnTo>
                    <a:lnTo>
                      <a:pt x="187" y="161"/>
                    </a:lnTo>
                    <a:lnTo>
                      <a:pt x="185" y="161"/>
                    </a:lnTo>
                    <a:lnTo>
                      <a:pt x="182" y="161"/>
                    </a:lnTo>
                    <a:lnTo>
                      <a:pt x="182" y="159"/>
                    </a:lnTo>
                    <a:lnTo>
                      <a:pt x="180" y="158"/>
                    </a:lnTo>
                    <a:lnTo>
                      <a:pt x="179" y="159"/>
                    </a:lnTo>
                    <a:lnTo>
                      <a:pt x="177" y="159"/>
                    </a:lnTo>
                    <a:lnTo>
                      <a:pt x="177" y="156"/>
                    </a:lnTo>
                    <a:lnTo>
                      <a:pt x="176" y="153"/>
                    </a:lnTo>
                    <a:lnTo>
                      <a:pt x="176" y="151"/>
                    </a:lnTo>
                    <a:lnTo>
                      <a:pt x="179" y="151"/>
                    </a:lnTo>
                    <a:lnTo>
                      <a:pt x="182" y="147"/>
                    </a:lnTo>
                    <a:lnTo>
                      <a:pt x="183" y="147"/>
                    </a:lnTo>
                    <a:lnTo>
                      <a:pt x="185" y="145"/>
                    </a:lnTo>
                    <a:lnTo>
                      <a:pt x="185" y="143"/>
                    </a:lnTo>
                    <a:lnTo>
                      <a:pt x="180" y="139"/>
                    </a:lnTo>
                    <a:lnTo>
                      <a:pt x="179" y="139"/>
                    </a:lnTo>
                    <a:lnTo>
                      <a:pt x="176" y="137"/>
                    </a:lnTo>
                    <a:lnTo>
                      <a:pt x="171" y="140"/>
                    </a:lnTo>
                    <a:lnTo>
                      <a:pt x="169" y="140"/>
                    </a:lnTo>
                    <a:lnTo>
                      <a:pt x="166" y="139"/>
                    </a:lnTo>
                    <a:lnTo>
                      <a:pt x="164" y="139"/>
                    </a:lnTo>
                    <a:lnTo>
                      <a:pt x="155" y="142"/>
                    </a:lnTo>
                    <a:lnTo>
                      <a:pt x="155" y="143"/>
                    </a:lnTo>
                    <a:lnTo>
                      <a:pt x="156" y="145"/>
                    </a:lnTo>
                    <a:lnTo>
                      <a:pt x="160" y="148"/>
                    </a:lnTo>
                    <a:lnTo>
                      <a:pt x="160" y="148"/>
                    </a:lnTo>
                    <a:lnTo>
                      <a:pt x="156" y="148"/>
                    </a:lnTo>
                    <a:lnTo>
                      <a:pt x="155" y="148"/>
                    </a:lnTo>
                    <a:lnTo>
                      <a:pt x="153" y="147"/>
                    </a:lnTo>
                    <a:lnTo>
                      <a:pt x="150" y="147"/>
                    </a:lnTo>
                    <a:lnTo>
                      <a:pt x="145" y="145"/>
                    </a:lnTo>
                    <a:lnTo>
                      <a:pt x="140" y="147"/>
                    </a:lnTo>
                    <a:lnTo>
                      <a:pt x="139" y="148"/>
                    </a:lnTo>
                    <a:lnTo>
                      <a:pt x="139" y="148"/>
                    </a:lnTo>
                    <a:lnTo>
                      <a:pt x="136" y="150"/>
                    </a:lnTo>
                    <a:lnTo>
                      <a:pt x="134" y="148"/>
                    </a:lnTo>
                    <a:lnTo>
                      <a:pt x="132" y="148"/>
                    </a:lnTo>
                    <a:lnTo>
                      <a:pt x="129" y="150"/>
                    </a:lnTo>
                    <a:lnTo>
                      <a:pt x="129" y="151"/>
                    </a:lnTo>
                    <a:lnTo>
                      <a:pt x="126" y="153"/>
                    </a:lnTo>
                    <a:lnTo>
                      <a:pt x="123" y="155"/>
                    </a:lnTo>
                    <a:lnTo>
                      <a:pt x="120" y="156"/>
                    </a:lnTo>
                    <a:lnTo>
                      <a:pt x="118" y="158"/>
                    </a:lnTo>
                    <a:lnTo>
                      <a:pt x="118" y="156"/>
                    </a:lnTo>
                    <a:lnTo>
                      <a:pt x="120" y="155"/>
                    </a:lnTo>
                    <a:lnTo>
                      <a:pt x="117" y="155"/>
                    </a:lnTo>
                    <a:lnTo>
                      <a:pt x="115" y="159"/>
                    </a:lnTo>
                    <a:lnTo>
                      <a:pt x="115" y="159"/>
                    </a:lnTo>
                    <a:lnTo>
                      <a:pt x="118" y="164"/>
                    </a:lnTo>
                    <a:lnTo>
                      <a:pt x="121" y="171"/>
                    </a:lnTo>
                    <a:lnTo>
                      <a:pt x="126" y="171"/>
                    </a:lnTo>
                    <a:lnTo>
                      <a:pt x="129" y="175"/>
                    </a:lnTo>
                    <a:lnTo>
                      <a:pt x="132" y="177"/>
                    </a:lnTo>
                    <a:lnTo>
                      <a:pt x="132" y="180"/>
                    </a:lnTo>
                    <a:lnTo>
                      <a:pt x="136" y="180"/>
                    </a:lnTo>
                    <a:lnTo>
                      <a:pt x="139" y="183"/>
                    </a:lnTo>
                    <a:lnTo>
                      <a:pt x="137" y="183"/>
                    </a:lnTo>
                    <a:lnTo>
                      <a:pt x="134" y="183"/>
                    </a:lnTo>
                    <a:lnTo>
                      <a:pt x="132" y="180"/>
                    </a:lnTo>
                    <a:lnTo>
                      <a:pt x="129" y="179"/>
                    </a:lnTo>
                    <a:lnTo>
                      <a:pt x="128" y="177"/>
                    </a:lnTo>
                    <a:lnTo>
                      <a:pt x="126" y="177"/>
                    </a:lnTo>
                    <a:lnTo>
                      <a:pt x="123" y="180"/>
                    </a:lnTo>
                    <a:lnTo>
                      <a:pt x="121" y="180"/>
                    </a:lnTo>
                    <a:lnTo>
                      <a:pt x="120" y="177"/>
                    </a:lnTo>
                    <a:lnTo>
                      <a:pt x="121" y="175"/>
                    </a:lnTo>
                    <a:lnTo>
                      <a:pt x="121" y="174"/>
                    </a:lnTo>
                    <a:lnTo>
                      <a:pt x="120" y="174"/>
                    </a:lnTo>
                    <a:lnTo>
                      <a:pt x="118" y="177"/>
                    </a:lnTo>
                    <a:lnTo>
                      <a:pt x="118" y="183"/>
                    </a:lnTo>
                    <a:lnTo>
                      <a:pt x="120" y="183"/>
                    </a:lnTo>
                    <a:lnTo>
                      <a:pt x="120" y="186"/>
                    </a:lnTo>
                    <a:lnTo>
                      <a:pt x="117" y="188"/>
                    </a:lnTo>
                    <a:lnTo>
                      <a:pt x="113" y="193"/>
                    </a:lnTo>
                    <a:lnTo>
                      <a:pt x="113" y="196"/>
                    </a:lnTo>
                    <a:lnTo>
                      <a:pt x="113" y="199"/>
                    </a:lnTo>
                    <a:lnTo>
                      <a:pt x="118" y="206"/>
                    </a:lnTo>
                    <a:lnTo>
                      <a:pt x="123" y="207"/>
                    </a:lnTo>
                    <a:lnTo>
                      <a:pt x="126" y="210"/>
                    </a:lnTo>
                    <a:lnTo>
                      <a:pt x="128" y="210"/>
                    </a:lnTo>
                    <a:lnTo>
                      <a:pt x="131" y="207"/>
                    </a:lnTo>
                    <a:lnTo>
                      <a:pt x="136" y="207"/>
                    </a:lnTo>
                    <a:lnTo>
                      <a:pt x="139" y="209"/>
                    </a:lnTo>
                    <a:lnTo>
                      <a:pt x="145" y="209"/>
                    </a:lnTo>
                    <a:lnTo>
                      <a:pt x="147" y="210"/>
                    </a:lnTo>
                    <a:lnTo>
                      <a:pt x="148" y="214"/>
                    </a:lnTo>
                    <a:lnTo>
                      <a:pt x="150" y="215"/>
                    </a:lnTo>
                    <a:lnTo>
                      <a:pt x="152" y="214"/>
                    </a:lnTo>
                    <a:lnTo>
                      <a:pt x="150" y="210"/>
                    </a:lnTo>
                    <a:lnTo>
                      <a:pt x="152" y="209"/>
                    </a:lnTo>
                    <a:lnTo>
                      <a:pt x="155" y="209"/>
                    </a:lnTo>
                    <a:lnTo>
                      <a:pt x="155" y="210"/>
                    </a:lnTo>
                    <a:lnTo>
                      <a:pt x="152" y="215"/>
                    </a:lnTo>
                    <a:lnTo>
                      <a:pt x="152" y="217"/>
                    </a:lnTo>
                    <a:lnTo>
                      <a:pt x="153" y="217"/>
                    </a:lnTo>
                    <a:lnTo>
                      <a:pt x="156" y="214"/>
                    </a:lnTo>
                    <a:lnTo>
                      <a:pt x="158" y="212"/>
                    </a:lnTo>
                    <a:lnTo>
                      <a:pt x="163" y="212"/>
                    </a:lnTo>
                    <a:lnTo>
                      <a:pt x="168" y="209"/>
                    </a:lnTo>
                    <a:lnTo>
                      <a:pt x="172" y="207"/>
                    </a:lnTo>
                    <a:lnTo>
                      <a:pt x="174" y="204"/>
                    </a:lnTo>
                    <a:lnTo>
                      <a:pt x="176" y="204"/>
                    </a:lnTo>
                    <a:lnTo>
                      <a:pt x="176" y="207"/>
                    </a:lnTo>
                    <a:lnTo>
                      <a:pt x="177" y="207"/>
                    </a:lnTo>
                    <a:lnTo>
                      <a:pt x="182" y="204"/>
                    </a:lnTo>
                    <a:lnTo>
                      <a:pt x="185" y="204"/>
                    </a:lnTo>
                    <a:lnTo>
                      <a:pt x="187" y="202"/>
                    </a:lnTo>
                    <a:lnTo>
                      <a:pt x="185" y="206"/>
                    </a:lnTo>
                    <a:lnTo>
                      <a:pt x="182" y="207"/>
                    </a:lnTo>
                    <a:lnTo>
                      <a:pt x="183" y="209"/>
                    </a:lnTo>
                    <a:lnTo>
                      <a:pt x="183" y="209"/>
                    </a:lnTo>
                    <a:lnTo>
                      <a:pt x="182" y="214"/>
                    </a:lnTo>
                    <a:lnTo>
                      <a:pt x="177" y="214"/>
                    </a:lnTo>
                    <a:lnTo>
                      <a:pt x="177" y="214"/>
                    </a:lnTo>
                    <a:lnTo>
                      <a:pt x="174" y="214"/>
                    </a:lnTo>
                    <a:lnTo>
                      <a:pt x="171" y="215"/>
                    </a:lnTo>
                    <a:lnTo>
                      <a:pt x="171" y="217"/>
                    </a:lnTo>
                    <a:lnTo>
                      <a:pt x="174" y="217"/>
                    </a:lnTo>
                    <a:lnTo>
                      <a:pt x="176" y="218"/>
                    </a:lnTo>
                    <a:lnTo>
                      <a:pt x="176" y="223"/>
                    </a:lnTo>
                    <a:lnTo>
                      <a:pt x="171" y="228"/>
                    </a:lnTo>
                    <a:lnTo>
                      <a:pt x="171" y="231"/>
                    </a:lnTo>
                    <a:lnTo>
                      <a:pt x="169" y="233"/>
                    </a:lnTo>
                    <a:lnTo>
                      <a:pt x="168" y="234"/>
                    </a:lnTo>
                    <a:lnTo>
                      <a:pt x="169" y="236"/>
                    </a:lnTo>
                    <a:lnTo>
                      <a:pt x="169" y="238"/>
                    </a:lnTo>
                    <a:lnTo>
                      <a:pt x="169" y="241"/>
                    </a:lnTo>
                    <a:lnTo>
                      <a:pt x="166" y="244"/>
                    </a:lnTo>
                    <a:lnTo>
                      <a:pt x="164" y="245"/>
                    </a:lnTo>
                    <a:lnTo>
                      <a:pt x="161" y="245"/>
                    </a:lnTo>
                    <a:lnTo>
                      <a:pt x="160" y="247"/>
                    </a:lnTo>
                    <a:lnTo>
                      <a:pt x="156" y="249"/>
                    </a:lnTo>
                    <a:lnTo>
                      <a:pt x="155" y="250"/>
                    </a:lnTo>
                    <a:lnTo>
                      <a:pt x="152" y="250"/>
                    </a:lnTo>
                    <a:lnTo>
                      <a:pt x="147" y="247"/>
                    </a:lnTo>
                    <a:lnTo>
                      <a:pt x="145" y="247"/>
                    </a:lnTo>
                    <a:lnTo>
                      <a:pt x="145" y="247"/>
                    </a:lnTo>
                    <a:lnTo>
                      <a:pt x="142" y="244"/>
                    </a:lnTo>
                    <a:lnTo>
                      <a:pt x="142" y="244"/>
                    </a:lnTo>
                    <a:lnTo>
                      <a:pt x="139" y="249"/>
                    </a:lnTo>
                    <a:lnTo>
                      <a:pt x="136" y="250"/>
                    </a:lnTo>
                    <a:lnTo>
                      <a:pt x="134" y="253"/>
                    </a:lnTo>
                    <a:lnTo>
                      <a:pt x="128" y="255"/>
                    </a:lnTo>
                    <a:lnTo>
                      <a:pt x="126" y="257"/>
                    </a:lnTo>
                    <a:lnTo>
                      <a:pt x="125" y="257"/>
                    </a:lnTo>
                    <a:lnTo>
                      <a:pt x="121" y="255"/>
                    </a:lnTo>
                    <a:lnTo>
                      <a:pt x="117" y="255"/>
                    </a:lnTo>
                    <a:lnTo>
                      <a:pt x="113" y="258"/>
                    </a:lnTo>
                    <a:lnTo>
                      <a:pt x="110" y="258"/>
                    </a:lnTo>
                    <a:lnTo>
                      <a:pt x="109" y="260"/>
                    </a:lnTo>
                    <a:lnTo>
                      <a:pt x="109" y="263"/>
                    </a:lnTo>
                    <a:lnTo>
                      <a:pt x="107" y="268"/>
                    </a:lnTo>
                    <a:lnTo>
                      <a:pt x="104" y="271"/>
                    </a:lnTo>
                    <a:lnTo>
                      <a:pt x="104" y="268"/>
                    </a:lnTo>
                    <a:lnTo>
                      <a:pt x="101" y="265"/>
                    </a:lnTo>
                    <a:lnTo>
                      <a:pt x="97" y="265"/>
                    </a:lnTo>
                    <a:lnTo>
                      <a:pt x="94" y="266"/>
                    </a:lnTo>
                    <a:lnTo>
                      <a:pt x="96" y="268"/>
                    </a:lnTo>
                    <a:lnTo>
                      <a:pt x="97" y="269"/>
                    </a:lnTo>
                    <a:lnTo>
                      <a:pt x="96" y="271"/>
                    </a:lnTo>
                    <a:lnTo>
                      <a:pt x="94" y="271"/>
                    </a:lnTo>
                    <a:lnTo>
                      <a:pt x="94" y="269"/>
                    </a:lnTo>
                    <a:lnTo>
                      <a:pt x="91" y="266"/>
                    </a:lnTo>
                    <a:lnTo>
                      <a:pt x="89" y="266"/>
                    </a:lnTo>
                    <a:lnTo>
                      <a:pt x="86" y="271"/>
                    </a:lnTo>
                    <a:lnTo>
                      <a:pt x="85" y="274"/>
                    </a:lnTo>
                    <a:lnTo>
                      <a:pt x="83" y="274"/>
                    </a:lnTo>
                    <a:lnTo>
                      <a:pt x="82" y="274"/>
                    </a:lnTo>
                    <a:lnTo>
                      <a:pt x="75" y="281"/>
                    </a:lnTo>
                    <a:lnTo>
                      <a:pt x="74" y="284"/>
                    </a:lnTo>
                    <a:lnTo>
                      <a:pt x="72" y="285"/>
                    </a:lnTo>
                    <a:lnTo>
                      <a:pt x="69" y="285"/>
                    </a:lnTo>
                    <a:lnTo>
                      <a:pt x="67" y="285"/>
                    </a:lnTo>
                    <a:lnTo>
                      <a:pt x="66" y="285"/>
                    </a:lnTo>
                    <a:lnTo>
                      <a:pt x="69" y="289"/>
                    </a:lnTo>
                    <a:lnTo>
                      <a:pt x="69" y="292"/>
                    </a:lnTo>
                    <a:lnTo>
                      <a:pt x="67" y="292"/>
                    </a:lnTo>
                    <a:lnTo>
                      <a:pt x="66" y="289"/>
                    </a:lnTo>
                    <a:lnTo>
                      <a:pt x="64" y="289"/>
                    </a:lnTo>
                    <a:lnTo>
                      <a:pt x="62" y="292"/>
                    </a:lnTo>
                    <a:lnTo>
                      <a:pt x="59" y="295"/>
                    </a:lnTo>
                    <a:lnTo>
                      <a:pt x="59" y="297"/>
                    </a:lnTo>
                    <a:lnTo>
                      <a:pt x="62" y="301"/>
                    </a:lnTo>
                    <a:lnTo>
                      <a:pt x="62" y="304"/>
                    </a:lnTo>
                    <a:lnTo>
                      <a:pt x="62" y="306"/>
                    </a:lnTo>
                    <a:lnTo>
                      <a:pt x="61" y="309"/>
                    </a:lnTo>
                    <a:lnTo>
                      <a:pt x="61" y="311"/>
                    </a:lnTo>
                    <a:lnTo>
                      <a:pt x="62" y="311"/>
                    </a:lnTo>
                    <a:lnTo>
                      <a:pt x="64" y="309"/>
                    </a:lnTo>
                    <a:lnTo>
                      <a:pt x="66" y="311"/>
                    </a:lnTo>
                    <a:lnTo>
                      <a:pt x="66" y="314"/>
                    </a:lnTo>
                    <a:lnTo>
                      <a:pt x="64" y="316"/>
                    </a:lnTo>
                    <a:lnTo>
                      <a:pt x="62" y="317"/>
                    </a:lnTo>
                    <a:lnTo>
                      <a:pt x="64" y="317"/>
                    </a:lnTo>
                    <a:lnTo>
                      <a:pt x="66" y="317"/>
                    </a:lnTo>
                    <a:lnTo>
                      <a:pt x="67" y="316"/>
                    </a:lnTo>
                    <a:lnTo>
                      <a:pt x="69" y="316"/>
                    </a:lnTo>
                    <a:lnTo>
                      <a:pt x="69" y="317"/>
                    </a:lnTo>
                    <a:lnTo>
                      <a:pt x="70" y="319"/>
                    </a:lnTo>
                    <a:lnTo>
                      <a:pt x="74" y="319"/>
                    </a:lnTo>
                    <a:lnTo>
                      <a:pt x="75" y="320"/>
                    </a:lnTo>
                    <a:lnTo>
                      <a:pt x="78" y="320"/>
                    </a:lnTo>
                    <a:lnTo>
                      <a:pt x="80" y="319"/>
                    </a:lnTo>
                    <a:lnTo>
                      <a:pt x="82" y="312"/>
                    </a:lnTo>
                    <a:lnTo>
                      <a:pt x="83" y="311"/>
                    </a:lnTo>
                    <a:lnTo>
                      <a:pt x="88" y="311"/>
                    </a:lnTo>
                    <a:lnTo>
                      <a:pt x="91" y="309"/>
                    </a:lnTo>
                    <a:lnTo>
                      <a:pt x="88" y="312"/>
                    </a:lnTo>
                    <a:lnTo>
                      <a:pt x="86" y="312"/>
                    </a:lnTo>
                    <a:lnTo>
                      <a:pt x="82" y="317"/>
                    </a:lnTo>
                    <a:lnTo>
                      <a:pt x="80" y="320"/>
                    </a:lnTo>
                    <a:lnTo>
                      <a:pt x="78" y="322"/>
                    </a:lnTo>
                    <a:lnTo>
                      <a:pt x="82" y="325"/>
                    </a:lnTo>
                    <a:lnTo>
                      <a:pt x="82" y="327"/>
                    </a:lnTo>
                    <a:lnTo>
                      <a:pt x="78" y="327"/>
                    </a:lnTo>
                    <a:lnTo>
                      <a:pt x="77" y="327"/>
                    </a:lnTo>
                    <a:lnTo>
                      <a:pt x="77" y="325"/>
                    </a:lnTo>
                    <a:lnTo>
                      <a:pt x="75" y="324"/>
                    </a:lnTo>
                    <a:lnTo>
                      <a:pt x="74" y="324"/>
                    </a:lnTo>
                    <a:lnTo>
                      <a:pt x="72" y="320"/>
                    </a:lnTo>
                    <a:lnTo>
                      <a:pt x="67" y="320"/>
                    </a:lnTo>
                    <a:lnTo>
                      <a:pt x="67" y="319"/>
                    </a:lnTo>
                    <a:lnTo>
                      <a:pt x="64" y="320"/>
                    </a:lnTo>
                    <a:lnTo>
                      <a:pt x="62" y="320"/>
                    </a:lnTo>
                    <a:lnTo>
                      <a:pt x="61" y="324"/>
                    </a:lnTo>
                    <a:lnTo>
                      <a:pt x="59" y="325"/>
                    </a:lnTo>
                    <a:lnTo>
                      <a:pt x="56" y="324"/>
                    </a:lnTo>
                    <a:lnTo>
                      <a:pt x="56" y="325"/>
                    </a:lnTo>
                    <a:lnTo>
                      <a:pt x="58" y="328"/>
                    </a:lnTo>
                    <a:lnTo>
                      <a:pt x="59" y="328"/>
                    </a:lnTo>
                    <a:lnTo>
                      <a:pt x="58" y="330"/>
                    </a:lnTo>
                    <a:lnTo>
                      <a:pt x="56" y="335"/>
                    </a:lnTo>
                    <a:lnTo>
                      <a:pt x="58" y="336"/>
                    </a:lnTo>
                    <a:lnTo>
                      <a:pt x="59" y="336"/>
                    </a:lnTo>
                    <a:lnTo>
                      <a:pt x="59" y="341"/>
                    </a:lnTo>
                    <a:lnTo>
                      <a:pt x="59" y="343"/>
                    </a:lnTo>
                    <a:lnTo>
                      <a:pt x="59" y="346"/>
                    </a:lnTo>
                    <a:lnTo>
                      <a:pt x="62" y="348"/>
                    </a:lnTo>
                    <a:lnTo>
                      <a:pt x="62" y="349"/>
                    </a:lnTo>
                    <a:lnTo>
                      <a:pt x="59" y="349"/>
                    </a:lnTo>
                    <a:lnTo>
                      <a:pt x="58" y="351"/>
                    </a:lnTo>
                    <a:lnTo>
                      <a:pt x="67" y="354"/>
                    </a:lnTo>
                    <a:lnTo>
                      <a:pt x="72" y="354"/>
                    </a:lnTo>
                    <a:lnTo>
                      <a:pt x="75" y="352"/>
                    </a:lnTo>
                    <a:lnTo>
                      <a:pt x="78" y="352"/>
                    </a:lnTo>
                    <a:lnTo>
                      <a:pt x="80" y="352"/>
                    </a:lnTo>
                    <a:lnTo>
                      <a:pt x="82" y="352"/>
                    </a:lnTo>
                    <a:lnTo>
                      <a:pt x="85" y="348"/>
                    </a:lnTo>
                    <a:lnTo>
                      <a:pt x="85" y="346"/>
                    </a:lnTo>
                    <a:lnTo>
                      <a:pt x="83" y="343"/>
                    </a:lnTo>
                    <a:lnTo>
                      <a:pt x="83" y="343"/>
                    </a:lnTo>
                    <a:lnTo>
                      <a:pt x="86" y="340"/>
                    </a:lnTo>
                    <a:lnTo>
                      <a:pt x="91" y="336"/>
                    </a:lnTo>
                    <a:lnTo>
                      <a:pt x="97" y="333"/>
                    </a:lnTo>
                    <a:lnTo>
                      <a:pt x="99" y="333"/>
                    </a:lnTo>
                    <a:lnTo>
                      <a:pt x="97" y="333"/>
                    </a:lnTo>
                    <a:lnTo>
                      <a:pt x="91" y="340"/>
                    </a:lnTo>
                    <a:lnTo>
                      <a:pt x="88" y="341"/>
                    </a:lnTo>
                    <a:lnTo>
                      <a:pt x="88" y="343"/>
                    </a:lnTo>
                    <a:lnTo>
                      <a:pt x="89" y="346"/>
                    </a:lnTo>
                    <a:lnTo>
                      <a:pt x="89" y="348"/>
                    </a:lnTo>
                    <a:lnTo>
                      <a:pt x="88" y="351"/>
                    </a:lnTo>
                    <a:lnTo>
                      <a:pt x="85" y="352"/>
                    </a:lnTo>
                    <a:lnTo>
                      <a:pt x="83" y="356"/>
                    </a:lnTo>
                    <a:lnTo>
                      <a:pt x="85" y="359"/>
                    </a:lnTo>
                    <a:lnTo>
                      <a:pt x="83" y="362"/>
                    </a:lnTo>
                    <a:lnTo>
                      <a:pt x="83" y="364"/>
                    </a:lnTo>
                    <a:lnTo>
                      <a:pt x="83" y="367"/>
                    </a:lnTo>
                    <a:lnTo>
                      <a:pt x="85" y="368"/>
                    </a:lnTo>
                    <a:lnTo>
                      <a:pt x="80" y="370"/>
                    </a:lnTo>
                    <a:lnTo>
                      <a:pt x="78" y="371"/>
                    </a:lnTo>
                    <a:lnTo>
                      <a:pt x="78" y="373"/>
                    </a:lnTo>
                    <a:lnTo>
                      <a:pt x="77" y="373"/>
                    </a:lnTo>
                    <a:lnTo>
                      <a:pt x="75" y="375"/>
                    </a:lnTo>
                    <a:lnTo>
                      <a:pt x="77" y="376"/>
                    </a:lnTo>
                    <a:lnTo>
                      <a:pt x="77" y="379"/>
                    </a:lnTo>
                    <a:lnTo>
                      <a:pt x="78" y="381"/>
                    </a:lnTo>
                    <a:lnTo>
                      <a:pt x="80" y="379"/>
                    </a:lnTo>
                    <a:lnTo>
                      <a:pt x="83" y="379"/>
                    </a:lnTo>
                    <a:lnTo>
                      <a:pt x="83" y="381"/>
                    </a:lnTo>
                    <a:lnTo>
                      <a:pt x="82" y="383"/>
                    </a:lnTo>
                    <a:lnTo>
                      <a:pt x="78" y="383"/>
                    </a:lnTo>
                    <a:lnTo>
                      <a:pt x="77" y="384"/>
                    </a:lnTo>
                    <a:lnTo>
                      <a:pt x="78" y="386"/>
                    </a:lnTo>
                    <a:lnTo>
                      <a:pt x="77" y="386"/>
                    </a:lnTo>
                    <a:lnTo>
                      <a:pt x="78" y="389"/>
                    </a:lnTo>
                    <a:lnTo>
                      <a:pt x="77" y="391"/>
                    </a:lnTo>
                    <a:lnTo>
                      <a:pt x="74" y="391"/>
                    </a:lnTo>
                    <a:lnTo>
                      <a:pt x="72" y="392"/>
                    </a:lnTo>
                    <a:lnTo>
                      <a:pt x="70" y="392"/>
                    </a:lnTo>
                    <a:lnTo>
                      <a:pt x="69" y="392"/>
                    </a:lnTo>
                    <a:lnTo>
                      <a:pt x="70" y="394"/>
                    </a:lnTo>
                    <a:lnTo>
                      <a:pt x="74" y="394"/>
                    </a:lnTo>
                    <a:lnTo>
                      <a:pt x="75" y="395"/>
                    </a:lnTo>
                    <a:lnTo>
                      <a:pt x="78" y="392"/>
                    </a:lnTo>
                    <a:lnTo>
                      <a:pt x="83" y="389"/>
                    </a:lnTo>
                    <a:lnTo>
                      <a:pt x="85" y="389"/>
                    </a:lnTo>
                    <a:lnTo>
                      <a:pt x="86" y="389"/>
                    </a:lnTo>
                    <a:lnTo>
                      <a:pt x="89" y="387"/>
                    </a:lnTo>
                    <a:lnTo>
                      <a:pt x="93" y="386"/>
                    </a:lnTo>
                    <a:lnTo>
                      <a:pt x="93" y="387"/>
                    </a:lnTo>
                    <a:lnTo>
                      <a:pt x="91" y="389"/>
                    </a:lnTo>
                    <a:lnTo>
                      <a:pt x="91" y="389"/>
                    </a:lnTo>
                    <a:lnTo>
                      <a:pt x="93" y="391"/>
                    </a:lnTo>
                    <a:lnTo>
                      <a:pt x="94" y="392"/>
                    </a:lnTo>
                    <a:lnTo>
                      <a:pt x="93" y="394"/>
                    </a:lnTo>
                    <a:lnTo>
                      <a:pt x="94" y="395"/>
                    </a:lnTo>
                    <a:lnTo>
                      <a:pt x="97" y="394"/>
                    </a:lnTo>
                    <a:lnTo>
                      <a:pt x="99" y="392"/>
                    </a:lnTo>
                    <a:lnTo>
                      <a:pt x="99" y="392"/>
                    </a:lnTo>
                    <a:lnTo>
                      <a:pt x="99" y="394"/>
                    </a:lnTo>
                    <a:lnTo>
                      <a:pt x="101" y="397"/>
                    </a:lnTo>
                    <a:lnTo>
                      <a:pt x="102" y="402"/>
                    </a:lnTo>
                    <a:lnTo>
                      <a:pt x="101" y="405"/>
                    </a:lnTo>
                    <a:lnTo>
                      <a:pt x="102" y="408"/>
                    </a:lnTo>
                    <a:lnTo>
                      <a:pt x="104" y="408"/>
                    </a:lnTo>
                    <a:lnTo>
                      <a:pt x="105" y="405"/>
                    </a:lnTo>
                    <a:lnTo>
                      <a:pt x="105" y="402"/>
                    </a:lnTo>
                    <a:lnTo>
                      <a:pt x="107" y="399"/>
                    </a:lnTo>
                    <a:lnTo>
                      <a:pt x="107" y="395"/>
                    </a:lnTo>
                    <a:lnTo>
                      <a:pt x="110" y="394"/>
                    </a:lnTo>
                    <a:lnTo>
                      <a:pt x="112" y="394"/>
                    </a:lnTo>
                    <a:lnTo>
                      <a:pt x="115" y="391"/>
                    </a:lnTo>
                    <a:lnTo>
                      <a:pt x="118" y="391"/>
                    </a:lnTo>
                    <a:lnTo>
                      <a:pt x="115" y="392"/>
                    </a:lnTo>
                    <a:lnTo>
                      <a:pt x="112" y="397"/>
                    </a:lnTo>
                    <a:lnTo>
                      <a:pt x="110" y="399"/>
                    </a:lnTo>
                    <a:lnTo>
                      <a:pt x="115" y="402"/>
                    </a:lnTo>
                    <a:lnTo>
                      <a:pt x="117" y="403"/>
                    </a:lnTo>
                    <a:lnTo>
                      <a:pt x="120" y="400"/>
                    </a:lnTo>
                    <a:lnTo>
                      <a:pt x="126" y="400"/>
                    </a:lnTo>
                    <a:lnTo>
                      <a:pt x="128" y="399"/>
                    </a:lnTo>
                    <a:lnTo>
                      <a:pt x="129" y="399"/>
                    </a:lnTo>
                    <a:lnTo>
                      <a:pt x="136" y="395"/>
                    </a:lnTo>
                    <a:lnTo>
                      <a:pt x="137" y="395"/>
                    </a:lnTo>
                    <a:lnTo>
                      <a:pt x="134" y="397"/>
                    </a:lnTo>
                    <a:lnTo>
                      <a:pt x="132" y="400"/>
                    </a:lnTo>
                    <a:lnTo>
                      <a:pt x="132" y="402"/>
                    </a:lnTo>
                    <a:lnTo>
                      <a:pt x="129" y="403"/>
                    </a:lnTo>
                    <a:lnTo>
                      <a:pt x="123" y="408"/>
                    </a:lnTo>
                    <a:lnTo>
                      <a:pt x="118" y="410"/>
                    </a:lnTo>
                    <a:lnTo>
                      <a:pt x="117" y="415"/>
                    </a:lnTo>
                    <a:lnTo>
                      <a:pt x="117" y="418"/>
                    </a:lnTo>
                    <a:lnTo>
                      <a:pt x="117" y="419"/>
                    </a:lnTo>
                    <a:lnTo>
                      <a:pt x="120" y="421"/>
                    </a:lnTo>
                    <a:lnTo>
                      <a:pt x="115" y="421"/>
                    </a:lnTo>
                    <a:lnTo>
                      <a:pt x="113" y="421"/>
                    </a:lnTo>
                    <a:lnTo>
                      <a:pt x="110" y="424"/>
                    </a:lnTo>
                    <a:lnTo>
                      <a:pt x="110" y="427"/>
                    </a:lnTo>
                    <a:lnTo>
                      <a:pt x="105" y="432"/>
                    </a:lnTo>
                    <a:lnTo>
                      <a:pt x="104" y="435"/>
                    </a:lnTo>
                    <a:lnTo>
                      <a:pt x="105" y="437"/>
                    </a:lnTo>
                    <a:lnTo>
                      <a:pt x="107" y="437"/>
                    </a:lnTo>
                    <a:lnTo>
                      <a:pt x="105" y="440"/>
                    </a:lnTo>
                    <a:lnTo>
                      <a:pt x="104" y="438"/>
                    </a:lnTo>
                    <a:lnTo>
                      <a:pt x="104" y="437"/>
                    </a:lnTo>
                    <a:lnTo>
                      <a:pt x="101" y="437"/>
                    </a:lnTo>
                    <a:lnTo>
                      <a:pt x="99" y="440"/>
                    </a:lnTo>
                    <a:lnTo>
                      <a:pt x="96" y="442"/>
                    </a:lnTo>
                    <a:lnTo>
                      <a:pt x="97" y="443"/>
                    </a:lnTo>
                    <a:lnTo>
                      <a:pt x="96" y="445"/>
                    </a:lnTo>
                    <a:lnTo>
                      <a:pt x="94" y="445"/>
                    </a:lnTo>
                    <a:lnTo>
                      <a:pt x="93" y="443"/>
                    </a:lnTo>
                    <a:lnTo>
                      <a:pt x="91" y="445"/>
                    </a:lnTo>
                    <a:lnTo>
                      <a:pt x="85" y="450"/>
                    </a:lnTo>
                    <a:lnTo>
                      <a:pt x="83" y="453"/>
                    </a:lnTo>
                    <a:lnTo>
                      <a:pt x="85" y="454"/>
                    </a:lnTo>
                    <a:lnTo>
                      <a:pt x="83" y="454"/>
                    </a:lnTo>
                    <a:lnTo>
                      <a:pt x="82" y="454"/>
                    </a:lnTo>
                    <a:lnTo>
                      <a:pt x="82" y="451"/>
                    </a:lnTo>
                    <a:lnTo>
                      <a:pt x="77" y="453"/>
                    </a:lnTo>
                    <a:lnTo>
                      <a:pt x="74" y="456"/>
                    </a:lnTo>
                    <a:lnTo>
                      <a:pt x="70" y="456"/>
                    </a:lnTo>
                    <a:lnTo>
                      <a:pt x="70" y="458"/>
                    </a:lnTo>
                    <a:lnTo>
                      <a:pt x="69" y="459"/>
                    </a:lnTo>
                    <a:lnTo>
                      <a:pt x="64" y="459"/>
                    </a:lnTo>
                    <a:lnTo>
                      <a:pt x="61" y="462"/>
                    </a:lnTo>
                    <a:lnTo>
                      <a:pt x="54" y="466"/>
                    </a:lnTo>
                    <a:lnTo>
                      <a:pt x="50" y="469"/>
                    </a:lnTo>
                    <a:lnTo>
                      <a:pt x="48" y="474"/>
                    </a:lnTo>
                    <a:lnTo>
                      <a:pt x="48" y="474"/>
                    </a:lnTo>
                    <a:lnTo>
                      <a:pt x="50" y="477"/>
                    </a:lnTo>
                    <a:lnTo>
                      <a:pt x="48" y="478"/>
                    </a:lnTo>
                    <a:lnTo>
                      <a:pt x="48" y="478"/>
                    </a:lnTo>
                    <a:lnTo>
                      <a:pt x="46" y="477"/>
                    </a:lnTo>
                    <a:lnTo>
                      <a:pt x="45" y="477"/>
                    </a:lnTo>
                    <a:lnTo>
                      <a:pt x="45" y="478"/>
                    </a:lnTo>
                    <a:lnTo>
                      <a:pt x="45" y="480"/>
                    </a:lnTo>
                    <a:lnTo>
                      <a:pt x="43" y="482"/>
                    </a:lnTo>
                    <a:lnTo>
                      <a:pt x="42" y="478"/>
                    </a:lnTo>
                    <a:lnTo>
                      <a:pt x="42" y="477"/>
                    </a:lnTo>
                    <a:lnTo>
                      <a:pt x="43" y="475"/>
                    </a:lnTo>
                    <a:lnTo>
                      <a:pt x="40" y="474"/>
                    </a:lnTo>
                    <a:lnTo>
                      <a:pt x="38" y="474"/>
                    </a:lnTo>
                    <a:lnTo>
                      <a:pt x="37" y="474"/>
                    </a:lnTo>
                    <a:lnTo>
                      <a:pt x="34" y="474"/>
                    </a:lnTo>
                    <a:lnTo>
                      <a:pt x="31" y="475"/>
                    </a:lnTo>
                    <a:lnTo>
                      <a:pt x="27" y="475"/>
                    </a:lnTo>
                    <a:lnTo>
                      <a:pt x="26" y="478"/>
                    </a:lnTo>
                    <a:lnTo>
                      <a:pt x="23" y="480"/>
                    </a:lnTo>
                    <a:lnTo>
                      <a:pt x="19" y="482"/>
                    </a:lnTo>
                    <a:lnTo>
                      <a:pt x="15" y="485"/>
                    </a:lnTo>
                    <a:lnTo>
                      <a:pt x="16" y="486"/>
                    </a:lnTo>
                    <a:lnTo>
                      <a:pt x="15" y="488"/>
                    </a:lnTo>
                    <a:lnTo>
                      <a:pt x="13" y="488"/>
                    </a:lnTo>
                    <a:lnTo>
                      <a:pt x="10" y="488"/>
                    </a:lnTo>
                    <a:lnTo>
                      <a:pt x="8" y="489"/>
                    </a:lnTo>
                    <a:lnTo>
                      <a:pt x="8" y="491"/>
                    </a:lnTo>
                    <a:lnTo>
                      <a:pt x="7" y="491"/>
                    </a:lnTo>
                    <a:lnTo>
                      <a:pt x="5" y="491"/>
                    </a:lnTo>
                    <a:lnTo>
                      <a:pt x="2" y="491"/>
                    </a:lnTo>
                    <a:lnTo>
                      <a:pt x="0" y="494"/>
                    </a:lnTo>
                    <a:lnTo>
                      <a:pt x="0" y="496"/>
                    </a:lnTo>
                    <a:lnTo>
                      <a:pt x="0" y="499"/>
                    </a:lnTo>
                    <a:lnTo>
                      <a:pt x="3" y="497"/>
                    </a:lnTo>
                    <a:lnTo>
                      <a:pt x="3" y="496"/>
                    </a:lnTo>
                    <a:lnTo>
                      <a:pt x="3" y="494"/>
                    </a:lnTo>
                    <a:lnTo>
                      <a:pt x="5" y="493"/>
                    </a:lnTo>
                    <a:lnTo>
                      <a:pt x="7" y="494"/>
                    </a:lnTo>
                    <a:lnTo>
                      <a:pt x="5" y="496"/>
                    </a:lnTo>
                    <a:lnTo>
                      <a:pt x="7" y="497"/>
                    </a:lnTo>
                    <a:lnTo>
                      <a:pt x="8" y="497"/>
                    </a:lnTo>
                    <a:lnTo>
                      <a:pt x="11" y="493"/>
                    </a:lnTo>
                    <a:lnTo>
                      <a:pt x="11" y="491"/>
                    </a:lnTo>
                    <a:lnTo>
                      <a:pt x="13" y="494"/>
                    </a:lnTo>
                    <a:lnTo>
                      <a:pt x="13" y="496"/>
                    </a:lnTo>
                    <a:lnTo>
                      <a:pt x="13" y="496"/>
                    </a:lnTo>
                    <a:lnTo>
                      <a:pt x="15" y="496"/>
                    </a:lnTo>
                    <a:lnTo>
                      <a:pt x="16" y="494"/>
                    </a:lnTo>
                    <a:lnTo>
                      <a:pt x="18" y="496"/>
                    </a:lnTo>
                    <a:lnTo>
                      <a:pt x="18" y="496"/>
                    </a:lnTo>
                    <a:lnTo>
                      <a:pt x="18" y="494"/>
                    </a:lnTo>
                    <a:lnTo>
                      <a:pt x="21" y="493"/>
                    </a:lnTo>
                    <a:lnTo>
                      <a:pt x="23" y="493"/>
                    </a:lnTo>
                    <a:lnTo>
                      <a:pt x="26" y="491"/>
                    </a:lnTo>
                    <a:lnTo>
                      <a:pt x="27" y="488"/>
                    </a:lnTo>
                    <a:lnTo>
                      <a:pt x="27" y="486"/>
                    </a:lnTo>
                    <a:lnTo>
                      <a:pt x="29" y="485"/>
                    </a:lnTo>
                    <a:lnTo>
                      <a:pt x="31" y="482"/>
                    </a:lnTo>
                    <a:lnTo>
                      <a:pt x="32" y="482"/>
                    </a:lnTo>
                    <a:lnTo>
                      <a:pt x="35" y="483"/>
                    </a:lnTo>
                    <a:lnTo>
                      <a:pt x="35" y="485"/>
                    </a:lnTo>
                    <a:lnTo>
                      <a:pt x="32" y="485"/>
                    </a:lnTo>
                    <a:lnTo>
                      <a:pt x="31" y="488"/>
                    </a:lnTo>
                    <a:lnTo>
                      <a:pt x="31" y="489"/>
                    </a:lnTo>
                    <a:lnTo>
                      <a:pt x="32" y="491"/>
                    </a:lnTo>
                    <a:lnTo>
                      <a:pt x="35" y="488"/>
                    </a:lnTo>
                    <a:lnTo>
                      <a:pt x="37" y="486"/>
                    </a:lnTo>
                    <a:lnTo>
                      <a:pt x="38" y="485"/>
                    </a:lnTo>
                    <a:lnTo>
                      <a:pt x="38" y="486"/>
                    </a:lnTo>
                    <a:lnTo>
                      <a:pt x="40" y="485"/>
                    </a:lnTo>
                    <a:lnTo>
                      <a:pt x="42" y="485"/>
                    </a:lnTo>
                    <a:lnTo>
                      <a:pt x="42" y="486"/>
                    </a:lnTo>
                    <a:lnTo>
                      <a:pt x="40" y="488"/>
                    </a:lnTo>
                    <a:lnTo>
                      <a:pt x="42" y="489"/>
                    </a:lnTo>
                    <a:lnTo>
                      <a:pt x="43" y="486"/>
                    </a:lnTo>
                    <a:lnTo>
                      <a:pt x="46" y="486"/>
                    </a:lnTo>
                    <a:lnTo>
                      <a:pt x="48" y="485"/>
                    </a:lnTo>
                    <a:lnTo>
                      <a:pt x="50" y="485"/>
                    </a:lnTo>
                    <a:lnTo>
                      <a:pt x="53" y="482"/>
                    </a:lnTo>
                    <a:lnTo>
                      <a:pt x="56" y="480"/>
                    </a:lnTo>
                    <a:lnTo>
                      <a:pt x="58" y="480"/>
                    </a:lnTo>
                    <a:lnTo>
                      <a:pt x="58" y="482"/>
                    </a:lnTo>
                    <a:lnTo>
                      <a:pt x="56" y="485"/>
                    </a:lnTo>
                    <a:lnTo>
                      <a:pt x="53" y="488"/>
                    </a:lnTo>
                    <a:lnTo>
                      <a:pt x="54" y="488"/>
                    </a:lnTo>
                    <a:lnTo>
                      <a:pt x="54" y="488"/>
                    </a:lnTo>
                    <a:lnTo>
                      <a:pt x="59" y="485"/>
                    </a:lnTo>
                    <a:lnTo>
                      <a:pt x="59" y="480"/>
                    </a:lnTo>
                    <a:lnTo>
                      <a:pt x="59" y="480"/>
                    </a:lnTo>
                    <a:lnTo>
                      <a:pt x="61" y="482"/>
                    </a:lnTo>
                    <a:lnTo>
                      <a:pt x="62" y="480"/>
                    </a:lnTo>
                    <a:lnTo>
                      <a:pt x="64" y="480"/>
                    </a:lnTo>
                    <a:lnTo>
                      <a:pt x="67" y="480"/>
                    </a:lnTo>
                    <a:lnTo>
                      <a:pt x="70" y="477"/>
                    </a:lnTo>
                    <a:lnTo>
                      <a:pt x="70" y="477"/>
                    </a:lnTo>
                    <a:lnTo>
                      <a:pt x="72" y="478"/>
                    </a:lnTo>
                    <a:lnTo>
                      <a:pt x="74" y="475"/>
                    </a:lnTo>
                    <a:lnTo>
                      <a:pt x="75" y="474"/>
                    </a:lnTo>
                    <a:lnTo>
                      <a:pt x="75" y="474"/>
                    </a:lnTo>
                    <a:lnTo>
                      <a:pt x="75" y="477"/>
                    </a:lnTo>
                    <a:lnTo>
                      <a:pt x="75" y="478"/>
                    </a:lnTo>
                    <a:lnTo>
                      <a:pt x="77" y="478"/>
                    </a:lnTo>
                    <a:lnTo>
                      <a:pt x="78" y="475"/>
                    </a:lnTo>
                    <a:lnTo>
                      <a:pt x="77" y="475"/>
                    </a:lnTo>
                    <a:lnTo>
                      <a:pt x="80" y="474"/>
                    </a:lnTo>
                    <a:lnTo>
                      <a:pt x="80" y="472"/>
                    </a:lnTo>
                    <a:lnTo>
                      <a:pt x="75" y="472"/>
                    </a:lnTo>
                    <a:lnTo>
                      <a:pt x="74" y="472"/>
                    </a:lnTo>
                    <a:lnTo>
                      <a:pt x="78" y="470"/>
                    </a:lnTo>
                    <a:lnTo>
                      <a:pt x="82" y="467"/>
                    </a:lnTo>
                    <a:lnTo>
                      <a:pt x="88" y="467"/>
                    </a:lnTo>
                    <a:lnTo>
                      <a:pt x="89" y="467"/>
                    </a:lnTo>
                    <a:lnTo>
                      <a:pt x="88" y="464"/>
                    </a:lnTo>
                    <a:lnTo>
                      <a:pt x="88" y="464"/>
                    </a:lnTo>
                    <a:lnTo>
                      <a:pt x="89" y="464"/>
                    </a:lnTo>
                    <a:lnTo>
                      <a:pt x="91" y="462"/>
                    </a:lnTo>
                    <a:lnTo>
                      <a:pt x="93" y="462"/>
                    </a:lnTo>
                    <a:lnTo>
                      <a:pt x="94" y="462"/>
                    </a:lnTo>
                    <a:lnTo>
                      <a:pt x="94" y="464"/>
                    </a:lnTo>
                    <a:lnTo>
                      <a:pt x="96" y="464"/>
                    </a:lnTo>
                    <a:lnTo>
                      <a:pt x="97" y="462"/>
                    </a:lnTo>
                    <a:lnTo>
                      <a:pt x="96" y="462"/>
                    </a:lnTo>
                    <a:lnTo>
                      <a:pt x="99" y="461"/>
                    </a:lnTo>
                    <a:lnTo>
                      <a:pt x="99" y="458"/>
                    </a:lnTo>
                    <a:lnTo>
                      <a:pt x="99" y="456"/>
                    </a:lnTo>
                    <a:lnTo>
                      <a:pt x="101" y="458"/>
                    </a:lnTo>
                    <a:lnTo>
                      <a:pt x="101" y="459"/>
                    </a:lnTo>
                    <a:lnTo>
                      <a:pt x="102" y="461"/>
                    </a:lnTo>
                    <a:lnTo>
                      <a:pt x="105" y="459"/>
                    </a:lnTo>
                    <a:lnTo>
                      <a:pt x="107" y="456"/>
                    </a:lnTo>
                    <a:lnTo>
                      <a:pt x="109" y="456"/>
                    </a:lnTo>
                    <a:lnTo>
                      <a:pt x="110" y="454"/>
                    </a:lnTo>
                    <a:lnTo>
                      <a:pt x="112" y="453"/>
                    </a:lnTo>
                    <a:lnTo>
                      <a:pt x="112" y="454"/>
                    </a:lnTo>
                    <a:lnTo>
                      <a:pt x="115" y="454"/>
                    </a:lnTo>
                    <a:lnTo>
                      <a:pt x="118" y="451"/>
                    </a:lnTo>
                    <a:lnTo>
                      <a:pt x="118" y="448"/>
                    </a:lnTo>
                    <a:lnTo>
                      <a:pt x="117" y="448"/>
                    </a:lnTo>
                    <a:lnTo>
                      <a:pt x="115" y="448"/>
                    </a:lnTo>
                    <a:lnTo>
                      <a:pt x="115" y="448"/>
                    </a:lnTo>
                    <a:lnTo>
                      <a:pt x="118" y="445"/>
                    </a:lnTo>
                    <a:lnTo>
                      <a:pt x="121" y="445"/>
                    </a:lnTo>
                    <a:lnTo>
                      <a:pt x="123" y="442"/>
                    </a:lnTo>
                    <a:lnTo>
                      <a:pt x="125" y="442"/>
                    </a:lnTo>
                    <a:lnTo>
                      <a:pt x="125" y="443"/>
                    </a:lnTo>
                    <a:lnTo>
                      <a:pt x="128" y="440"/>
                    </a:lnTo>
                    <a:lnTo>
                      <a:pt x="131" y="440"/>
                    </a:lnTo>
                    <a:lnTo>
                      <a:pt x="131" y="437"/>
                    </a:lnTo>
                    <a:lnTo>
                      <a:pt x="132" y="437"/>
                    </a:lnTo>
                    <a:lnTo>
                      <a:pt x="134" y="435"/>
                    </a:lnTo>
                    <a:lnTo>
                      <a:pt x="136" y="435"/>
                    </a:lnTo>
                    <a:lnTo>
                      <a:pt x="137" y="437"/>
                    </a:lnTo>
                    <a:lnTo>
                      <a:pt x="137" y="437"/>
                    </a:lnTo>
                    <a:lnTo>
                      <a:pt x="139" y="435"/>
                    </a:lnTo>
                    <a:lnTo>
                      <a:pt x="140" y="435"/>
                    </a:lnTo>
                    <a:lnTo>
                      <a:pt x="142" y="434"/>
                    </a:lnTo>
                    <a:lnTo>
                      <a:pt x="142" y="432"/>
                    </a:lnTo>
                    <a:lnTo>
                      <a:pt x="144" y="432"/>
                    </a:lnTo>
                    <a:lnTo>
                      <a:pt x="145" y="430"/>
                    </a:lnTo>
                    <a:lnTo>
                      <a:pt x="145" y="432"/>
                    </a:lnTo>
                    <a:lnTo>
                      <a:pt x="150" y="432"/>
                    </a:lnTo>
                    <a:lnTo>
                      <a:pt x="150" y="429"/>
                    </a:lnTo>
                    <a:lnTo>
                      <a:pt x="152" y="429"/>
                    </a:lnTo>
                    <a:lnTo>
                      <a:pt x="152" y="430"/>
                    </a:lnTo>
                    <a:lnTo>
                      <a:pt x="153" y="430"/>
                    </a:lnTo>
                    <a:lnTo>
                      <a:pt x="155" y="429"/>
                    </a:lnTo>
                    <a:lnTo>
                      <a:pt x="156" y="430"/>
                    </a:lnTo>
                    <a:lnTo>
                      <a:pt x="156" y="430"/>
                    </a:lnTo>
                    <a:lnTo>
                      <a:pt x="158" y="426"/>
                    </a:lnTo>
                    <a:lnTo>
                      <a:pt x="156" y="426"/>
                    </a:lnTo>
                    <a:lnTo>
                      <a:pt x="155" y="427"/>
                    </a:lnTo>
                    <a:lnTo>
                      <a:pt x="156" y="424"/>
                    </a:lnTo>
                    <a:lnTo>
                      <a:pt x="160" y="423"/>
                    </a:lnTo>
                    <a:lnTo>
                      <a:pt x="161" y="423"/>
                    </a:lnTo>
                    <a:lnTo>
                      <a:pt x="161" y="423"/>
                    </a:lnTo>
                    <a:lnTo>
                      <a:pt x="163" y="423"/>
                    </a:lnTo>
                    <a:lnTo>
                      <a:pt x="161" y="421"/>
                    </a:lnTo>
                    <a:lnTo>
                      <a:pt x="160" y="419"/>
                    </a:lnTo>
                    <a:lnTo>
                      <a:pt x="161" y="419"/>
                    </a:lnTo>
                    <a:lnTo>
                      <a:pt x="163" y="421"/>
                    </a:lnTo>
                    <a:lnTo>
                      <a:pt x="166" y="418"/>
                    </a:lnTo>
                    <a:lnTo>
                      <a:pt x="169" y="418"/>
                    </a:lnTo>
                    <a:lnTo>
                      <a:pt x="172" y="415"/>
                    </a:lnTo>
                    <a:lnTo>
                      <a:pt x="174" y="415"/>
                    </a:lnTo>
                    <a:lnTo>
                      <a:pt x="177" y="411"/>
                    </a:lnTo>
                    <a:lnTo>
                      <a:pt x="177" y="407"/>
                    </a:lnTo>
                    <a:lnTo>
                      <a:pt x="177" y="407"/>
                    </a:lnTo>
                    <a:lnTo>
                      <a:pt x="176" y="407"/>
                    </a:lnTo>
                    <a:lnTo>
                      <a:pt x="176" y="403"/>
                    </a:lnTo>
                    <a:lnTo>
                      <a:pt x="174" y="402"/>
                    </a:lnTo>
                    <a:lnTo>
                      <a:pt x="169" y="402"/>
                    </a:lnTo>
                    <a:lnTo>
                      <a:pt x="171" y="400"/>
                    </a:lnTo>
                    <a:lnTo>
                      <a:pt x="171" y="397"/>
                    </a:lnTo>
                    <a:lnTo>
                      <a:pt x="174" y="395"/>
                    </a:lnTo>
                    <a:lnTo>
                      <a:pt x="174" y="394"/>
                    </a:lnTo>
                    <a:lnTo>
                      <a:pt x="177" y="394"/>
                    </a:lnTo>
                    <a:lnTo>
                      <a:pt x="177" y="392"/>
                    </a:lnTo>
                    <a:lnTo>
                      <a:pt x="177" y="392"/>
                    </a:lnTo>
                    <a:lnTo>
                      <a:pt x="179" y="391"/>
                    </a:lnTo>
                    <a:lnTo>
                      <a:pt x="180" y="391"/>
                    </a:lnTo>
                    <a:lnTo>
                      <a:pt x="185" y="389"/>
                    </a:lnTo>
                    <a:lnTo>
                      <a:pt x="187" y="391"/>
                    </a:lnTo>
                    <a:lnTo>
                      <a:pt x="190" y="389"/>
                    </a:lnTo>
                    <a:lnTo>
                      <a:pt x="190" y="391"/>
                    </a:lnTo>
                    <a:lnTo>
                      <a:pt x="191" y="392"/>
                    </a:lnTo>
                    <a:lnTo>
                      <a:pt x="193" y="392"/>
                    </a:lnTo>
                    <a:lnTo>
                      <a:pt x="195" y="389"/>
                    </a:lnTo>
                    <a:lnTo>
                      <a:pt x="195" y="387"/>
                    </a:lnTo>
                    <a:lnTo>
                      <a:pt x="193" y="387"/>
                    </a:lnTo>
                    <a:lnTo>
                      <a:pt x="193" y="386"/>
                    </a:lnTo>
                    <a:lnTo>
                      <a:pt x="195" y="386"/>
                    </a:lnTo>
                    <a:lnTo>
                      <a:pt x="196" y="386"/>
                    </a:lnTo>
                    <a:lnTo>
                      <a:pt x="201" y="384"/>
                    </a:lnTo>
                    <a:lnTo>
                      <a:pt x="203" y="381"/>
                    </a:lnTo>
                    <a:lnTo>
                      <a:pt x="201" y="378"/>
                    </a:lnTo>
                    <a:lnTo>
                      <a:pt x="198" y="375"/>
                    </a:lnTo>
                    <a:lnTo>
                      <a:pt x="196" y="375"/>
                    </a:lnTo>
                    <a:lnTo>
                      <a:pt x="195" y="376"/>
                    </a:lnTo>
                    <a:lnTo>
                      <a:pt x="195" y="376"/>
                    </a:lnTo>
                    <a:lnTo>
                      <a:pt x="196" y="375"/>
                    </a:lnTo>
                    <a:lnTo>
                      <a:pt x="199" y="375"/>
                    </a:lnTo>
                    <a:lnTo>
                      <a:pt x="201" y="376"/>
                    </a:lnTo>
                    <a:lnTo>
                      <a:pt x="206" y="376"/>
                    </a:lnTo>
                    <a:lnTo>
                      <a:pt x="209" y="373"/>
                    </a:lnTo>
                    <a:lnTo>
                      <a:pt x="207" y="371"/>
                    </a:lnTo>
                    <a:lnTo>
                      <a:pt x="214" y="368"/>
                    </a:lnTo>
                    <a:lnTo>
                      <a:pt x="219" y="365"/>
                    </a:lnTo>
                    <a:lnTo>
                      <a:pt x="220" y="365"/>
                    </a:lnTo>
                    <a:lnTo>
                      <a:pt x="222" y="364"/>
                    </a:lnTo>
                    <a:lnTo>
                      <a:pt x="222" y="362"/>
                    </a:lnTo>
                    <a:lnTo>
                      <a:pt x="228" y="357"/>
                    </a:lnTo>
                    <a:lnTo>
                      <a:pt x="233" y="357"/>
                    </a:lnTo>
                    <a:lnTo>
                      <a:pt x="239" y="352"/>
                    </a:lnTo>
                    <a:lnTo>
                      <a:pt x="242" y="352"/>
                    </a:lnTo>
                    <a:lnTo>
                      <a:pt x="247" y="346"/>
                    </a:lnTo>
                    <a:lnTo>
                      <a:pt x="246" y="349"/>
                    </a:lnTo>
                    <a:lnTo>
                      <a:pt x="246" y="352"/>
                    </a:lnTo>
                    <a:lnTo>
                      <a:pt x="247" y="354"/>
                    </a:lnTo>
                    <a:lnTo>
                      <a:pt x="250" y="354"/>
                    </a:lnTo>
                    <a:lnTo>
                      <a:pt x="250" y="354"/>
                    </a:lnTo>
                    <a:lnTo>
                      <a:pt x="254" y="351"/>
                    </a:lnTo>
                    <a:lnTo>
                      <a:pt x="257" y="349"/>
                    </a:lnTo>
                    <a:lnTo>
                      <a:pt x="263" y="348"/>
                    </a:lnTo>
                    <a:lnTo>
                      <a:pt x="265" y="346"/>
                    </a:lnTo>
                    <a:lnTo>
                      <a:pt x="263" y="349"/>
                    </a:lnTo>
                    <a:lnTo>
                      <a:pt x="258" y="352"/>
                    </a:lnTo>
                    <a:lnTo>
                      <a:pt x="255" y="352"/>
                    </a:lnTo>
                    <a:lnTo>
                      <a:pt x="250" y="359"/>
                    </a:lnTo>
                    <a:lnTo>
                      <a:pt x="249" y="360"/>
                    </a:lnTo>
                    <a:lnTo>
                      <a:pt x="252" y="365"/>
                    </a:lnTo>
                    <a:lnTo>
                      <a:pt x="254" y="368"/>
                    </a:lnTo>
                    <a:lnTo>
                      <a:pt x="250" y="367"/>
                    </a:lnTo>
                    <a:lnTo>
                      <a:pt x="247" y="365"/>
                    </a:lnTo>
                    <a:lnTo>
                      <a:pt x="247" y="367"/>
                    </a:lnTo>
                    <a:lnTo>
                      <a:pt x="244" y="367"/>
                    </a:lnTo>
                    <a:lnTo>
                      <a:pt x="241" y="365"/>
                    </a:lnTo>
                    <a:lnTo>
                      <a:pt x="241" y="360"/>
                    </a:lnTo>
                    <a:lnTo>
                      <a:pt x="236" y="364"/>
                    </a:lnTo>
                    <a:lnTo>
                      <a:pt x="234" y="364"/>
                    </a:lnTo>
                    <a:lnTo>
                      <a:pt x="230" y="367"/>
                    </a:lnTo>
                    <a:lnTo>
                      <a:pt x="227" y="367"/>
                    </a:lnTo>
                    <a:lnTo>
                      <a:pt x="223" y="368"/>
                    </a:lnTo>
                    <a:lnTo>
                      <a:pt x="223" y="371"/>
                    </a:lnTo>
                    <a:lnTo>
                      <a:pt x="223" y="373"/>
                    </a:lnTo>
                    <a:lnTo>
                      <a:pt x="222" y="378"/>
                    </a:lnTo>
                    <a:lnTo>
                      <a:pt x="219" y="379"/>
                    </a:lnTo>
                    <a:lnTo>
                      <a:pt x="217" y="383"/>
                    </a:lnTo>
                    <a:lnTo>
                      <a:pt x="209" y="391"/>
                    </a:lnTo>
                    <a:lnTo>
                      <a:pt x="207" y="392"/>
                    </a:lnTo>
                    <a:lnTo>
                      <a:pt x="207" y="395"/>
                    </a:lnTo>
                    <a:lnTo>
                      <a:pt x="211" y="399"/>
                    </a:lnTo>
                    <a:lnTo>
                      <a:pt x="212" y="397"/>
                    </a:lnTo>
                    <a:lnTo>
                      <a:pt x="212" y="397"/>
                    </a:lnTo>
                    <a:lnTo>
                      <a:pt x="215" y="395"/>
                    </a:lnTo>
                    <a:lnTo>
                      <a:pt x="217" y="395"/>
                    </a:lnTo>
                    <a:lnTo>
                      <a:pt x="217" y="397"/>
                    </a:lnTo>
                    <a:lnTo>
                      <a:pt x="212" y="400"/>
                    </a:lnTo>
                    <a:lnTo>
                      <a:pt x="211" y="400"/>
                    </a:lnTo>
                    <a:lnTo>
                      <a:pt x="209" y="403"/>
                    </a:lnTo>
                    <a:lnTo>
                      <a:pt x="206" y="402"/>
                    </a:lnTo>
                    <a:lnTo>
                      <a:pt x="204" y="402"/>
                    </a:lnTo>
                    <a:lnTo>
                      <a:pt x="203" y="403"/>
                    </a:lnTo>
                    <a:lnTo>
                      <a:pt x="203" y="405"/>
                    </a:lnTo>
                    <a:lnTo>
                      <a:pt x="201" y="405"/>
                    </a:lnTo>
                    <a:lnTo>
                      <a:pt x="198" y="405"/>
                    </a:lnTo>
                    <a:lnTo>
                      <a:pt x="198" y="408"/>
                    </a:lnTo>
                    <a:lnTo>
                      <a:pt x="203" y="413"/>
                    </a:lnTo>
                    <a:lnTo>
                      <a:pt x="203" y="413"/>
                    </a:lnTo>
                    <a:lnTo>
                      <a:pt x="204" y="410"/>
                    </a:lnTo>
                    <a:lnTo>
                      <a:pt x="206" y="411"/>
                    </a:lnTo>
                    <a:lnTo>
                      <a:pt x="207" y="408"/>
                    </a:lnTo>
                    <a:lnTo>
                      <a:pt x="209" y="410"/>
                    </a:lnTo>
                    <a:lnTo>
                      <a:pt x="209" y="411"/>
                    </a:lnTo>
                    <a:lnTo>
                      <a:pt x="211" y="410"/>
                    </a:lnTo>
                    <a:lnTo>
                      <a:pt x="211" y="408"/>
                    </a:lnTo>
                    <a:lnTo>
                      <a:pt x="214" y="408"/>
                    </a:lnTo>
                    <a:lnTo>
                      <a:pt x="217" y="405"/>
                    </a:lnTo>
                    <a:lnTo>
                      <a:pt x="217" y="402"/>
                    </a:lnTo>
                    <a:lnTo>
                      <a:pt x="219" y="400"/>
                    </a:lnTo>
                    <a:lnTo>
                      <a:pt x="219" y="402"/>
                    </a:lnTo>
                    <a:lnTo>
                      <a:pt x="217" y="403"/>
                    </a:lnTo>
                    <a:lnTo>
                      <a:pt x="219" y="405"/>
                    </a:lnTo>
                    <a:lnTo>
                      <a:pt x="222" y="405"/>
                    </a:lnTo>
                    <a:lnTo>
                      <a:pt x="227" y="402"/>
                    </a:lnTo>
                    <a:lnTo>
                      <a:pt x="230" y="402"/>
                    </a:lnTo>
                    <a:lnTo>
                      <a:pt x="230" y="403"/>
                    </a:lnTo>
                    <a:lnTo>
                      <a:pt x="231" y="402"/>
                    </a:lnTo>
                    <a:lnTo>
                      <a:pt x="233" y="397"/>
                    </a:lnTo>
                    <a:lnTo>
                      <a:pt x="236" y="395"/>
                    </a:lnTo>
                    <a:lnTo>
                      <a:pt x="238" y="395"/>
                    </a:lnTo>
                    <a:lnTo>
                      <a:pt x="234" y="399"/>
                    </a:lnTo>
                    <a:lnTo>
                      <a:pt x="234" y="400"/>
                    </a:lnTo>
                    <a:lnTo>
                      <a:pt x="236" y="400"/>
                    </a:lnTo>
                    <a:lnTo>
                      <a:pt x="239" y="395"/>
                    </a:lnTo>
                    <a:lnTo>
                      <a:pt x="241" y="391"/>
                    </a:lnTo>
                    <a:lnTo>
                      <a:pt x="242" y="391"/>
                    </a:lnTo>
                    <a:lnTo>
                      <a:pt x="242" y="392"/>
                    </a:lnTo>
                    <a:lnTo>
                      <a:pt x="241" y="395"/>
                    </a:lnTo>
                    <a:lnTo>
                      <a:pt x="241" y="397"/>
                    </a:lnTo>
                    <a:lnTo>
                      <a:pt x="244" y="394"/>
                    </a:lnTo>
                    <a:lnTo>
                      <a:pt x="246" y="395"/>
                    </a:lnTo>
                    <a:lnTo>
                      <a:pt x="246" y="397"/>
                    </a:lnTo>
                    <a:lnTo>
                      <a:pt x="249" y="397"/>
                    </a:lnTo>
                    <a:lnTo>
                      <a:pt x="249" y="399"/>
                    </a:lnTo>
                    <a:lnTo>
                      <a:pt x="252" y="395"/>
                    </a:lnTo>
                    <a:lnTo>
                      <a:pt x="254" y="392"/>
                    </a:lnTo>
                    <a:lnTo>
                      <a:pt x="257" y="392"/>
                    </a:lnTo>
                    <a:lnTo>
                      <a:pt x="258" y="391"/>
                    </a:lnTo>
                    <a:lnTo>
                      <a:pt x="257" y="391"/>
                    </a:lnTo>
                    <a:lnTo>
                      <a:pt x="258" y="387"/>
                    </a:lnTo>
                    <a:lnTo>
                      <a:pt x="263" y="386"/>
                    </a:lnTo>
                    <a:lnTo>
                      <a:pt x="265" y="383"/>
                    </a:lnTo>
                    <a:lnTo>
                      <a:pt x="265" y="381"/>
                    </a:lnTo>
                    <a:lnTo>
                      <a:pt x="262" y="381"/>
                    </a:lnTo>
                    <a:lnTo>
                      <a:pt x="260" y="379"/>
                    </a:lnTo>
                    <a:lnTo>
                      <a:pt x="257" y="379"/>
                    </a:lnTo>
                    <a:lnTo>
                      <a:pt x="258" y="378"/>
                    </a:lnTo>
                    <a:lnTo>
                      <a:pt x="260" y="378"/>
                    </a:lnTo>
                    <a:lnTo>
                      <a:pt x="263" y="378"/>
                    </a:lnTo>
                    <a:lnTo>
                      <a:pt x="263" y="376"/>
                    </a:lnTo>
                    <a:lnTo>
                      <a:pt x="263" y="375"/>
                    </a:lnTo>
                    <a:lnTo>
                      <a:pt x="262" y="375"/>
                    </a:lnTo>
                    <a:lnTo>
                      <a:pt x="258" y="373"/>
                    </a:lnTo>
                    <a:lnTo>
                      <a:pt x="258" y="371"/>
                    </a:lnTo>
                    <a:lnTo>
                      <a:pt x="262" y="370"/>
                    </a:lnTo>
                    <a:lnTo>
                      <a:pt x="263" y="370"/>
                    </a:lnTo>
                    <a:lnTo>
                      <a:pt x="265" y="370"/>
                    </a:lnTo>
                    <a:lnTo>
                      <a:pt x="265" y="370"/>
                    </a:lnTo>
                    <a:lnTo>
                      <a:pt x="265" y="367"/>
                    </a:lnTo>
                    <a:lnTo>
                      <a:pt x="270" y="364"/>
                    </a:lnTo>
                    <a:lnTo>
                      <a:pt x="271" y="367"/>
                    </a:lnTo>
                    <a:lnTo>
                      <a:pt x="273" y="365"/>
                    </a:lnTo>
                    <a:lnTo>
                      <a:pt x="277" y="365"/>
                    </a:lnTo>
                    <a:lnTo>
                      <a:pt x="271" y="368"/>
                    </a:lnTo>
                    <a:lnTo>
                      <a:pt x="273" y="371"/>
                    </a:lnTo>
                    <a:lnTo>
                      <a:pt x="273" y="376"/>
                    </a:lnTo>
                    <a:lnTo>
                      <a:pt x="274" y="376"/>
                    </a:lnTo>
                    <a:lnTo>
                      <a:pt x="276" y="370"/>
                    </a:lnTo>
                    <a:lnTo>
                      <a:pt x="277" y="368"/>
                    </a:lnTo>
                    <a:lnTo>
                      <a:pt x="279" y="368"/>
                    </a:lnTo>
                    <a:lnTo>
                      <a:pt x="279" y="370"/>
                    </a:lnTo>
                    <a:lnTo>
                      <a:pt x="277" y="373"/>
                    </a:lnTo>
                    <a:lnTo>
                      <a:pt x="277" y="375"/>
                    </a:lnTo>
                    <a:lnTo>
                      <a:pt x="281" y="371"/>
                    </a:lnTo>
                    <a:lnTo>
                      <a:pt x="281" y="370"/>
                    </a:lnTo>
                    <a:lnTo>
                      <a:pt x="284" y="371"/>
                    </a:lnTo>
                    <a:lnTo>
                      <a:pt x="287" y="370"/>
                    </a:lnTo>
                    <a:lnTo>
                      <a:pt x="287" y="370"/>
                    </a:lnTo>
                    <a:lnTo>
                      <a:pt x="290" y="368"/>
                    </a:lnTo>
                    <a:lnTo>
                      <a:pt x="293" y="367"/>
                    </a:lnTo>
                    <a:lnTo>
                      <a:pt x="295" y="368"/>
                    </a:lnTo>
                    <a:lnTo>
                      <a:pt x="295" y="370"/>
                    </a:lnTo>
                    <a:lnTo>
                      <a:pt x="292" y="370"/>
                    </a:lnTo>
                    <a:lnTo>
                      <a:pt x="289" y="373"/>
                    </a:lnTo>
                    <a:lnTo>
                      <a:pt x="287" y="373"/>
                    </a:lnTo>
                    <a:lnTo>
                      <a:pt x="285" y="375"/>
                    </a:lnTo>
                    <a:lnTo>
                      <a:pt x="287" y="376"/>
                    </a:lnTo>
                    <a:lnTo>
                      <a:pt x="292" y="376"/>
                    </a:lnTo>
                    <a:lnTo>
                      <a:pt x="293" y="379"/>
                    </a:lnTo>
                    <a:lnTo>
                      <a:pt x="293" y="379"/>
                    </a:lnTo>
                    <a:lnTo>
                      <a:pt x="290" y="378"/>
                    </a:lnTo>
                    <a:lnTo>
                      <a:pt x="287" y="378"/>
                    </a:lnTo>
                    <a:lnTo>
                      <a:pt x="285" y="378"/>
                    </a:lnTo>
                    <a:lnTo>
                      <a:pt x="284" y="381"/>
                    </a:lnTo>
                    <a:lnTo>
                      <a:pt x="287" y="381"/>
                    </a:lnTo>
                    <a:lnTo>
                      <a:pt x="289" y="379"/>
                    </a:lnTo>
                    <a:lnTo>
                      <a:pt x="290" y="381"/>
                    </a:lnTo>
                    <a:lnTo>
                      <a:pt x="290" y="383"/>
                    </a:lnTo>
                    <a:lnTo>
                      <a:pt x="287" y="383"/>
                    </a:lnTo>
                    <a:lnTo>
                      <a:pt x="287" y="384"/>
                    </a:lnTo>
                    <a:lnTo>
                      <a:pt x="290" y="386"/>
                    </a:lnTo>
                    <a:lnTo>
                      <a:pt x="292" y="387"/>
                    </a:lnTo>
                    <a:lnTo>
                      <a:pt x="290" y="387"/>
                    </a:lnTo>
                    <a:lnTo>
                      <a:pt x="287" y="389"/>
                    </a:lnTo>
                    <a:lnTo>
                      <a:pt x="289" y="391"/>
                    </a:lnTo>
                    <a:lnTo>
                      <a:pt x="290" y="391"/>
                    </a:lnTo>
                    <a:lnTo>
                      <a:pt x="293" y="389"/>
                    </a:lnTo>
                    <a:lnTo>
                      <a:pt x="297" y="391"/>
                    </a:lnTo>
                    <a:lnTo>
                      <a:pt x="298" y="392"/>
                    </a:lnTo>
                    <a:lnTo>
                      <a:pt x="303" y="391"/>
                    </a:lnTo>
                    <a:lnTo>
                      <a:pt x="303" y="392"/>
                    </a:lnTo>
                    <a:lnTo>
                      <a:pt x="303" y="394"/>
                    </a:lnTo>
                    <a:lnTo>
                      <a:pt x="301" y="395"/>
                    </a:lnTo>
                    <a:lnTo>
                      <a:pt x="303" y="397"/>
                    </a:lnTo>
                    <a:lnTo>
                      <a:pt x="303" y="397"/>
                    </a:lnTo>
                    <a:lnTo>
                      <a:pt x="305" y="399"/>
                    </a:lnTo>
                    <a:lnTo>
                      <a:pt x="306" y="400"/>
                    </a:lnTo>
                    <a:lnTo>
                      <a:pt x="308" y="397"/>
                    </a:lnTo>
                    <a:lnTo>
                      <a:pt x="308" y="395"/>
                    </a:lnTo>
                    <a:lnTo>
                      <a:pt x="308" y="394"/>
                    </a:lnTo>
                    <a:lnTo>
                      <a:pt x="311" y="395"/>
                    </a:lnTo>
                    <a:lnTo>
                      <a:pt x="309" y="397"/>
                    </a:lnTo>
                    <a:lnTo>
                      <a:pt x="309" y="399"/>
                    </a:lnTo>
                    <a:lnTo>
                      <a:pt x="306" y="402"/>
                    </a:lnTo>
                    <a:lnTo>
                      <a:pt x="309" y="405"/>
                    </a:lnTo>
                    <a:lnTo>
                      <a:pt x="308" y="405"/>
                    </a:lnTo>
                    <a:lnTo>
                      <a:pt x="306" y="405"/>
                    </a:lnTo>
                    <a:lnTo>
                      <a:pt x="305" y="407"/>
                    </a:lnTo>
                    <a:lnTo>
                      <a:pt x="305" y="408"/>
                    </a:lnTo>
                    <a:lnTo>
                      <a:pt x="313" y="408"/>
                    </a:lnTo>
                    <a:lnTo>
                      <a:pt x="314" y="408"/>
                    </a:lnTo>
                    <a:lnTo>
                      <a:pt x="316" y="408"/>
                    </a:lnTo>
                    <a:lnTo>
                      <a:pt x="319" y="408"/>
                    </a:lnTo>
                    <a:lnTo>
                      <a:pt x="322" y="408"/>
                    </a:lnTo>
                    <a:lnTo>
                      <a:pt x="325" y="408"/>
                    </a:lnTo>
                    <a:lnTo>
                      <a:pt x="327" y="408"/>
                    </a:lnTo>
                    <a:lnTo>
                      <a:pt x="327" y="410"/>
                    </a:lnTo>
                    <a:lnTo>
                      <a:pt x="328" y="411"/>
                    </a:lnTo>
                    <a:lnTo>
                      <a:pt x="330" y="413"/>
                    </a:lnTo>
                    <a:lnTo>
                      <a:pt x="332" y="415"/>
                    </a:lnTo>
                    <a:lnTo>
                      <a:pt x="333" y="416"/>
                    </a:lnTo>
                    <a:lnTo>
                      <a:pt x="335" y="416"/>
                    </a:lnTo>
                    <a:lnTo>
                      <a:pt x="340" y="415"/>
                    </a:lnTo>
                    <a:lnTo>
                      <a:pt x="340" y="413"/>
                    </a:lnTo>
                    <a:lnTo>
                      <a:pt x="341" y="415"/>
                    </a:lnTo>
                    <a:lnTo>
                      <a:pt x="341" y="416"/>
                    </a:lnTo>
                    <a:lnTo>
                      <a:pt x="340" y="418"/>
                    </a:lnTo>
                    <a:lnTo>
                      <a:pt x="336" y="418"/>
                    </a:lnTo>
                    <a:lnTo>
                      <a:pt x="336" y="419"/>
                    </a:lnTo>
                    <a:lnTo>
                      <a:pt x="341" y="421"/>
                    </a:lnTo>
                    <a:lnTo>
                      <a:pt x="341" y="423"/>
                    </a:lnTo>
                    <a:lnTo>
                      <a:pt x="344" y="424"/>
                    </a:lnTo>
                    <a:lnTo>
                      <a:pt x="348" y="426"/>
                    </a:lnTo>
                    <a:lnTo>
                      <a:pt x="352" y="424"/>
                    </a:lnTo>
                    <a:lnTo>
                      <a:pt x="356" y="424"/>
                    </a:lnTo>
                    <a:lnTo>
                      <a:pt x="356" y="426"/>
                    </a:lnTo>
                    <a:lnTo>
                      <a:pt x="357" y="424"/>
                    </a:lnTo>
                    <a:lnTo>
                      <a:pt x="362" y="421"/>
                    </a:lnTo>
                    <a:lnTo>
                      <a:pt x="362" y="421"/>
                    </a:lnTo>
                    <a:lnTo>
                      <a:pt x="362" y="423"/>
                    </a:lnTo>
                    <a:lnTo>
                      <a:pt x="359" y="424"/>
                    </a:lnTo>
                    <a:lnTo>
                      <a:pt x="359" y="429"/>
                    </a:lnTo>
                    <a:lnTo>
                      <a:pt x="357" y="432"/>
                    </a:lnTo>
                    <a:lnTo>
                      <a:pt x="356" y="432"/>
                    </a:lnTo>
                    <a:lnTo>
                      <a:pt x="352" y="430"/>
                    </a:lnTo>
                    <a:lnTo>
                      <a:pt x="351" y="432"/>
                    </a:lnTo>
                    <a:lnTo>
                      <a:pt x="354" y="435"/>
                    </a:lnTo>
                    <a:lnTo>
                      <a:pt x="354" y="437"/>
                    </a:lnTo>
                    <a:lnTo>
                      <a:pt x="356" y="438"/>
                    </a:lnTo>
                    <a:lnTo>
                      <a:pt x="359" y="438"/>
                    </a:lnTo>
                    <a:lnTo>
                      <a:pt x="360" y="438"/>
                    </a:lnTo>
                    <a:lnTo>
                      <a:pt x="359" y="440"/>
                    </a:lnTo>
                    <a:lnTo>
                      <a:pt x="357" y="440"/>
                    </a:lnTo>
                    <a:lnTo>
                      <a:pt x="357" y="442"/>
                    </a:lnTo>
                    <a:lnTo>
                      <a:pt x="362" y="446"/>
                    </a:lnTo>
                    <a:lnTo>
                      <a:pt x="362" y="445"/>
                    </a:lnTo>
                    <a:lnTo>
                      <a:pt x="365" y="445"/>
                    </a:lnTo>
                    <a:lnTo>
                      <a:pt x="367" y="443"/>
                    </a:lnTo>
                    <a:lnTo>
                      <a:pt x="370" y="437"/>
                    </a:lnTo>
                    <a:lnTo>
                      <a:pt x="368" y="442"/>
                    </a:lnTo>
                    <a:lnTo>
                      <a:pt x="368" y="445"/>
                    </a:lnTo>
                    <a:lnTo>
                      <a:pt x="368" y="446"/>
                    </a:lnTo>
                    <a:lnTo>
                      <a:pt x="367" y="446"/>
                    </a:lnTo>
                    <a:lnTo>
                      <a:pt x="365" y="450"/>
                    </a:lnTo>
                    <a:lnTo>
                      <a:pt x="365" y="451"/>
                    </a:lnTo>
                    <a:lnTo>
                      <a:pt x="367" y="453"/>
                    </a:lnTo>
                    <a:lnTo>
                      <a:pt x="367" y="454"/>
                    </a:lnTo>
                    <a:lnTo>
                      <a:pt x="367" y="461"/>
                    </a:lnTo>
                    <a:lnTo>
                      <a:pt x="367" y="462"/>
                    </a:lnTo>
                    <a:lnTo>
                      <a:pt x="370" y="462"/>
                    </a:lnTo>
                    <a:lnTo>
                      <a:pt x="368" y="464"/>
                    </a:lnTo>
                    <a:lnTo>
                      <a:pt x="370" y="467"/>
                    </a:lnTo>
                    <a:lnTo>
                      <a:pt x="373" y="472"/>
                    </a:lnTo>
                    <a:lnTo>
                      <a:pt x="375" y="472"/>
                    </a:lnTo>
                    <a:lnTo>
                      <a:pt x="375" y="474"/>
                    </a:lnTo>
                    <a:lnTo>
                      <a:pt x="376" y="472"/>
                    </a:lnTo>
                    <a:lnTo>
                      <a:pt x="378" y="475"/>
                    </a:lnTo>
                    <a:lnTo>
                      <a:pt x="381" y="474"/>
                    </a:lnTo>
                    <a:lnTo>
                      <a:pt x="379" y="472"/>
                    </a:lnTo>
                    <a:lnTo>
                      <a:pt x="381" y="472"/>
                    </a:lnTo>
                    <a:lnTo>
                      <a:pt x="381" y="472"/>
                    </a:lnTo>
                    <a:lnTo>
                      <a:pt x="383" y="474"/>
                    </a:lnTo>
                    <a:lnTo>
                      <a:pt x="384" y="470"/>
                    </a:lnTo>
                    <a:lnTo>
                      <a:pt x="383" y="467"/>
                    </a:lnTo>
                    <a:lnTo>
                      <a:pt x="381" y="467"/>
                    </a:lnTo>
                    <a:lnTo>
                      <a:pt x="379" y="467"/>
                    </a:lnTo>
                    <a:lnTo>
                      <a:pt x="379" y="467"/>
                    </a:lnTo>
                    <a:lnTo>
                      <a:pt x="381" y="464"/>
                    </a:lnTo>
                    <a:lnTo>
                      <a:pt x="381" y="462"/>
                    </a:lnTo>
                    <a:lnTo>
                      <a:pt x="379" y="461"/>
                    </a:lnTo>
                    <a:lnTo>
                      <a:pt x="378" y="459"/>
                    </a:lnTo>
                    <a:lnTo>
                      <a:pt x="378" y="458"/>
                    </a:lnTo>
                    <a:lnTo>
                      <a:pt x="379" y="458"/>
                    </a:lnTo>
                    <a:lnTo>
                      <a:pt x="379" y="454"/>
                    </a:lnTo>
                    <a:lnTo>
                      <a:pt x="381" y="454"/>
                    </a:lnTo>
                    <a:lnTo>
                      <a:pt x="381" y="456"/>
                    </a:lnTo>
                    <a:lnTo>
                      <a:pt x="383" y="459"/>
                    </a:lnTo>
                    <a:lnTo>
                      <a:pt x="384" y="456"/>
                    </a:lnTo>
                    <a:lnTo>
                      <a:pt x="384" y="458"/>
                    </a:lnTo>
                    <a:lnTo>
                      <a:pt x="386" y="459"/>
                    </a:lnTo>
                    <a:lnTo>
                      <a:pt x="384" y="462"/>
                    </a:lnTo>
                    <a:lnTo>
                      <a:pt x="386" y="464"/>
                    </a:lnTo>
                    <a:lnTo>
                      <a:pt x="387" y="464"/>
                    </a:lnTo>
                    <a:lnTo>
                      <a:pt x="389" y="462"/>
                    </a:lnTo>
                    <a:lnTo>
                      <a:pt x="391" y="462"/>
                    </a:lnTo>
                    <a:lnTo>
                      <a:pt x="389" y="464"/>
                    </a:lnTo>
                    <a:lnTo>
                      <a:pt x="387" y="466"/>
                    </a:lnTo>
                    <a:lnTo>
                      <a:pt x="387" y="469"/>
                    </a:lnTo>
                    <a:lnTo>
                      <a:pt x="389" y="470"/>
                    </a:lnTo>
                    <a:lnTo>
                      <a:pt x="387" y="474"/>
                    </a:lnTo>
                    <a:lnTo>
                      <a:pt x="387" y="475"/>
                    </a:lnTo>
                    <a:lnTo>
                      <a:pt x="391" y="477"/>
                    </a:lnTo>
                    <a:lnTo>
                      <a:pt x="392" y="475"/>
                    </a:lnTo>
                    <a:lnTo>
                      <a:pt x="392" y="472"/>
                    </a:lnTo>
                    <a:lnTo>
                      <a:pt x="394" y="475"/>
                    </a:lnTo>
                    <a:lnTo>
                      <a:pt x="392" y="475"/>
                    </a:lnTo>
                    <a:lnTo>
                      <a:pt x="394" y="480"/>
                    </a:lnTo>
                    <a:lnTo>
                      <a:pt x="395" y="480"/>
                    </a:lnTo>
                    <a:lnTo>
                      <a:pt x="397" y="475"/>
                    </a:lnTo>
                    <a:lnTo>
                      <a:pt x="399" y="472"/>
                    </a:lnTo>
                    <a:lnTo>
                      <a:pt x="399" y="470"/>
                    </a:lnTo>
                    <a:lnTo>
                      <a:pt x="399" y="464"/>
                    </a:lnTo>
                    <a:lnTo>
                      <a:pt x="402" y="458"/>
                    </a:lnTo>
                    <a:lnTo>
                      <a:pt x="402" y="451"/>
                    </a:lnTo>
                    <a:lnTo>
                      <a:pt x="400" y="448"/>
                    </a:lnTo>
                    <a:lnTo>
                      <a:pt x="400" y="445"/>
                    </a:lnTo>
                    <a:lnTo>
                      <a:pt x="400" y="445"/>
                    </a:lnTo>
                    <a:lnTo>
                      <a:pt x="400" y="445"/>
                    </a:lnTo>
                    <a:lnTo>
                      <a:pt x="402" y="450"/>
                    </a:lnTo>
                    <a:lnTo>
                      <a:pt x="403" y="450"/>
                    </a:lnTo>
                    <a:lnTo>
                      <a:pt x="405" y="446"/>
                    </a:lnTo>
                    <a:lnTo>
                      <a:pt x="408" y="443"/>
                    </a:lnTo>
                    <a:lnTo>
                      <a:pt x="407" y="448"/>
                    </a:lnTo>
                    <a:lnTo>
                      <a:pt x="405" y="453"/>
                    </a:lnTo>
                    <a:lnTo>
                      <a:pt x="407" y="456"/>
                    </a:lnTo>
                    <a:lnTo>
                      <a:pt x="403" y="462"/>
                    </a:lnTo>
                    <a:lnTo>
                      <a:pt x="403" y="466"/>
                    </a:lnTo>
                    <a:lnTo>
                      <a:pt x="403" y="467"/>
                    </a:lnTo>
                    <a:lnTo>
                      <a:pt x="402" y="469"/>
                    </a:lnTo>
                    <a:lnTo>
                      <a:pt x="402" y="472"/>
                    </a:lnTo>
                    <a:lnTo>
                      <a:pt x="402" y="475"/>
                    </a:lnTo>
                    <a:lnTo>
                      <a:pt x="403" y="478"/>
                    </a:lnTo>
                    <a:lnTo>
                      <a:pt x="405" y="480"/>
                    </a:lnTo>
                    <a:lnTo>
                      <a:pt x="405" y="483"/>
                    </a:lnTo>
                    <a:lnTo>
                      <a:pt x="407" y="483"/>
                    </a:lnTo>
                    <a:lnTo>
                      <a:pt x="407" y="486"/>
                    </a:lnTo>
                    <a:lnTo>
                      <a:pt x="410" y="488"/>
                    </a:lnTo>
                    <a:lnTo>
                      <a:pt x="411" y="486"/>
                    </a:lnTo>
                    <a:lnTo>
                      <a:pt x="413" y="488"/>
                    </a:lnTo>
                    <a:lnTo>
                      <a:pt x="415" y="486"/>
                    </a:lnTo>
                    <a:lnTo>
                      <a:pt x="418" y="486"/>
                    </a:lnTo>
                    <a:lnTo>
                      <a:pt x="418" y="488"/>
                    </a:lnTo>
                    <a:lnTo>
                      <a:pt x="415" y="489"/>
                    </a:lnTo>
                    <a:lnTo>
                      <a:pt x="413" y="491"/>
                    </a:lnTo>
                    <a:lnTo>
                      <a:pt x="413" y="491"/>
                    </a:lnTo>
                    <a:lnTo>
                      <a:pt x="415" y="493"/>
                    </a:lnTo>
                    <a:lnTo>
                      <a:pt x="413" y="494"/>
                    </a:lnTo>
                    <a:lnTo>
                      <a:pt x="411" y="494"/>
                    </a:lnTo>
                    <a:lnTo>
                      <a:pt x="411" y="496"/>
                    </a:lnTo>
                    <a:lnTo>
                      <a:pt x="413" y="499"/>
                    </a:lnTo>
                    <a:lnTo>
                      <a:pt x="413" y="502"/>
                    </a:lnTo>
                    <a:lnTo>
                      <a:pt x="413" y="502"/>
                    </a:lnTo>
                    <a:lnTo>
                      <a:pt x="410" y="501"/>
                    </a:lnTo>
                    <a:lnTo>
                      <a:pt x="410" y="499"/>
                    </a:lnTo>
                    <a:lnTo>
                      <a:pt x="408" y="499"/>
                    </a:lnTo>
                    <a:lnTo>
                      <a:pt x="410" y="501"/>
                    </a:lnTo>
                    <a:lnTo>
                      <a:pt x="408" y="504"/>
                    </a:lnTo>
                    <a:lnTo>
                      <a:pt x="408" y="507"/>
                    </a:lnTo>
                    <a:lnTo>
                      <a:pt x="408" y="507"/>
                    </a:lnTo>
                    <a:lnTo>
                      <a:pt x="408" y="509"/>
                    </a:lnTo>
                    <a:lnTo>
                      <a:pt x="405" y="509"/>
                    </a:lnTo>
                    <a:lnTo>
                      <a:pt x="405" y="512"/>
                    </a:lnTo>
                    <a:lnTo>
                      <a:pt x="405" y="512"/>
                    </a:lnTo>
                    <a:lnTo>
                      <a:pt x="407" y="513"/>
                    </a:lnTo>
                    <a:lnTo>
                      <a:pt x="408" y="512"/>
                    </a:lnTo>
                    <a:lnTo>
                      <a:pt x="408" y="515"/>
                    </a:lnTo>
                    <a:lnTo>
                      <a:pt x="411" y="517"/>
                    </a:lnTo>
                    <a:lnTo>
                      <a:pt x="413" y="517"/>
                    </a:lnTo>
                    <a:lnTo>
                      <a:pt x="415" y="518"/>
                    </a:lnTo>
                    <a:lnTo>
                      <a:pt x="415" y="518"/>
                    </a:lnTo>
                    <a:lnTo>
                      <a:pt x="411" y="518"/>
                    </a:lnTo>
                    <a:lnTo>
                      <a:pt x="411" y="518"/>
                    </a:lnTo>
                    <a:lnTo>
                      <a:pt x="411" y="520"/>
                    </a:lnTo>
                    <a:lnTo>
                      <a:pt x="413" y="521"/>
                    </a:lnTo>
                    <a:lnTo>
                      <a:pt x="415" y="525"/>
                    </a:lnTo>
                    <a:lnTo>
                      <a:pt x="416" y="526"/>
                    </a:lnTo>
                    <a:lnTo>
                      <a:pt x="418" y="526"/>
                    </a:lnTo>
                    <a:lnTo>
                      <a:pt x="416" y="526"/>
                    </a:lnTo>
                    <a:lnTo>
                      <a:pt x="415" y="528"/>
                    </a:lnTo>
                    <a:lnTo>
                      <a:pt x="413" y="529"/>
                    </a:lnTo>
                    <a:lnTo>
                      <a:pt x="413" y="533"/>
                    </a:lnTo>
                    <a:lnTo>
                      <a:pt x="416" y="537"/>
                    </a:lnTo>
                    <a:lnTo>
                      <a:pt x="418" y="537"/>
                    </a:lnTo>
                    <a:lnTo>
                      <a:pt x="421" y="537"/>
                    </a:lnTo>
                    <a:lnTo>
                      <a:pt x="422" y="539"/>
                    </a:lnTo>
                    <a:lnTo>
                      <a:pt x="419" y="541"/>
                    </a:lnTo>
                    <a:lnTo>
                      <a:pt x="416" y="539"/>
                    </a:lnTo>
                    <a:lnTo>
                      <a:pt x="415" y="541"/>
                    </a:lnTo>
                    <a:lnTo>
                      <a:pt x="413" y="544"/>
                    </a:lnTo>
                    <a:lnTo>
                      <a:pt x="408" y="548"/>
                    </a:lnTo>
                    <a:lnTo>
                      <a:pt x="405" y="550"/>
                    </a:lnTo>
                    <a:lnTo>
                      <a:pt x="405" y="553"/>
                    </a:lnTo>
                    <a:lnTo>
                      <a:pt x="407" y="556"/>
                    </a:lnTo>
                    <a:lnTo>
                      <a:pt x="410" y="553"/>
                    </a:lnTo>
                    <a:lnTo>
                      <a:pt x="411" y="550"/>
                    </a:lnTo>
                    <a:lnTo>
                      <a:pt x="411" y="548"/>
                    </a:lnTo>
                    <a:lnTo>
                      <a:pt x="413" y="548"/>
                    </a:lnTo>
                    <a:lnTo>
                      <a:pt x="416" y="545"/>
                    </a:lnTo>
                    <a:lnTo>
                      <a:pt x="418" y="545"/>
                    </a:lnTo>
                    <a:lnTo>
                      <a:pt x="419" y="545"/>
                    </a:lnTo>
                    <a:lnTo>
                      <a:pt x="422" y="545"/>
                    </a:lnTo>
                    <a:lnTo>
                      <a:pt x="421" y="548"/>
                    </a:lnTo>
                    <a:lnTo>
                      <a:pt x="421" y="548"/>
                    </a:lnTo>
                    <a:lnTo>
                      <a:pt x="424" y="548"/>
                    </a:lnTo>
                    <a:lnTo>
                      <a:pt x="424" y="550"/>
                    </a:lnTo>
                    <a:lnTo>
                      <a:pt x="421" y="553"/>
                    </a:lnTo>
                    <a:lnTo>
                      <a:pt x="421" y="555"/>
                    </a:lnTo>
                    <a:lnTo>
                      <a:pt x="422" y="556"/>
                    </a:lnTo>
                    <a:lnTo>
                      <a:pt x="421" y="560"/>
                    </a:lnTo>
                    <a:lnTo>
                      <a:pt x="419" y="561"/>
                    </a:lnTo>
                    <a:lnTo>
                      <a:pt x="419" y="563"/>
                    </a:lnTo>
                    <a:lnTo>
                      <a:pt x="421" y="564"/>
                    </a:lnTo>
                    <a:lnTo>
                      <a:pt x="419" y="564"/>
                    </a:lnTo>
                    <a:lnTo>
                      <a:pt x="416" y="564"/>
                    </a:lnTo>
                    <a:lnTo>
                      <a:pt x="415" y="568"/>
                    </a:lnTo>
                    <a:lnTo>
                      <a:pt x="415" y="568"/>
                    </a:lnTo>
                    <a:lnTo>
                      <a:pt x="416" y="568"/>
                    </a:lnTo>
                    <a:lnTo>
                      <a:pt x="418" y="568"/>
                    </a:lnTo>
                    <a:lnTo>
                      <a:pt x="421" y="568"/>
                    </a:lnTo>
                    <a:lnTo>
                      <a:pt x="421" y="569"/>
                    </a:lnTo>
                    <a:lnTo>
                      <a:pt x="418" y="571"/>
                    </a:lnTo>
                    <a:lnTo>
                      <a:pt x="416" y="571"/>
                    </a:lnTo>
                    <a:lnTo>
                      <a:pt x="415" y="571"/>
                    </a:lnTo>
                    <a:lnTo>
                      <a:pt x="413" y="571"/>
                    </a:lnTo>
                    <a:lnTo>
                      <a:pt x="413" y="574"/>
                    </a:lnTo>
                    <a:lnTo>
                      <a:pt x="415" y="577"/>
                    </a:lnTo>
                    <a:lnTo>
                      <a:pt x="416" y="577"/>
                    </a:lnTo>
                    <a:lnTo>
                      <a:pt x="416" y="574"/>
                    </a:lnTo>
                    <a:lnTo>
                      <a:pt x="418" y="576"/>
                    </a:lnTo>
                    <a:lnTo>
                      <a:pt x="421" y="574"/>
                    </a:lnTo>
                    <a:lnTo>
                      <a:pt x="424" y="569"/>
                    </a:lnTo>
                    <a:lnTo>
                      <a:pt x="427" y="566"/>
                    </a:lnTo>
                    <a:lnTo>
                      <a:pt x="429" y="560"/>
                    </a:lnTo>
                    <a:lnTo>
                      <a:pt x="432" y="553"/>
                    </a:lnTo>
                    <a:lnTo>
                      <a:pt x="432" y="552"/>
                    </a:lnTo>
                    <a:lnTo>
                      <a:pt x="432" y="552"/>
                    </a:lnTo>
                    <a:lnTo>
                      <a:pt x="432" y="552"/>
                    </a:lnTo>
                    <a:lnTo>
                      <a:pt x="432" y="54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15"/>
              <p:cNvSpPr/>
              <p:nvPr/>
            </p:nvSpPr>
            <p:spPr>
              <a:xfrm>
                <a:off x="2383" y="1406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3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15"/>
              <p:cNvSpPr/>
              <p:nvPr/>
            </p:nvSpPr>
            <p:spPr>
              <a:xfrm>
                <a:off x="2376" y="1414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0" y="2"/>
                    </a:moveTo>
                    <a:lnTo>
                      <a:pt x="2" y="3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15"/>
              <p:cNvSpPr/>
              <p:nvPr/>
            </p:nvSpPr>
            <p:spPr>
              <a:xfrm>
                <a:off x="2392" y="1406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2" y="0"/>
                    </a:moveTo>
                    <a:lnTo>
                      <a:pt x="0" y="2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8"/>
                    </a:lnTo>
                    <a:lnTo>
                      <a:pt x="5" y="6"/>
                    </a:lnTo>
                    <a:lnTo>
                      <a:pt x="7" y="5"/>
                    </a:lnTo>
                    <a:lnTo>
                      <a:pt x="8" y="3"/>
                    </a:lnTo>
                    <a:lnTo>
                      <a:pt x="5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15"/>
              <p:cNvSpPr/>
              <p:nvPr/>
            </p:nvSpPr>
            <p:spPr>
              <a:xfrm>
                <a:off x="2575" y="1377"/>
                <a:ext cx="2" cy="4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15"/>
              <p:cNvSpPr/>
              <p:nvPr/>
            </p:nvSpPr>
            <p:spPr>
              <a:xfrm>
                <a:off x="2663" y="1357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15"/>
              <p:cNvSpPr/>
              <p:nvPr/>
            </p:nvSpPr>
            <p:spPr>
              <a:xfrm>
                <a:off x="2657" y="1355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0" y="2"/>
                    </a:moveTo>
                    <a:lnTo>
                      <a:pt x="0" y="3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15"/>
              <p:cNvSpPr/>
              <p:nvPr/>
            </p:nvSpPr>
            <p:spPr>
              <a:xfrm>
                <a:off x="2644" y="1358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0"/>
                    </a:moveTo>
                    <a:lnTo>
                      <a:pt x="0" y="3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15"/>
              <p:cNvSpPr/>
              <p:nvPr/>
            </p:nvSpPr>
            <p:spPr>
              <a:xfrm>
                <a:off x="2996" y="1368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2" y="6"/>
                    </a:moveTo>
                    <a:lnTo>
                      <a:pt x="3" y="6"/>
                    </a:lnTo>
                    <a:lnTo>
                      <a:pt x="3" y="3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15"/>
              <p:cNvSpPr/>
              <p:nvPr/>
            </p:nvSpPr>
            <p:spPr>
              <a:xfrm>
                <a:off x="2666" y="1353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15"/>
              <p:cNvSpPr/>
              <p:nvPr/>
            </p:nvSpPr>
            <p:spPr>
              <a:xfrm>
                <a:off x="2674" y="1366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2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15"/>
              <p:cNvSpPr/>
              <p:nvPr/>
            </p:nvSpPr>
            <p:spPr>
              <a:xfrm>
                <a:off x="5319" y="2609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2" y="6"/>
                    </a:moveTo>
                    <a:lnTo>
                      <a:pt x="5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15"/>
              <p:cNvSpPr/>
              <p:nvPr/>
            </p:nvSpPr>
            <p:spPr>
              <a:xfrm>
                <a:off x="5310" y="2601"/>
                <a:ext cx="4" cy="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3" y="4"/>
                    </a:moveTo>
                    <a:lnTo>
                      <a:pt x="4" y="3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15"/>
              <p:cNvSpPr/>
              <p:nvPr/>
            </p:nvSpPr>
            <p:spPr>
              <a:xfrm>
                <a:off x="5292" y="2589"/>
                <a:ext cx="6" cy="10"/>
              </a:xfrm>
              <a:custGeom>
                <a:avLst/>
                <a:gdLst/>
                <a:ahLst/>
                <a:cxnLst/>
                <a:rect l="l" t="t" r="r" b="b"/>
                <a:pathLst>
                  <a:path w="6" h="10" extrusionOk="0">
                    <a:moveTo>
                      <a:pt x="5" y="0"/>
                    </a:moveTo>
                    <a:lnTo>
                      <a:pt x="3" y="0"/>
                    </a:lnTo>
                    <a:lnTo>
                      <a:pt x="0" y="4"/>
                    </a:lnTo>
                    <a:lnTo>
                      <a:pt x="2" y="5"/>
                    </a:lnTo>
                    <a:lnTo>
                      <a:pt x="2" y="8"/>
                    </a:lnTo>
                    <a:lnTo>
                      <a:pt x="3" y="10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6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15"/>
              <p:cNvSpPr/>
              <p:nvPr/>
            </p:nvSpPr>
            <p:spPr>
              <a:xfrm>
                <a:off x="5297" y="2604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1" y="1"/>
                    </a:move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15"/>
              <p:cNvSpPr/>
              <p:nvPr/>
            </p:nvSpPr>
            <p:spPr>
              <a:xfrm>
                <a:off x="5467" y="2495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15"/>
              <p:cNvSpPr/>
              <p:nvPr/>
            </p:nvSpPr>
            <p:spPr>
              <a:xfrm>
                <a:off x="5341" y="2566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15"/>
              <p:cNvSpPr/>
              <p:nvPr/>
            </p:nvSpPr>
            <p:spPr>
              <a:xfrm>
                <a:off x="5338" y="2561"/>
                <a:ext cx="5" cy="1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3" y="0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15"/>
              <p:cNvSpPr/>
              <p:nvPr/>
            </p:nvSpPr>
            <p:spPr>
              <a:xfrm>
                <a:off x="5993" y="2231"/>
                <a:ext cx="5" cy="19"/>
              </a:xfrm>
              <a:custGeom>
                <a:avLst/>
                <a:gdLst/>
                <a:ahLst/>
                <a:cxnLst/>
                <a:rect l="l" t="t" r="r" b="b"/>
                <a:pathLst>
                  <a:path w="5" h="19" extrusionOk="0">
                    <a:moveTo>
                      <a:pt x="2" y="19"/>
                    </a:moveTo>
                    <a:lnTo>
                      <a:pt x="5" y="17"/>
                    </a:lnTo>
                    <a:lnTo>
                      <a:pt x="5" y="12"/>
                    </a:lnTo>
                    <a:lnTo>
                      <a:pt x="3" y="11"/>
                    </a:lnTo>
                    <a:lnTo>
                      <a:pt x="5" y="8"/>
                    </a:lnTo>
                    <a:lnTo>
                      <a:pt x="5" y="6"/>
                    </a:lnTo>
                    <a:lnTo>
                      <a:pt x="3" y="4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15"/>
              <p:cNvSpPr/>
              <p:nvPr/>
            </p:nvSpPr>
            <p:spPr>
              <a:xfrm>
                <a:off x="6011" y="2325"/>
                <a:ext cx="4" cy="8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3" y="8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15"/>
              <p:cNvSpPr/>
              <p:nvPr/>
            </p:nvSpPr>
            <p:spPr>
              <a:xfrm>
                <a:off x="5996" y="2296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15"/>
              <p:cNvSpPr/>
              <p:nvPr/>
            </p:nvSpPr>
            <p:spPr>
              <a:xfrm>
                <a:off x="6011" y="2322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15"/>
              <p:cNvSpPr/>
              <p:nvPr/>
            </p:nvSpPr>
            <p:spPr>
              <a:xfrm>
                <a:off x="6009" y="2309"/>
                <a:ext cx="2" cy="5"/>
              </a:xfrm>
              <a:custGeom>
                <a:avLst/>
                <a:gdLst/>
                <a:ahLst/>
                <a:cxnLst/>
                <a:rect l="l" t="t" r="r" b="b"/>
                <a:pathLst>
                  <a:path w="2" h="5" extrusionOk="0">
                    <a:moveTo>
                      <a:pt x="2" y="1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15"/>
              <p:cNvSpPr/>
              <p:nvPr/>
            </p:nvSpPr>
            <p:spPr>
              <a:xfrm>
                <a:off x="5985" y="2263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0" y="1"/>
                    </a:moveTo>
                    <a:lnTo>
                      <a:pt x="3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15"/>
              <p:cNvSpPr/>
              <p:nvPr/>
            </p:nvSpPr>
            <p:spPr>
              <a:xfrm>
                <a:off x="6006" y="2315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15"/>
              <p:cNvSpPr/>
              <p:nvPr/>
            </p:nvSpPr>
            <p:spPr>
              <a:xfrm>
                <a:off x="6003" y="2307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0" y="0"/>
                    </a:moveTo>
                    <a:lnTo>
                      <a:pt x="0" y="3"/>
                    </a:lnTo>
                    <a:lnTo>
                      <a:pt x="3" y="5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15"/>
              <p:cNvSpPr/>
              <p:nvPr/>
            </p:nvSpPr>
            <p:spPr>
              <a:xfrm>
                <a:off x="5992" y="2251"/>
                <a:ext cx="4" cy="15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1" y="7"/>
                    </a:moveTo>
                    <a:lnTo>
                      <a:pt x="3" y="4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1" y="12"/>
                    </a:lnTo>
                    <a:lnTo>
                      <a:pt x="0" y="13"/>
                    </a:lnTo>
                    <a:lnTo>
                      <a:pt x="1" y="15"/>
                    </a:lnTo>
                    <a:lnTo>
                      <a:pt x="3" y="12"/>
                    </a:lnTo>
                    <a:lnTo>
                      <a:pt x="3" y="8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15"/>
              <p:cNvSpPr/>
              <p:nvPr/>
            </p:nvSpPr>
            <p:spPr>
              <a:xfrm>
                <a:off x="5990" y="2272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2" y="2"/>
                    </a:moveTo>
                    <a:lnTo>
                      <a:pt x="0" y="5"/>
                    </a:lnTo>
                    <a:lnTo>
                      <a:pt x="0" y="8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15"/>
              <p:cNvSpPr/>
              <p:nvPr/>
            </p:nvSpPr>
            <p:spPr>
              <a:xfrm>
                <a:off x="6729" y="2219"/>
                <a:ext cx="5" cy="2"/>
              </a:xfrm>
              <a:custGeom>
                <a:avLst/>
                <a:gdLst/>
                <a:ahLst/>
                <a:cxnLst/>
                <a:rect l="l" t="t" r="r" b="b"/>
                <a:pathLst>
                  <a:path w="5" h="2" extrusionOk="0">
                    <a:moveTo>
                      <a:pt x="5" y="2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15"/>
              <p:cNvSpPr/>
              <p:nvPr/>
            </p:nvSpPr>
            <p:spPr>
              <a:xfrm>
                <a:off x="6736" y="2200"/>
                <a:ext cx="3" cy="7"/>
              </a:xfrm>
              <a:custGeom>
                <a:avLst/>
                <a:gdLst/>
                <a:ahLst/>
                <a:cxnLst/>
                <a:rect l="l" t="t" r="r" b="b"/>
                <a:pathLst>
                  <a:path w="3" h="7" extrusionOk="0">
                    <a:moveTo>
                      <a:pt x="1" y="0"/>
                    </a:moveTo>
                    <a:lnTo>
                      <a:pt x="0" y="4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15"/>
              <p:cNvSpPr/>
              <p:nvPr/>
            </p:nvSpPr>
            <p:spPr>
              <a:xfrm>
                <a:off x="6721" y="2229"/>
                <a:ext cx="7" cy="5"/>
              </a:xfrm>
              <a:custGeom>
                <a:avLst/>
                <a:gdLst/>
                <a:ahLst/>
                <a:cxnLst/>
                <a:rect l="l" t="t" r="r" b="b"/>
                <a:pathLst>
                  <a:path w="7" h="5" extrusionOk="0">
                    <a:moveTo>
                      <a:pt x="7" y="0"/>
                    </a:moveTo>
                    <a:lnTo>
                      <a:pt x="5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15"/>
              <p:cNvSpPr/>
              <p:nvPr/>
            </p:nvSpPr>
            <p:spPr>
              <a:xfrm>
                <a:off x="6640" y="1621"/>
                <a:ext cx="21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1" h="29" extrusionOk="0">
                    <a:moveTo>
                      <a:pt x="0" y="26"/>
                    </a:moveTo>
                    <a:lnTo>
                      <a:pt x="0" y="29"/>
                    </a:lnTo>
                    <a:lnTo>
                      <a:pt x="2" y="29"/>
                    </a:lnTo>
                    <a:lnTo>
                      <a:pt x="3" y="26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6" y="16"/>
                    </a:lnTo>
                    <a:lnTo>
                      <a:pt x="8" y="18"/>
                    </a:lnTo>
                    <a:lnTo>
                      <a:pt x="10" y="15"/>
                    </a:lnTo>
                    <a:lnTo>
                      <a:pt x="13" y="12"/>
                    </a:lnTo>
                    <a:lnTo>
                      <a:pt x="14" y="8"/>
                    </a:lnTo>
                    <a:lnTo>
                      <a:pt x="18" y="8"/>
                    </a:lnTo>
                    <a:lnTo>
                      <a:pt x="21" y="7"/>
                    </a:lnTo>
                    <a:lnTo>
                      <a:pt x="21" y="4"/>
                    </a:lnTo>
                    <a:lnTo>
                      <a:pt x="19" y="0"/>
                    </a:lnTo>
                    <a:lnTo>
                      <a:pt x="18" y="2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13" y="7"/>
                    </a:lnTo>
                    <a:lnTo>
                      <a:pt x="10" y="8"/>
                    </a:lnTo>
                    <a:lnTo>
                      <a:pt x="8" y="8"/>
                    </a:lnTo>
                    <a:lnTo>
                      <a:pt x="8" y="5"/>
                    </a:lnTo>
                    <a:lnTo>
                      <a:pt x="6" y="7"/>
                    </a:lnTo>
                    <a:lnTo>
                      <a:pt x="6" y="8"/>
                    </a:lnTo>
                    <a:lnTo>
                      <a:pt x="6" y="10"/>
                    </a:lnTo>
                    <a:lnTo>
                      <a:pt x="6" y="12"/>
                    </a:lnTo>
                    <a:lnTo>
                      <a:pt x="5" y="15"/>
                    </a:lnTo>
                    <a:lnTo>
                      <a:pt x="3" y="15"/>
                    </a:lnTo>
                    <a:lnTo>
                      <a:pt x="3" y="16"/>
                    </a:lnTo>
                    <a:lnTo>
                      <a:pt x="3" y="20"/>
                    </a:lnTo>
                    <a:lnTo>
                      <a:pt x="0" y="20"/>
                    </a:lnTo>
                    <a:lnTo>
                      <a:pt x="0" y="21"/>
                    </a:lnTo>
                    <a:lnTo>
                      <a:pt x="2" y="23"/>
                    </a:lnTo>
                    <a:lnTo>
                      <a:pt x="0" y="24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15"/>
              <p:cNvSpPr/>
              <p:nvPr/>
            </p:nvSpPr>
            <p:spPr>
              <a:xfrm>
                <a:off x="6667" y="1602"/>
                <a:ext cx="11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8" extrusionOk="0">
                    <a:moveTo>
                      <a:pt x="3" y="15"/>
                    </a:moveTo>
                    <a:lnTo>
                      <a:pt x="7" y="11"/>
                    </a:lnTo>
                    <a:lnTo>
                      <a:pt x="8" y="10"/>
                    </a:lnTo>
                    <a:lnTo>
                      <a:pt x="8" y="8"/>
                    </a:lnTo>
                    <a:lnTo>
                      <a:pt x="8" y="5"/>
                    </a:lnTo>
                    <a:lnTo>
                      <a:pt x="11" y="0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5" y="8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0" y="13"/>
                    </a:lnTo>
                    <a:lnTo>
                      <a:pt x="0" y="18"/>
                    </a:lnTo>
                    <a:lnTo>
                      <a:pt x="2" y="18"/>
                    </a:lnTo>
                    <a:lnTo>
                      <a:pt x="3" y="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5"/>
              <p:cNvSpPr/>
              <p:nvPr/>
            </p:nvSpPr>
            <p:spPr>
              <a:xfrm>
                <a:off x="6640" y="1661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0" y="3"/>
                    </a:moveTo>
                    <a:lnTo>
                      <a:pt x="2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5"/>
              <p:cNvSpPr/>
              <p:nvPr/>
            </p:nvSpPr>
            <p:spPr>
              <a:xfrm>
                <a:off x="6696" y="1570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15"/>
              <p:cNvSpPr/>
              <p:nvPr/>
            </p:nvSpPr>
            <p:spPr>
              <a:xfrm>
                <a:off x="6696" y="1558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15"/>
              <p:cNvSpPr/>
              <p:nvPr/>
            </p:nvSpPr>
            <p:spPr>
              <a:xfrm>
                <a:off x="6420" y="1416"/>
                <a:ext cx="15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11" y="1"/>
                    </a:moveTo>
                    <a:lnTo>
                      <a:pt x="10" y="0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7" y="9"/>
                    </a:lnTo>
                    <a:lnTo>
                      <a:pt x="8" y="11"/>
                    </a:lnTo>
                    <a:lnTo>
                      <a:pt x="11" y="11"/>
                    </a:lnTo>
                    <a:lnTo>
                      <a:pt x="11" y="9"/>
                    </a:lnTo>
                    <a:lnTo>
                      <a:pt x="13" y="8"/>
                    </a:lnTo>
                    <a:lnTo>
                      <a:pt x="11" y="6"/>
                    </a:lnTo>
                    <a:lnTo>
                      <a:pt x="11" y="4"/>
                    </a:lnTo>
                    <a:lnTo>
                      <a:pt x="13" y="3"/>
                    </a:lnTo>
                    <a:lnTo>
                      <a:pt x="15" y="1"/>
                    </a:lnTo>
                    <a:lnTo>
                      <a:pt x="11" y="1"/>
                    </a:lnTo>
                    <a:lnTo>
                      <a:pt x="11" y="3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1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15"/>
              <p:cNvSpPr/>
              <p:nvPr/>
            </p:nvSpPr>
            <p:spPr>
              <a:xfrm>
                <a:off x="6689" y="1582"/>
                <a:ext cx="4" cy="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4" y="4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15"/>
              <p:cNvSpPr/>
              <p:nvPr/>
            </p:nvSpPr>
            <p:spPr>
              <a:xfrm>
                <a:off x="6696" y="1566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0" y="3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15"/>
              <p:cNvSpPr/>
              <p:nvPr/>
            </p:nvSpPr>
            <p:spPr>
              <a:xfrm>
                <a:off x="6428" y="1436"/>
                <a:ext cx="7" cy="8"/>
              </a:xfrm>
              <a:custGeom>
                <a:avLst/>
                <a:gdLst/>
                <a:ahLst/>
                <a:cxnLst/>
                <a:rect l="l" t="t" r="r" b="b"/>
                <a:pathLst>
                  <a:path w="7" h="8" extrusionOk="0">
                    <a:moveTo>
                      <a:pt x="3" y="0"/>
                    </a:moveTo>
                    <a:lnTo>
                      <a:pt x="0" y="4"/>
                    </a:lnTo>
                    <a:lnTo>
                      <a:pt x="0" y="7"/>
                    </a:lnTo>
                    <a:lnTo>
                      <a:pt x="3" y="8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15"/>
              <p:cNvSpPr/>
              <p:nvPr/>
            </p:nvSpPr>
            <p:spPr>
              <a:xfrm>
                <a:off x="6697" y="1484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2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15"/>
              <p:cNvSpPr/>
              <p:nvPr/>
            </p:nvSpPr>
            <p:spPr>
              <a:xfrm>
                <a:off x="6654" y="1164"/>
                <a:ext cx="2" cy="4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0" y="1"/>
                    </a:moveTo>
                    <a:lnTo>
                      <a:pt x="0" y="4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15"/>
              <p:cNvSpPr/>
              <p:nvPr/>
            </p:nvSpPr>
            <p:spPr>
              <a:xfrm>
                <a:off x="6702" y="1232"/>
                <a:ext cx="16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6" h="29" extrusionOk="0">
                    <a:moveTo>
                      <a:pt x="8" y="21"/>
                    </a:moveTo>
                    <a:lnTo>
                      <a:pt x="10" y="18"/>
                    </a:lnTo>
                    <a:lnTo>
                      <a:pt x="11" y="15"/>
                    </a:lnTo>
                    <a:lnTo>
                      <a:pt x="15" y="13"/>
                    </a:lnTo>
                    <a:lnTo>
                      <a:pt x="16" y="11"/>
                    </a:lnTo>
                    <a:lnTo>
                      <a:pt x="16" y="8"/>
                    </a:lnTo>
                    <a:lnTo>
                      <a:pt x="15" y="5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5"/>
                    </a:lnTo>
                    <a:lnTo>
                      <a:pt x="3" y="8"/>
                    </a:lnTo>
                    <a:lnTo>
                      <a:pt x="2" y="10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3" y="13"/>
                    </a:lnTo>
                    <a:lnTo>
                      <a:pt x="5" y="18"/>
                    </a:lnTo>
                    <a:lnTo>
                      <a:pt x="7" y="21"/>
                    </a:lnTo>
                    <a:lnTo>
                      <a:pt x="7" y="24"/>
                    </a:lnTo>
                    <a:lnTo>
                      <a:pt x="5" y="26"/>
                    </a:lnTo>
                    <a:lnTo>
                      <a:pt x="5" y="27"/>
                    </a:lnTo>
                    <a:lnTo>
                      <a:pt x="8" y="29"/>
                    </a:lnTo>
                    <a:lnTo>
                      <a:pt x="10" y="29"/>
                    </a:lnTo>
                    <a:lnTo>
                      <a:pt x="8" y="27"/>
                    </a:lnTo>
                    <a:lnTo>
                      <a:pt x="8" y="24"/>
                    </a:lnTo>
                    <a:lnTo>
                      <a:pt x="8" y="23"/>
                    </a:lnTo>
                    <a:lnTo>
                      <a:pt x="8" y="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15"/>
              <p:cNvSpPr/>
              <p:nvPr/>
            </p:nvSpPr>
            <p:spPr>
              <a:xfrm>
                <a:off x="6651" y="1157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0" y="2"/>
                    </a:moveTo>
                    <a:lnTo>
                      <a:pt x="0" y="2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15"/>
              <p:cNvSpPr/>
              <p:nvPr/>
            </p:nvSpPr>
            <p:spPr>
              <a:xfrm>
                <a:off x="6697" y="1534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15"/>
              <p:cNvSpPr/>
              <p:nvPr/>
            </p:nvSpPr>
            <p:spPr>
              <a:xfrm>
                <a:off x="6412" y="1417"/>
                <a:ext cx="7" cy="8"/>
              </a:xfrm>
              <a:custGeom>
                <a:avLst/>
                <a:gdLst/>
                <a:ahLst/>
                <a:cxnLst/>
                <a:rect l="l" t="t" r="r" b="b"/>
                <a:pathLst>
                  <a:path w="7" h="8" extrusionOk="0">
                    <a:moveTo>
                      <a:pt x="7" y="0"/>
                    </a:moveTo>
                    <a:lnTo>
                      <a:pt x="5" y="0"/>
                    </a:lnTo>
                    <a:lnTo>
                      <a:pt x="3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15"/>
              <p:cNvSpPr/>
              <p:nvPr/>
            </p:nvSpPr>
            <p:spPr>
              <a:xfrm>
                <a:off x="6702" y="1486"/>
                <a:ext cx="11" cy="22"/>
              </a:xfrm>
              <a:custGeom>
                <a:avLst/>
                <a:gdLst/>
                <a:ahLst/>
                <a:cxnLst/>
                <a:rect l="l" t="t" r="r" b="b"/>
                <a:pathLst>
                  <a:path w="11" h="22" extrusionOk="0">
                    <a:moveTo>
                      <a:pt x="3" y="11"/>
                    </a:moveTo>
                    <a:lnTo>
                      <a:pt x="2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7"/>
                    </a:lnTo>
                    <a:lnTo>
                      <a:pt x="2" y="19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3" y="21"/>
                    </a:lnTo>
                    <a:lnTo>
                      <a:pt x="3" y="22"/>
                    </a:lnTo>
                    <a:lnTo>
                      <a:pt x="5" y="22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8" y="16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10" y="8"/>
                    </a:lnTo>
                    <a:lnTo>
                      <a:pt x="11" y="6"/>
                    </a:lnTo>
                    <a:lnTo>
                      <a:pt x="10" y="5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15"/>
              <p:cNvSpPr/>
              <p:nvPr/>
            </p:nvSpPr>
            <p:spPr>
              <a:xfrm>
                <a:off x="6712" y="1483"/>
                <a:ext cx="3" cy="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1" y="6"/>
                    </a:moveTo>
                    <a:lnTo>
                      <a:pt x="3" y="4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15"/>
              <p:cNvSpPr/>
              <p:nvPr/>
            </p:nvSpPr>
            <p:spPr>
              <a:xfrm>
                <a:off x="6693" y="1575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7" name="Google Shape;617;p15"/>
            <p:cNvGrpSpPr/>
            <p:nvPr/>
          </p:nvGrpSpPr>
          <p:grpSpPr>
            <a:xfrm>
              <a:off x="4779" y="690"/>
              <a:ext cx="2439" cy="2046"/>
              <a:chOff x="4779" y="690"/>
              <a:chExt cx="2439" cy="2046"/>
            </a:xfrm>
          </p:grpSpPr>
          <p:sp>
            <p:nvSpPr>
              <p:cNvPr id="618" name="Google Shape;618;p15"/>
              <p:cNvSpPr/>
              <p:nvPr/>
            </p:nvSpPr>
            <p:spPr>
              <a:xfrm>
                <a:off x="6433" y="1430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3" y="2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15"/>
              <p:cNvSpPr/>
              <p:nvPr/>
            </p:nvSpPr>
            <p:spPr>
              <a:xfrm>
                <a:off x="6702" y="1518"/>
                <a:ext cx="3" cy="8"/>
              </a:xfrm>
              <a:custGeom>
                <a:avLst/>
                <a:gdLst/>
                <a:ahLst/>
                <a:cxnLst/>
                <a:rect l="l" t="t" r="r" b="b"/>
                <a:pathLst>
                  <a:path w="3" h="8" extrusionOk="0">
                    <a:moveTo>
                      <a:pt x="3" y="6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15"/>
              <p:cNvSpPr/>
              <p:nvPr/>
            </p:nvSpPr>
            <p:spPr>
              <a:xfrm>
                <a:off x="6701" y="1535"/>
                <a:ext cx="3" cy="7"/>
              </a:xfrm>
              <a:custGeom>
                <a:avLst/>
                <a:gdLst/>
                <a:ahLst/>
                <a:cxnLst/>
                <a:rect l="l" t="t" r="r" b="b"/>
                <a:pathLst>
                  <a:path w="3" h="7" extrusionOk="0">
                    <a:moveTo>
                      <a:pt x="1" y="3"/>
                    </a:moveTo>
                    <a:lnTo>
                      <a:pt x="0" y="7"/>
                    </a:lnTo>
                    <a:lnTo>
                      <a:pt x="1" y="7"/>
                    </a:lnTo>
                    <a:lnTo>
                      <a:pt x="3" y="5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15"/>
              <p:cNvSpPr/>
              <p:nvPr/>
            </p:nvSpPr>
            <p:spPr>
              <a:xfrm>
                <a:off x="6702" y="1527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4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15"/>
              <p:cNvSpPr/>
              <p:nvPr/>
            </p:nvSpPr>
            <p:spPr>
              <a:xfrm>
                <a:off x="6430" y="1430"/>
                <a:ext cx="1" cy="5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15"/>
              <p:cNvSpPr/>
              <p:nvPr/>
            </p:nvSpPr>
            <p:spPr>
              <a:xfrm>
                <a:off x="5152" y="813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1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5" y="5"/>
                    </a:lnTo>
                    <a:lnTo>
                      <a:pt x="3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15"/>
              <p:cNvSpPr/>
              <p:nvPr/>
            </p:nvSpPr>
            <p:spPr>
              <a:xfrm>
                <a:off x="5619" y="891"/>
                <a:ext cx="14" cy="8"/>
              </a:xfrm>
              <a:custGeom>
                <a:avLst/>
                <a:gdLst/>
                <a:ahLst/>
                <a:cxnLst/>
                <a:rect l="l" t="t" r="r" b="b"/>
                <a:pathLst>
                  <a:path w="14" h="8" extrusionOk="0">
                    <a:moveTo>
                      <a:pt x="3" y="6"/>
                    </a:moveTo>
                    <a:lnTo>
                      <a:pt x="4" y="8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11" y="8"/>
                    </a:lnTo>
                    <a:lnTo>
                      <a:pt x="12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6782" y="1339"/>
                <a:ext cx="2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18" extrusionOk="0">
                    <a:moveTo>
                      <a:pt x="9" y="11"/>
                    </a:moveTo>
                    <a:lnTo>
                      <a:pt x="11" y="11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6" y="14"/>
                    </a:lnTo>
                    <a:lnTo>
                      <a:pt x="19" y="16"/>
                    </a:lnTo>
                    <a:lnTo>
                      <a:pt x="21" y="18"/>
                    </a:lnTo>
                    <a:lnTo>
                      <a:pt x="22" y="16"/>
                    </a:lnTo>
                    <a:lnTo>
                      <a:pt x="21" y="13"/>
                    </a:lnTo>
                    <a:lnTo>
                      <a:pt x="17" y="11"/>
                    </a:lnTo>
                    <a:lnTo>
                      <a:pt x="14" y="8"/>
                    </a:lnTo>
                    <a:lnTo>
                      <a:pt x="13" y="7"/>
                    </a:lnTo>
                    <a:lnTo>
                      <a:pt x="9" y="7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6" y="7"/>
                    </a:lnTo>
                    <a:lnTo>
                      <a:pt x="6" y="8"/>
                    </a:lnTo>
                    <a:lnTo>
                      <a:pt x="9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5474" y="1250"/>
                <a:ext cx="9" cy="5"/>
              </a:xfrm>
              <a:custGeom>
                <a:avLst/>
                <a:gdLst/>
                <a:ahLst/>
                <a:cxnLst/>
                <a:rect l="l" t="t" r="r" b="b"/>
                <a:pathLst>
                  <a:path w="9" h="5" extrusionOk="0">
                    <a:moveTo>
                      <a:pt x="5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6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5601" y="880"/>
                <a:ext cx="7" cy="3"/>
              </a:xfrm>
              <a:custGeom>
                <a:avLst/>
                <a:gdLst/>
                <a:ahLst/>
                <a:cxnLst/>
                <a:rect l="l" t="t" r="r" b="b"/>
                <a:pathLst>
                  <a:path w="7" h="3" extrusionOk="0">
                    <a:moveTo>
                      <a:pt x="3" y="1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3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6811" y="1349"/>
                <a:ext cx="17" cy="9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 extrusionOk="0">
                    <a:moveTo>
                      <a:pt x="7" y="6"/>
                    </a:moveTo>
                    <a:lnTo>
                      <a:pt x="12" y="8"/>
                    </a:lnTo>
                    <a:lnTo>
                      <a:pt x="14" y="9"/>
                    </a:lnTo>
                    <a:lnTo>
                      <a:pt x="17" y="8"/>
                    </a:lnTo>
                    <a:lnTo>
                      <a:pt x="15" y="8"/>
                    </a:lnTo>
                    <a:lnTo>
                      <a:pt x="12" y="6"/>
                    </a:lnTo>
                    <a:lnTo>
                      <a:pt x="9" y="4"/>
                    </a:lnTo>
                    <a:lnTo>
                      <a:pt x="7" y="3"/>
                    </a:lnTo>
                    <a:lnTo>
                      <a:pt x="4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4" y="3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5627" y="872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0" y="1"/>
                    </a:moveTo>
                    <a:lnTo>
                      <a:pt x="1" y="3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3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15"/>
              <p:cNvSpPr/>
              <p:nvPr/>
            </p:nvSpPr>
            <p:spPr>
              <a:xfrm>
                <a:off x="5596" y="856"/>
                <a:ext cx="15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3" extrusionOk="0">
                    <a:moveTo>
                      <a:pt x="5" y="11"/>
                    </a:moveTo>
                    <a:lnTo>
                      <a:pt x="7" y="9"/>
                    </a:lnTo>
                    <a:lnTo>
                      <a:pt x="8" y="9"/>
                    </a:lnTo>
                    <a:lnTo>
                      <a:pt x="8" y="11"/>
                    </a:lnTo>
                    <a:lnTo>
                      <a:pt x="7" y="13"/>
                    </a:lnTo>
                    <a:lnTo>
                      <a:pt x="10" y="9"/>
                    </a:lnTo>
                    <a:lnTo>
                      <a:pt x="12" y="8"/>
                    </a:lnTo>
                    <a:lnTo>
                      <a:pt x="13" y="5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8" y="3"/>
                    </a:lnTo>
                    <a:lnTo>
                      <a:pt x="5" y="6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2" y="13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15"/>
              <p:cNvSpPr/>
              <p:nvPr/>
            </p:nvSpPr>
            <p:spPr>
              <a:xfrm>
                <a:off x="5555" y="979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2" y="6"/>
                    </a:moveTo>
                    <a:lnTo>
                      <a:pt x="2" y="6"/>
                    </a:lnTo>
                    <a:lnTo>
                      <a:pt x="5" y="4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15"/>
              <p:cNvSpPr/>
              <p:nvPr/>
            </p:nvSpPr>
            <p:spPr>
              <a:xfrm>
                <a:off x="5593" y="1119"/>
                <a:ext cx="2" cy="5"/>
              </a:xfrm>
              <a:custGeom>
                <a:avLst/>
                <a:gdLst/>
                <a:ahLst/>
                <a:cxnLst/>
                <a:rect l="l" t="t" r="r" b="b"/>
                <a:pathLst>
                  <a:path w="2" h="5" extrusionOk="0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15"/>
              <p:cNvSpPr/>
              <p:nvPr/>
            </p:nvSpPr>
            <p:spPr>
              <a:xfrm>
                <a:off x="6546" y="869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15"/>
              <p:cNvSpPr/>
              <p:nvPr/>
            </p:nvSpPr>
            <p:spPr>
              <a:xfrm>
                <a:off x="5584" y="1105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4"/>
                    </a:moveTo>
                    <a:lnTo>
                      <a:pt x="3" y="3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15"/>
              <p:cNvSpPr/>
              <p:nvPr/>
            </p:nvSpPr>
            <p:spPr>
              <a:xfrm>
                <a:off x="5588" y="1111"/>
                <a:ext cx="4" cy="13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 extrusionOk="0">
                    <a:moveTo>
                      <a:pt x="2" y="13"/>
                    </a:moveTo>
                    <a:lnTo>
                      <a:pt x="4" y="11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15"/>
              <p:cNvSpPr/>
              <p:nvPr/>
            </p:nvSpPr>
            <p:spPr>
              <a:xfrm>
                <a:off x="5517" y="732"/>
                <a:ext cx="76" cy="59"/>
              </a:xfrm>
              <a:custGeom>
                <a:avLst/>
                <a:gdLst/>
                <a:ahLst/>
                <a:cxnLst/>
                <a:rect l="l" t="t" r="r" b="b"/>
                <a:pathLst>
                  <a:path w="76" h="59" extrusionOk="0">
                    <a:moveTo>
                      <a:pt x="9" y="7"/>
                    </a:moveTo>
                    <a:lnTo>
                      <a:pt x="8" y="9"/>
                    </a:lnTo>
                    <a:lnTo>
                      <a:pt x="8" y="12"/>
                    </a:lnTo>
                    <a:lnTo>
                      <a:pt x="5" y="12"/>
                    </a:lnTo>
                    <a:lnTo>
                      <a:pt x="1" y="15"/>
                    </a:lnTo>
                    <a:lnTo>
                      <a:pt x="0" y="20"/>
                    </a:lnTo>
                    <a:lnTo>
                      <a:pt x="1" y="22"/>
                    </a:lnTo>
                    <a:lnTo>
                      <a:pt x="3" y="23"/>
                    </a:lnTo>
                    <a:lnTo>
                      <a:pt x="5" y="23"/>
                    </a:lnTo>
                    <a:lnTo>
                      <a:pt x="6" y="25"/>
                    </a:lnTo>
                    <a:lnTo>
                      <a:pt x="3" y="28"/>
                    </a:lnTo>
                    <a:lnTo>
                      <a:pt x="3" y="31"/>
                    </a:lnTo>
                    <a:lnTo>
                      <a:pt x="3" y="35"/>
                    </a:lnTo>
                    <a:lnTo>
                      <a:pt x="3" y="38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3"/>
                    </a:lnTo>
                    <a:lnTo>
                      <a:pt x="3" y="44"/>
                    </a:lnTo>
                    <a:lnTo>
                      <a:pt x="5" y="43"/>
                    </a:lnTo>
                    <a:lnTo>
                      <a:pt x="5" y="41"/>
                    </a:lnTo>
                    <a:lnTo>
                      <a:pt x="5" y="39"/>
                    </a:lnTo>
                    <a:lnTo>
                      <a:pt x="8" y="41"/>
                    </a:lnTo>
                    <a:lnTo>
                      <a:pt x="9" y="43"/>
                    </a:lnTo>
                    <a:lnTo>
                      <a:pt x="12" y="41"/>
                    </a:lnTo>
                    <a:lnTo>
                      <a:pt x="14" y="41"/>
                    </a:lnTo>
                    <a:lnTo>
                      <a:pt x="16" y="44"/>
                    </a:lnTo>
                    <a:lnTo>
                      <a:pt x="17" y="49"/>
                    </a:lnTo>
                    <a:lnTo>
                      <a:pt x="19" y="52"/>
                    </a:lnTo>
                    <a:lnTo>
                      <a:pt x="24" y="52"/>
                    </a:lnTo>
                    <a:lnTo>
                      <a:pt x="25" y="54"/>
                    </a:lnTo>
                    <a:lnTo>
                      <a:pt x="28" y="55"/>
                    </a:lnTo>
                    <a:lnTo>
                      <a:pt x="32" y="52"/>
                    </a:lnTo>
                    <a:lnTo>
                      <a:pt x="36" y="52"/>
                    </a:lnTo>
                    <a:lnTo>
                      <a:pt x="38" y="52"/>
                    </a:lnTo>
                    <a:lnTo>
                      <a:pt x="41" y="55"/>
                    </a:lnTo>
                    <a:lnTo>
                      <a:pt x="48" y="55"/>
                    </a:lnTo>
                    <a:lnTo>
                      <a:pt x="51" y="55"/>
                    </a:lnTo>
                    <a:lnTo>
                      <a:pt x="52" y="55"/>
                    </a:lnTo>
                    <a:lnTo>
                      <a:pt x="56" y="55"/>
                    </a:lnTo>
                    <a:lnTo>
                      <a:pt x="57" y="57"/>
                    </a:lnTo>
                    <a:lnTo>
                      <a:pt x="60" y="59"/>
                    </a:lnTo>
                    <a:lnTo>
                      <a:pt x="62" y="59"/>
                    </a:lnTo>
                    <a:lnTo>
                      <a:pt x="65" y="57"/>
                    </a:lnTo>
                    <a:lnTo>
                      <a:pt x="68" y="54"/>
                    </a:lnTo>
                    <a:lnTo>
                      <a:pt x="73" y="52"/>
                    </a:lnTo>
                    <a:lnTo>
                      <a:pt x="76" y="47"/>
                    </a:lnTo>
                    <a:lnTo>
                      <a:pt x="76" y="46"/>
                    </a:lnTo>
                    <a:lnTo>
                      <a:pt x="73" y="43"/>
                    </a:lnTo>
                    <a:lnTo>
                      <a:pt x="70" y="41"/>
                    </a:lnTo>
                    <a:lnTo>
                      <a:pt x="67" y="38"/>
                    </a:lnTo>
                    <a:lnTo>
                      <a:pt x="63" y="36"/>
                    </a:lnTo>
                    <a:lnTo>
                      <a:pt x="60" y="35"/>
                    </a:lnTo>
                    <a:lnTo>
                      <a:pt x="60" y="31"/>
                    </a:lnTo>
                    <a:lnTo>
                      <a:pt x="62" y="31"/>
                    </a:lnTo>
                    <a:lnTo>
                      <a:pt x="63" y="33"/>
                    </a:lnTo>
                    <a:lnTo>
                      <a:pt x="65" y="33"/>
                    </a:lnTo>
                    <a:lnTo>
                      <a:pt x="67" y="31"/>
                    </a:lnTo>
                    <a:lnTo>
                      <a:pt x="63" y="27"/>
                    </a:lnTo>
                    <a:lnTo>
                      <a:pt x="59" y="22"/>
                    </a:lnTo>
                    <a:lnTo>
                      <a:pt x="59" y="19"/>
                    </a:lnTo>
                    <a:lnTo>
                      <a:pt x="59" y="15"/>
                    </a:lnTo>
                    <a:lnTo>
                      <a:pt x="56" y="14"/>
                    </a:lnTo>
                    <a:lnTo>
                      <a:pt x="56" y="11"/>
                    </a:lnTo>
                    <a:lnTo>
                      <a:pt x="54" y="9"/>
                    </a:lnTo>
                    <a:lnTo>
                      <a:pt x="52" y="9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3" y="1"/>
                    </a:lnTo>
                    <a:lnTo>
                      <a:pt x="33" y="3"/>
                    </a:lnTo>
                    <a:lnTo>
                      <a:pt x="33" y="6"/>
                    </a:lnTo>
                    <a:lnTo>
                      <a:pt x="38" y="9"/>
                    </a:lnTo>
                    <a:lnTo>
                      <a:pt x="38" y="11"/>
                    </a:lnTo>
                    <a:lnTo>
                      <a:pt x="36" y="14"/>
                    </a:lnTo>
                    <a:lnTo>
                      <a:pt x="36" y="15"/>
                    </a:lnTo>
                    <a:lnTo>
                      <a:pt x="36" y="19"/>
                    </a:lnTo>
                    <a:lnTo>
                      <a:pt x="35" y="23"/>
                    </a:lnTo>
                    <a:lnTo>
                      <a:pt x="33" y="25"/>
                    </a:lnTo>
                    <a:lnTo>
                      <a:pt x="33" y="22"/>
                    </a:lnTo>
                    <a:lnTo>
                      <a:pt x="33" y="20"/>
                    </a:lnTo>
                    <a:lnTo>
                      <a:pt x="35" y="17"/>
                    </a:lnTo>
                    <a:lnTo>
                      <a:pt x="33" y="15"/>
                    </a:lnTo>
                    <a:lnTo>
                      <a:pt x="35" y="12"/>
                    </a:lnTo>
                    <a:lnTo>
                      <a:pt x="33" y="9"/>
                    </a:lnTo>
                    <a:lnTo>
                      <a:pt x="28" y="3"/>
                    </a:lnTo>
                    <a:lnTo>
                      <a:pt x="25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15"/>
              <p:cNvSpPr/>
              <p:nvPr/>
            </p:nvSpPr>
            <p:spPr>
              <a:xfrm>
                <a:off x="5568" y="999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3" y="4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15"/>
              <p:cNvSpPr/>
              <p:nvPr/>
            </p:nvSpPr>
            <p:spPr>
              <a:xfrm>
                <a:off x="5557" y="995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3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15"/>
              <p:cNvSpPr/>
              <p:nvPr/>
            </p:nvSpPr>
            <p:spPr>
              <a:xfrm>
                <a:off x="5623" y="867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2" y="2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15"/>
              <p:cNvSpPr/>
              <p:nvPr/>
            </p:nvSpPr>
            <p:spPr>
              <a:xfrm>
                <a:off x="5485" y="988"/>
                <a:ext cx="5" cy="7"/>
              </a:xfrm>
              <a:custGeom>
                <a:avLst/>
                <a:gdLst/>
                <a:ahLst/>
                <a:cxnLst/>
                <a:rect l="l" t="t" r="r" b="b"/>
                <a:pathLst>
                  <a:path w="5" h="7" extrusionOk="0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15"/>
              <p:cNvSpPr/>
              <p:nvPr/>
            </p:nvSpPr>
            <p:spPr>
              <a:xfrm>
                <a:off x="5486" y="939"/>
                <a:ext cx="8" cy="5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7" y="5"/>
                    </a:moveTo>
                    <a:lnTo>
                      <a:pt x="8" y="3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5" y="3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15"/>
              <p:cNvSpPr/>
              <p:nvPr/>
            </p:nvSpPr>
            <p:spPr>
              <a:xfrm>
                <a:off x="5531" y="999"/>
                <a:ext cx="6" cy="5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2" y="2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15"/>
              <p:cNvSpPr/>
              <p:nvPr/>
            </p:nvSpPr>
            <p:spPr>
              <a:xfrm>
                <a:off x="5523" y="1001"/>
                <a:ext cx="6" cy="5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0" y="3"/>
                    </a:moveTo>
                    <a:lnTo>
                      <a:pt x="2" y="5"/>
                    </a:lnTo>
                    <a:lnTo>
                      <a:pt x="3" y="5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15"/>
              <p:cNvSpPr/>
              <p:nvPr/>
            </p:nvSpPr>
            <p:spPr>
              <a:xfrm>
                <a:off x="5496" y="952"/>
                <a:ext cx="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4" extrusionOk="0">
                    <a:moveTo>
                      <a:pt x="8" y="6"/>
                    </a:moveTo>
                    <a:lnTo>
                      <a:pt x="6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5" y="12"/>
                    </a:lnTo>
                    <a:lnTo>
                      <a:pt x="6" y="14"/>
                    </a:lnTo>
                    <a:lnTo>
                      <a:pt x="6" y="11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15"/>
              <p:cNvSpPr/>
              <p:nvPr/>
            </p:nvSpPr>
            <p:spPr>
              <a:xfrm>
                <a:off x="5485" y="752"/>
                <a:ext cx="2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29" h="19" extrusionOk="0">
                    <a:moveTo>
                      <a:pt x="14" y="15"/>
                    </a:moveTo>
                    <a:lnTo>
                      <a:pt x="19" y="15"/>
                    </a:lnTo>
                    <a:lnTo>
                      <a:pt x="21" y="15"/>
                    </a:lnTo>
                    <a:lnTo>
                      <a:pt x="21" y="16"/>
                    </a:lnTo>
                    <a:lnTo>
                      <a:pt x="16" y="18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6" y="19"/>
                    </a:lnTo>
                    <a:lnTo>
                      <a:pt x="19" y="19"/>
                    </a:lnTo>
                    <a:lnTo>
                      <a:pt x="21" y="18"/>
                    </a:lnTo>
                    <a:lnTo>
                      <a:pt x="24" y="15"/>
                    </a:lnTo>
                    <a:lnTo>
                      <a:pt x="27" y="15"/>
                    </a:lnTo>
                    <a:lnTo>
                      <a:pt x="27" y="10"/>
                    </a:lnTo>
                    <a:lnTo>
                      <a:pt x="29" y="7"/>
                    </a:lnTo>
                    <a:lnTo>
                      <a:pt x="29" y="3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7"/>
                    </a:lnTo>
                    <a:lnTo>
                      <a:pt x="5" y="7"/>
                    </a:lnTo>
                    <a:lnTo>
                      <a:pt x="6" y="10"/>
                    </a:lnTo>
                    <a:lnTo>
                      <a:pt x="9" y="10"/>
                    </a:lnTo>
                    <a:lnTo>
                      <a:pt x="11" y="13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15"/>
              <p:cNvSpPr/>
              <p:nvPr/>
            </p:nvSpPr>
            <p:spPr>
              <a:xfrm>
                <a:off x="5494" y="936"/>
                <a:ext cx="10" cy="3"/>
              </a:xfrm>
              <a:custGeom>
                <a:avLst/>
                <a:gdLst/>
                <a:ahLst/>
                <a:cxnLst/>
                <a:rect l="l" t="t" r="r" b="b"/>
                <a:pathLst>
                  <a:path w="10" h="3" extrusionOk="0">
                    <a:moveTo>
                      <a:pt x="2" y="3"/>
                    </a:moveTo>
                    <a:lnTo>
                      <a:pt x="5" y="3"/>
                    </a:lnTo>
                    <a:lnTo>
                      <a:pt x="7" y="3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15"/>
              <p:cNvSpPr/>
              <p:nvPr/>
            </p:nvSpPr>
            <p:spPr>
              <a:xfrm>
                <a:off x="5542" y="972"/>
                <a:ext cx="7" cy="5"/>
              </a:xfrm>
              <a:custGeom>
                <a:avLst/>
                <a:gdLst/>
                <a:ahLst/>
                <a:cxnLst/>
                <a:rect l="l" t="t" r="r" b="b"/>
                <a:pathLst>
                  <a:path w="7" h="5" extrusionOk="0">
                    <a:moveTo>
                      <a:pt x="7" y="0"/>
                    </a:moveTo>
                    <a:lnTo>
                      <a:pt x="5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4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15"/>
              <p:cNvSpPr/>
              <p:nvPr/>
            </p:nvSpPr>
            <p:spPr>
              <a:xfrm>
                <a:off x="5550" y="982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2" y="3"/>
                    </a:moveTo>
                    <a:lnTo>
                      <a:pt x="3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15"/>
              <p:cNvSpPr/>
              <p:nvPr/>
            </p:nvSpPr>
            <p:spPr>
              <a:xfrm>
                <a:off x="6519" y="865"/>
                <a:ext cx="19" cy="15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2" y="10"/>
                    </a:moveTo>
                    <a:lnTo>
                      <a:pt x="3" y="10"/>
                    </a:lnTo>
                    <a:lnTo>
                      <a:pt x="8" y="10"/>
                    </a:lnTo>
                    <a:lnTo>
                      <a:pt x="11" y="13"/>
                    </a:lnTo>
                    <a:lnTo>
                      <a:pt x="14" y="15"/>
                    </a:lnTo>
                    <a:lnTo>
                      <a:pt x="17" y="15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6" y="5"/>
                    </a:lnTo>
                    <a:lnTo>
                      <a:pt x="17" y="5"/>
                    </a:lnTo>
                    <a:lnTo>
                      <a:pt x="16" y="2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5549" y="846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15"/>
              <p:cNvSpPr/>
              <p:nvPr/>
            </p:nvSpPr>
            <p:spPr>
              <a:xfrm>
                <a:off x="5542" y="1004"/>
                <a:ext cx="7" cy="2"/>
              </a:xfrm>
              <a:custGeom>
                <a:avLst/>
                <a:gdLst/>
                <a:ahLst/>
                <a:cxnLst/>
                <a:rect l="l" t="t" r="r" b="b"/>
                <a:pathLst>
                  <a:path w="7" h="2" extrusionOk="0">
                    <a:moveTo>
                      <a:pt x="5" y="2"/>
                    </a:move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15"/>
              <p:cNvSpPr/>
              <p:nvPr/>
            </p:nvSpPr>
            <p:spPr>
              <a:xfrm>
                <a:off x="5534" y="867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5" y="5"/>
                    </a:moveTo>
                    <a:lnTo>
                      <a:pt x="5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5" y="8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15"/>
              <p:cNvSpPr/>
              <p:nvPr/>
            </p:nvSpPr>
            <p:spPr>
              <a:xfrm>
                <a:off x="5552" y="963"/>
                <a:ext cx="11" cy="6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 extrusionOk="0">
                    <a:moveTo>
                      <a:pt x="11" y="3"/>
                    </a:move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5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8" y="5"/>
                    </a:lnTo>
                    <a:lnTo>
                      <a:pt x="11" y="3"/>
                    </a:lnTo>
                    <a:lnTo>
                      <a:pt x="1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15"/>
              <p:cNvSpPr/>
              <p:nvPr/>
            </p:nvSpPr>
            <p:spPr>
              <a:xfrm>
                <a:off x="6106" y="690"/>
                <a:ext cx="8" cy="10"/>
              </a:xfrm>
              <a:custGeom>
                <a:avLst/>
                <a:gdLst/>
                <a:ahLst/>
                <a:cxnLst/>
                <a:rect l="l" t="t" r="r" b="b"/>
                <a:pathLst>
                  <a:path w="8" h="10" extrusionOk="0">
                    <a:moveTo>
                      <a:pt x="5" y="6"/>
                    </a:moveTo>
                    <a:lnTo>
                      <a:pt x="8" y="5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10"/>
                    </a:lnTo>
                    <a:lnTo>
                      <a:pt x="3" y="8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15"/>
              <p:cNvSpPr/>
              <p:nvPr/>
            </p:nvSpPr>
            <p:spPr>
              <a:xfrm>
                <a:off x="6027" y="744"/>
                <a:ext cx="90" cy="69"/>
              </a:xfrm>
              <a:custGeom>
                <a:avLst/>
                <a:gdLst/>
                <a:ahLst/>
                <a:cxnLst/>
                <a:rect l="l" t="t" r="r" b="b"/>
                <a:pathLst>
                  <a:path w="90" h="69" extrusionOk="0">
                    <a:moveTo>
                      <a:pt x="4" y="29"/>
                    </a:moveTo>
                    <a:lnTo>
                      <a:pt x="8" y="31"/>
                    </a:lnTo>
                    <a:lnTo>
                      <a:pt x="6" y="32"/>
                    </a:lnTo>
                    <a:lnTo>
                      <a:pt x="4" y="32"/>
                    </a:lnTo>
                    <a:lnTo>
                      <a:pt x="4" y="35"/>
                    </a:lnTo>
                    <a:lnTo>
                      <a:pt x="6" y="35"/>
                    </a:lnTo>
                    <a:lnTo>
                      <a:pt x="8" y="39"/>
                    </a:lnTo>
                    <a:lnTo>
                      <a:pt x="8" y="40"/>
                    </a:lnTo>
                    <a:lnTo>
                      <a:pt x="9" y="42"/>
                    </a:lnTo>
                    <a:lnTo>
                      <a:pt x="12" y="42"/>
                    </a:lnTo>
                    <a:lnTo>
                      <a:pt x="14" y="45"/>
                    </a:lnTo>
                    <a:lnTo>
                      <a:pt x="12" y="45"/>
                    </a:lnTo>
                    <a:lnTo>
                      <a:pt x="14" y="47"/>
                    </a:lnTo>
                    <a:lnTo>
                      <a:pt x="16" y="47"/>
                    </a:lnTo>
                    <a:lnTo>
                      <a:pt x="17" y="47"/>
                    </a:lnTo>
                    <a:lnTo>
                      <a:pt x="19" y="48"/>
                    </a:lnTo>
                    <a:lnTo>
                      <a:pt x="17" y="50"/>
                    </a:lnTo>
                    <a:lnTo>
                      <a:pt x="16" y="48"/>
                    </a:lnTo>
                    <a:lnTo>
                      <a:pt x="14" y="48"/>
                    </a:lnTo>
                    <a:lnTo>
                      <a:pt x="12" y="50"/>
                    </a:lnTo>
                    <a:lnTo>
                      <a:pt x="14" y="53"/>
                    </a:lnTo>
                    <a:lnTo>
                      <a:pt x="22" y="58"/>
                    </a:lnTo>
                    <a:lnTo>
                      <a:pt x="27" y="59"/>
                    </a:lnTo>
                    <a:lnTo>
                      <a:pt x="31" y="59"/>
                    </a:lnTo>
                    <a:lnTo>
                      <a:pt x="33" y="61"/>
                    </a:lnTo>
                    <a:lnTo>
                      <a:pt x="36" y="64"/>
                    </a:lnTo>
                    <a:lnTo>
                      <a:pt x="36" y="66"/>
                    </a:lnTo>
                    <a:lnTo>
                      <a:pt x="39" y="69"/>
                    </a:lnTo>
                    <a:lnTo>
                      <a:pt x="43" y="69"/>
                    </a:lnTo>
                    <a:lnTo>
                      <a:pt x="47" y="67"/>
                    </a:lnTo>
                    <a:lnTo>
                      <a:pt x="51" y="67"/>
                    </a:lnTo>
                    <a:lnTo>
                      <a:pt x="54" y="69"/>
                    </a:lnTo>
                    <a:lnTo>
                      <a:pt x="57" y="69"/>
                    </a:lnTo>
                    <a:lnTo>
                      <a:pt x="57" y="66"/>
                    </a:lnTo>
                    <a:lnTo>
                      <a:pt x="57" y="64"/>
                    </a:lnTo>
                    <a:lnTo>
                      <a:pt x="55" y="59"/>
                    </a:lnTo>
                    <a:lnTo>
                      <a:pt x="57" y="58"/>
                    </a:lnTo>
                    <a:lnTo>
                      <a:pt x="54" y="58"/>
                    </a:lnTo>
                    <a:lnTo>
                      <a:pt x="52" y="56"/>
                    </a:lnTo>
                    <a:lnTo>
                      <a:pt x="52" y="54"/>
                    </a:lnTo>
                    <a:lnTo>
                      <a:pt x="54" y="53"/>
                    </a:lnTo>
                    <a:lnTo>
                      <a:pt x="55" y="54"/>
                    </a:lnTo>
                    <a:lnTo>
                      <a:pt x="55" y="56"/>
                    </a:lnTo>
                    <a:lnTo>
                      <a:pt x="59" y="56"/>
                    </a:lnTo>
                    <a:lnTo>
                      <a:pt x="60" y="59"/>
                    </a:lnTo>
                    <a:lnTo>
                      <a:pt x="60" y="61"/>
                    </a:lnTo>
                    <a:lnTo>
                      <a:pt x="62" y="59"/>
                    </a:lnTo>
                    <a:lnTo>
                      <a:pt x="65" y="56"/>
                    </a:lnTo>
                    <a:lnTo>
                      <a:pt x="67" y="51"/>
                    </a:lnTo>
                    <a:lnTo>
                      <a:pt x="71" y="47"/>
                    </a:lnTo>
                    <a:lnTo>
                      <a:pt x="74" y="45"/>
                    </a:lnTo>
                    <a:lnTo>
                      <a:pt x="78" y="43"/>
                    </a:lnTo>
                    <a:lnTo>
                      <a:pt x="79" y="45"/>
                    </a:lnTo>
                    <a:lnTo>
                      <a:pt x="78" y="47"/>
                    </a:lnTo>
                    <a:lnTo>
                      <a:pt x="81" y="47"/>
                    </a:lnTo>
                    <a:lnTo>
                      <a:pt x="82" y="48"/>
                    </a:lnTo>
                    <a:lnTo>
                      <a:pt x="84" y="47"/>
                    </a:lnTo>
                    <a:lnTo>
                      <a:pt x="84" y="45"/>
                    </a:lnTo>
                    <a:lnTo>
                      <a:pt x="89" y="42"/>
                    </a:lnTo>
                    <a:lnTo>
                      <a:pt x="90" y="40"/>
                    </a:lnTo>
                    <a:lnTo>
                      <a:pt x="90" y="39"/>
                    </a:lnTo>
                    <a:lnTo>
                      <a:pt x="86" y="39"/>
                    </a:lnTo>
                    <a:lnTo>
                      <a:pt x="82" y="40"/>
                    </a:lnTo>
                    <a:lnTo>
                      <a:pt x="78" y="39"/>
                    </a:lnTo>
                    <a:lnTo>
                      <a:pt x="73" y="37"/>
                    </a:lnTo>
                    <a:lnTo>
                      <a:pt x="71" y="35"/>
                    </a:lnTo>
                    <a:lnTo>
                      <a:pt x="68" y="35"/>
                    </a:lnTo>
                    <a:lnTo>
                      <a:pt x="68" y="34"/>
                    </a:lnTo>
                    <a:lnTo>
                      <a:pt x="63" y="29"/>
                    </a:lnTo>
                    <a:lnTo>
                      <a:pt x="62" y="27"/>
                    </a:lnTo>
                    <a:lnTo>
                      <a:pt x="60" y="23"/>
                    </a:lnTo>
                    <a:lnTo>
                      <a:pt x="60" y="21"/>
                    </a:lnTo>
                    <a:lnTo>
                      <a:pt x="57" y="18"/>
                    </a:lnTo>
                    <a:lnTo>
                      <a:pt x="57" y="16"/>
                    </a:lnTo>
                    <a:lnTo>
                      <a:pt x="54" y="15"/>
                    </a:lnTo>
                    <a:lnTo>
                      <a:pt x="54" y="13"/>
                    </a:lnTo>
                    <a:lnTo>
                      <a:pt x="55" y="11"/>
                    </a:lnTo>
                    <a:lnTo>
                      <a:pt x="54" y="10"/>
                    </a:lnTo>
                    <a:lnTo>
                      <a:pt x="55" y="8"/>
                    </a:lnTo>
                    <a:lnTo>
                      <a:pt x="57" y="8"/>
                    </a:lnTo>
                    <a:lnTo>
                      <a:pt x="57" y="7"/>
                    </a:lnTo>
                    <a:lnTo>
                      <a:pt x="55" y="5"/>
                    </a:lnTo>
                    <a:lnTo>
                      <a:pt x="52" y="3"/>
                    </a:lnTo>
                    <a:lnTo>
                      <a:pt x="47" y="3"/>
                    </a:lnTo>
                    <a:lnTo>
                      <a:pt x="44" y="3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5" y="0"/>
                    </a:lnTo>
                    <a:lnTo>
                      <a:pt x="39" y="3"/>
                    </a:lnTo>
                    <a:lnTo>
                      <a:pt x="41" y="5"/>
                    </a:lnTo>
                    <a:lnTo>
                      <a:pt x="43" y="7"/>
                    </a:lnTo>
                    <a:lnTo>
                      <a:pt x="39" y="7"/>
                    </a:lnTo>
                    <a:lnTo>
                      <a:pt x="38" y="5"/>
                    </a:lnTo>
                    <a:lnTo>
                      <a:pt x="36" y="5"/>
                    </a:lnTo>
                    <a:lnTo>
                      <a:pt x="35" y="8"/>
                    </a:lnTo>
                    <a:lnTo>
                      <a:pt x="35" y="11"/>
                    </a:lnTo>
                    <a:lnTo>
                      <a:pt x="36" y="13"/>
                    </a:lnTo>
                    <a:lnTo>
                      <a:pt x="38" y="18"/>
                    </a:lnTo>
                    <a:lnTo>
                      <a:pt x="43" y="23"/>
                    </a:lnTo>
                    <a:lnTo>
                      <a:pt x="43" y="24"/>
                    </a:lnTo>
                    <a:lnTo>
                      <a:pt x="41" y="26"/>
                    </a:lnTo>
                    <a:lnTo>
                      <a:pt x="38" y="26"/>
                    </a:lnTo>
                    <a:lnTo>
                      <a:pt x="35" y="23"/>
                    </a:lnTo>
                    <a:lnTo>
                      <a:pt x="33" y="18"/>
                    </a:lnTo>
                    <a:lnTo>
                      <a:pt x="31" y="16"/>
                    </a:lnTo>
                    <a:lnTo>
                      <a:pt x="28" y="18"/>
                    </a:lnTo>
                    <a:lnTo>
                      <a:pt x="27" y="18"/>
                    </a:lnTo>
                    <a:lnTo>
                      <a:pt x="27" y="18"/>
                    </a:lnTo>
                    <a:lnTo>
                      <a:pt x="24" y="16"/>
                    </a:lnTo>
                    <a:lnTo>
                      <a:pt x="24" y="15"/>
                    </a:lnTo>
                    <a:lnTo>
                      <a:pt x="22" y="11"/>
                    </a:lnTo>
                    <a:lnTo>
                      <a:pt x="20" y="11"/>
                    </a:lnTo>
                    <a:lnTo>
                      <a:pt x="17" y="8"/>
                    </a:lnTo>
                    <a:lnTo>
                      <a:pt x="12" y="8"/>
                    </a:lnTo>
                    <a:lnTo>
                      <a:pt x="11" y="7"/>
                    </a:lnTo>
                    <a:lnTo>
                      <a:pt x="9" y="5"/>
                    </a:lnTo>
                    <a:lnTo>
                      <a:pt x="8" y="7"/>
                    </a:lnTo>
                    <a:lnTo>
                      <a:pt x="4" y="8"/>
                    </a:lnTo>
                    <a:lnTo>
                      <a:pt x="4" y="11"/>
                    </a:lnTo>
                    <a:lnTo>
                      <a:pt x="4" y="13"/>
                    </a:lnTo>
                    <a:lnTo>
                      <a:pt x="4" y="16"/>
                    </a:lnTo>
                    <a:lnTo>
                      <a:pt x="3" y="19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3" y="29"/>
                    </a:lnTo>
                    <a:lnTo>
                      <a:pt x="4" y="2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15"/>
              <p:cNvSpPr/>
              <p:nvPr/>
            </p:nvSpPr>
            <p:spPr>
              <a:xfrm>
                <a:off x="6125" y="830"/>
                <a:ext cx="43" cy="28"/>
              </a:xfrm>
              <a:custGeom>
                <a:avLst/>
                <a:gdLst/>
                <a:ahLst/>
                <a:cxnLst/>
                <a:rect l="l" t="t" r="r" b="b"/>
                <a:pathLst>
                  <a:path w="43" h="28" extrusionOk="0">
                    <a:moveTo>
                      <a:pt x="4" y="28"/>
                    </a:moveTo>
                    <a:lnTo>
                      <a:pt x="5" y="24"/>
                    </a:lnTo>
                    <a:lnTo>
                      <a:pt x="10" y="21"/>
                    </a:lnTo>
                    <a:lnTo>
                      <a:pt x="15" y="23"/>
                    </a:lnTo>
                    <a:lnTo>
                      <a:pt x="20" y="23"/>
                    </a:lnTo>
                    <a:lnTo>
                      <a:pt x="24" y="21"/>
                    </a:lnTo>
                    <a:lnTo>
                      <a:pt x="31" y="21"/>
                    </a:lnTo>
                    <a:lnTo>
                      <a:pt x="32" y="20"/>
                    </a:lnTo>
                    <a:lnTo>
                      <a:pt x="37" y="20"/>
                    </a:lnTo>
                    <a:lnTo>
                      <a:pt x="40" y="20"/>
                    </a:lnTo>
                    <a:lnTo>
                      <a:pt x="43" y="18"/>
                    </a:lnTo>
                    <a:lnTo>
                      <a:pt x="40" y="16"/>
                    </a:lnTo>
                    <a:lnTo>
                      <a:pt x="39" y="13"/>
                    </a:lnTo>
                    <a:lnTo>
                      <a:pt x="35" y="8"/>
                    </a:lnTo>
                    <a:lnTo>
                      <a:pt x="31" y="4"/>
                    </a:lnTo>
                    <a:lnTo>
                      <a:pt x="26" y="4"/>
                    </a:lnTo>
                    <a:lnTo>
                      <a:pt x="23" y="4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2"/>
                    </a:lnTo>
                    <a:lnTo>
                      <a:pt x="4" y="7"/>
                    </a:lnTo>
                    <a:lnTo>
                      <a:pt x="5" y="10"/>
                    </a:lnTo>
                    <a:lnTo>
                      <a:pt x="5" y="16"/>
                    </a:lnTo>
                    <a:lnTo>
                      <a:pt x="4" y="23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2" y="28"/>
                    </a:lnTo>
                    <a:lnTo>
                      <a:pt x="4" y="2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15"/>
              <p:cNvSpPr/>
              <p:nvPr/>
            </p:nvSpPr>
            <p:spPr>
              <a:xfrm>
                <a:off x="6137" y="747"/>
                <a:ext cx="52" cy="21"/>
              </a:xfrm>
              <a:custGeom>
                <a:avLst/>
                <a:gdLst/>
                <a:ahLst/>
                <a:cxnLst/>
                <a:rect l="l" t="t" r="r" b="b"/>
                <a:pathLst>
                  <a:path w="52" h="21" extrusionOk="0">
                    <a:moveTo>
                      <a:pt x="6" y="12"/>
                    </a:moveTo>
                    <a:lnTo>
                      <a:pt x="8" y="15"/>
                    </a:lnTo>
                    <a:lnTo>
                      <a:pt x="17" y="18"/>
                    </a:lnTo>
                    <a:lnTo>
                      <a:pt x="23" y="18"/>
                    </a:lnTo>
                    <a:lnTo>
                      <a:pt x="28" y="21"/>
                    </a:lnTo>
                    <a:lnTo>
                      <a:pt x="33" y="21"/>
                    </a:lnTo>
                    <a:lnTo>
                      <a:pt x="38" y="20"/>
                    </a:lnTo>
                    <a:lnTo>
                      <a:pt x="41" y="21"/>
                    </a:lnTo>
                    <a:lnTo>
                      <a:pt x="44" y="20"/>
                    </a:lnTo>
                    <a:lnTo>
                      <a:pt x="49" y="16"/>
                    </a:lnTo>
                    <a:lnTo>
                      <a:pt x="51" y="13"/>
                    </a:lnTo>
                    <a:lnTo>
                      <a:pt x="52" y="10"/>
                    </a:lnTo>
                    <a:lnTo>
                      <a:pt x="52" y="5"/>
                    </a:lnTo>
                    <a:lnTo>
                      <a:pt x="49" y="5"/>
                    </a:lnTo>
                    <a:lnTo>
                      <a:pt x="47" y="5"/>
                    </a:lnTo>
                    <a:lnTo>
                      <a:pt x="46" y="4"/>
                    </a:lnTo>
                    <a:lnTo>
                      <a:pt x="47" y="2"/>
                    </a:lnTo>
                    <a:lnTo>
                      <a:pt x="46" y="0"/>
                    </a:lnTo>
                    <a:lnTo>
                      <a:pt x="43" y="2"/>
                    </a:lnTo>
                    <a:lnTo>
                      <a:pt x="39" y="0"/>
                    </a:lnTo>
                    <a:lnTo>
                      <a:pt x="31" y="2"/>
                    </a:lnTo>
                    <a:lnTo>
                      <a:pt x="28" y="5"/>
                    </a:lnTo>
                    <a:lnTo>
                      <a:pt x="25" y="5"/>
                    </a:lnTo>
                    <a:lnTo>
                      <a:pt x="23" y="4"/>
                    </a:lnTo>
                    <a:lnTo>
                      <a:pt x="23" y="2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4" y="2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9" y="5"/>
                    </a:lnTo>
                    <a:lnTo>
                      <a:pt x="4" y="5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15"/>
              <p:cNvSpPr/>
              <p:nvPr/>
            </p:nvSpPr>
            <p:spPr>
              <a:xfrm>
                <a:off x="6108" y="819"/>
                <a:ext cx="14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4" h="18" extrusionOk="0">
                    <a:moveTo>
                      <a:pt x="14" y="11"/>
                    </a:moveTo>
                    <a:lnTo>
                      <a:pt x="14" y="8"/>
                    </a:lnTo>
                    <a:lnTo>
                      <a:pt x="9" y="3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2"/>
                    </a:lnTo>
                    <a:lnTo>
                      <a:pt x="0" y="3"/>
                    </a:lnTo>
                    <a:lnTo>
                      <a:pt x="1" y="7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3" y="13"/>
                    </a:lnTo>
                    <a:lnTo>
                      <a:pt x="6" y="13"/>
                    </a:lnTo>
                    <a:lnTo>
                      <a:pt x="8" y="16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1" y="16"/>
                    </a:lnTo>
                    <a:lnTo>
                      <a:pt x="13" y="13"/>
                    </a:lnTo>
                    <a:lnTo>
                      <a:pt x="14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5"/>
              <p:cNvSpPr/>
              <p:nvPr/>
            </p:nvSpPr>
            <p:spPr>
              <a:xfrm>
                <a:off x="5496" y="1063"/>
                <a:ext cx="14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4" h="13" extrusionOk="0">
                    <a:moveTo>
                      <a:pt x="3" y="13"/>
                    </a:moveTo>
                    <a:lnTo>
                      <a:pt x="5" y="11"/>
                    </a:lnTo>
                    <a:lnTo>
                      <a:pt x="8" y="10"/>
                    </a:lnTo>
                    <a:lnTo>
                      <a:pt x="10" y="7"/>
                    </a:lnTo>
                    <a:lnTo>
                      <a:pt x="11" y="7"/>
                    </a:lnTo>
                    <a:lnTo>
                      <a:pt x="14" y="3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2" y="13"/>
                    </a:lnTo>
                    <a:lnTo>
                      <a:pt x="3" y="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15"/>
              <p:cNvSpPr/>
              <p:nvPr/>
            </p:nvSpPr>
            <p:spPr>
              <a:xfrm>
                <a:off x="6409" y="862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5"/>
                    </a:moveTo>
                    <a:lnTo>
                      <a:pt x="5" y="3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15"/>
              <p:cNvSpPr/>
              <p:nvPr/>
            </p:nvSpPr>
            <p:spPr>
              <a:xfrm>
                <a:off x="6084" y="747"/>
                <a:ext cx="4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5" y="5"/>
                    </a:moveTo>
                    <a:lnTo>
                      <a:pt x="6" y="7"/>
                    </a:lnTo>
                    <a:lnTo>
                      <a:pt x="6" y="8"/>
                    </a:lnTo>
                    <a:lnTo>
                      <a:pt x="8" y="10"/>
                    </a:lnTo>
                    <a:lnTo>
                      <a:pt x="10" y="12"/>
                    </a:lnTo>
                    <a:lnTo>
                      <a:pt x="10" y="13"/>
                    </a:lnTo>
                    <a:lnTo>
                      <a:pt x="8" y="16"/>
                    </a:lnTo>
                    <a:lnTo>
                      <a:pt x="8" y="20"/>
                    </a:lnTo>
                    <a:lnTo>
                      <a:pt x="10" y="23"/>
                    </a:lnTo>
                    <a:lnTo>
                      <a:pt x="14" y="28"/>
                    </a:lnTo>
                    <a:lnTo>
                      <a:pt x="19" y="31"/>
                    </a:lnTo>
                    <a:lnTo>
                      <a:pt x="25" y="34"/>
                    </a:lnTo>
                    <a:lnTo>
                      <a:pt x="27" y="34"/>
                    </a:lnTo>
                    <a:lnTo>
                      <a:pt x="30" y="32"/>
                    </a:lnTo>
                    <a:lnTo>
                      <a:pt x="32" y="31"/>
                    </a:lnTo>
                    <a:lnTo>
                      <a:pt x="35" y="34"/>
                    </a:lnTo>
                    <a:lnTo>
                      <a:pt x="37" y="32"/>
                    </a:lnTo>
                    <a:lnTo>
                      <a:pt x="38" y="29"/>
                    </a:lnTo>
                    <a:lnTo>
                      <a:pt x="38" y="26"/>
                    </a:lnTo>
                    <a:lnTo>
                      <a:pt x="40" y="23"/>
                    </a:lnTo>
                    <a:lnTo>
                      <a:pt x="40" y="21"/>
                    </a:lnTo>
                    <a:lnTo>
                      <a:pt x="40" y="18"/>
                    </a:lnTo>
                    <a:lnTo>
                      <a:pt x="37" y="16"/>
                    </a:lnTo>
                    <a:lnTo>
                      <a:pt x="33" y="13"/>
                    </a:lnTo>
                    <a:lnTo>
                      <a:pt x="33" y="10"/>
                    </a:lnTo>
                    <a:lnTo>
                      <a:pt x="35" y="8"/>
                    </a:lnTo>
                    <a:lnTo>
                      <a:pt x="38" y="8"/>
                    </a:lnTo>
                    <a:lnTo>
                      <a:pt x="38" y="7"/>
                    </a:lnTo>
                    <a:lnTo>
                      <a:pt x="32" y="4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19" y="4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2" name="Google Shape;662;p15"/>
              <p:cNvSpPr/>
              <p:nvPr/>
            </p:nvSpPr>
            <p:spPr>
              <a:xfrm>
                <a:off x="6149" y="928"/>
                <a:ext cx="10" cy="9"/>
              </a:xfrm>
              <a:custGeom>
                <a:avLst/>
                <a:gdLst/>
                <a:ahLst/>
                <a:cxnLst/>
                <a:rect l="l" t="t" r="r" b="b"/>
                <a:pathLst>
                  <a:path w="10" h="9" extrusionOk="0">
                    <a:moveTo>
                      <a:pt x="5" y="9"/>
                    </a:moveTo>
                    <a:lnTo>
                      <a:pt x="5" y="8"/>
                    </a:lnTo>
                    <a:lnTo>
                      <a:pt x="10" y="6"/>
                    </a:lnTo>
                    <a:lnTo>
                      <a:pt x="10" y="4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3" y="8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Google Shape;663;p15"/>
              <p:cNvSpPr/>
              <p:nvPr/>
            </p:nvSpPr>
            <p:spPr>
              <a:xfrm>
                <a:off x="6458" y="912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4" y="3"/>
                    </a:moveTo>
                    <a:lnTo>
                      <a:pt x="4" y="6"/>
                    </a:lnTo>
                    <a:lnTo>
                      <a:pt x="5" y="5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15"/>
              <p:cNvSpPr/>
              <p:nvPr/>
            </p:nvSpPr>
            <p:spPr>
              <a:xfrm>
                <a:off x="6458" y="907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5"/>
                    </a:moveTo>
                    <a:lnTo>
                      <a:pt x="4" y="3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4" y="3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Google Shape;665;p15"/>
              <p:cNvSpPr/>
              <p:nvPr/>
            </p:nvSpPr>
            <p:spPr>
              <a:xfrm>
                <a:off x="6462" y="904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3" y="5"/>
                    </a:moveTo>
                    <a:lnTo>
                      <a:pt x="3" y="3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Google Shape;666;p15"/>
              <p:cNvSpPr/>
              <p:nvPr/>
            </p:nvSpPr>
            <p:spPr>
              <a:xfrm>
                <a:off x="6431" y="862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2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7" name="Google Shape;667;p15"/>
              <p:cNvSpPr/>
              <p:nvPr/>
            </p:nvSpPr>
            <p:spPr>
              <a:xfrm>
                <a:off x="6452" y="909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3" y="6"/>
                    </a:moveTo>
                    <a:lnTo>
                      <a:pt x="3" y="4"/>
                    </a:lnTo>
                    <a:lnTo>
                      <a:pt x="5" y="4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2" y="4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15"/>
              <p:cNvSpPr/>
              <p:nvPr/>
            </p:nvSpPr>
            <p:spPr>
              <a:xfrm>
                <a:off x="5421" y="1180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5" y="3"/>
                    </a:moveTo>
                    <a:lnTo>
                      <a:pt x="5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669;p15"/>
              <p:cNvSpPr/>
              <p:nvPr/>
            </p:nvSpPr>
            <p:spPr>
              <a:xfrm>
                <a:off x="6420" y="861"/>
                <a:ext cx="5" cy="1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3" y="1"/>
                    </a:move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0" name="Google Shape;670;p15"/>
              <p:cNvSpPr/>
              <p:nvPr/>
            </p:nvSpPr>
            <p:spPr>
              <a:xfrm>
                <a:off x="5612" y="877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5" y="0"/>
                    </a:moveTo>
                    <a:lnTo>
                      <a:pt x="4" y="1"/>
                    </a:lnTo>
                    <a:lnTo>
                      <a:pt x="4" y="3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15"/>
              <p:cNvSpPr/>
              <p:nvPr/>
            </p:nvSpPr>
            <p:spPr>
              <a:xfrm>
                <a:off x="5026" y="1443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15"/>
              <p:cNvSpPr/>
              <p:nvPr/>
            </p:nvSpPr>
            <p:spPr>
              <a:xfrm>
                <a:off x="5600" y="751"/>
                <a:ext cx="55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5" h="68" extrusionOk="0">
                    <a:moveTo>
                      <a:pt x="1" y="11"/>
                    </a:moveTo>
                    <a:lnTo>
                      <a:pt x="0" y="11"/>
                    </a:lnTo>
                    <a:lnTo>
                      <a:pt x="0" y="14"/>
                    </a:lnTo>
                    <a:lnTo>
                      <a:pt x="1" y="16"/>
                    </a:lnTo>
                    <a:lnTo>
                      <a:pt x="3" y="16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8" y="27"/>
                    </a:lnTo>
                    <a:lnTo>
                      <a:pt x="9" y="30"/>
                    </a:lnTo>
                    <a:lnTo>
                      <a:pt x="12" y="30"/>
                    </a:lnTo>
                    <a:lnTo>
                      <a:pt x="11" y="32"/>
                    </a:lnTo>
                    <a:lnTo>
                      <a:pt x="8" y="32"/>
                    </a:lnTo>
                    <a:lnTo>
                      <a:pt x="6" y="36"/>
                    </a:lnTo>
                    <a:lnTo>
                      <a:pt x="9" y="41"/>
                    </a:lnTo>
                    <a:lnTo>
                      <a:pt x="9" y="44"/>
                    </a:lnTo>
                    <a:lnTo>
                      <a:pt x="9" y="49"/>
                    </a:lnTo>
                    <a:lnTo>
                      <a:pt x="11" y="49"/>
                    </a:lnTo>
                    <a:lnTo>
                      <a:pt x="11" y="52"/>
                    </a:lnTo>
                    <a:lnTo>
                      <a:pt x="11" y="54"/>
                    </a:lnTo>
                    <a:lnTo>
                      <a:pt x="12" y="59"/>
                    </a:lnTo>
                    <a:lnTo>
                      <a:pt x="14" y="62"/>
                    </a:lnTo>
                    <a:lnTo>
                      <a:pt x="16" y="65"/>
                    </a:lnTo>
                    <a:lnTo>
                      <a:pt x="16" y="67"/>
                    </a:lnTo>
                    <a:lnTo>
                      <a:pt x="17" y="68"/>
                    </a:lnTo>
                    <a:lnTo>
                      <a:pt x="22" y="68"/>
                    </a:lnTo>
                    <a:lnTo>
                      <a:pt x="23" y="63"/>
                    </a:lnTo>
                    <a:lnTo>
                      <a:pt x="27" y="60"/>
                    </a:lnTo>
                    <a:lnTo>
                      <a:pt x="28" y="59"/>
                    </a:lnTo>
                    <a:lnTo>
                      <a:pt x="28" y="57"/>
                    </a:lnTo>
                    <a:lnTo>
                      <a:pt x="28" y="54"/>
                    </a:lnTo>
                    <a:lnTo>
                      <a:pt x="35" y="51"/>
                    </a:lnTo>
                    <a:lnTo>
                      <a:pt x="36" y="49"/>
                    </a:lnTo>
                    <a:lnTo>
                      <a:pt x="38" y="51"/>
                    </a:lnTo>
                    <a:lnTo>
                      <a:pt x="39" y="51"/>
                    </a:lnTo>
                    <a:lnTo>
                      <a:pt x="41" y="49"/>
                    </a:lnTo>
                    <a:lnTo>
                      <a:pt x="43" y="46"/>
                    </a:lnTo>
                    <a:lnTo>
                      <a:pt x="46" y="44"/>
                    </a:lnTo>
                    <a:lnTo>
                      <a:pt x="51" y="41"/>
                    </a:lnTo>
                    <a:lnTo>
                      <a:pt x="51" y="40"/>
                    </a:lnTo>
                    <a:lnTo>
                      <a:pt x="54" y="38"/>
                    </a:lnTo>
                    <a:lnTo>
                      <a:pt x="55" y="32"/>
                    </a:lnTo>
                    <a:lnTo>
                      <a:pt x="55" y="30"/>
                    </a:lnTo>
                    <a:lnTo>
                      <a:pt x="51" y="25"/>
                    </a:lnTo>
                    <a:lnTo>
                      <a:pt x="49" y="22"/>
                    </a:lnTo>
                    <a:lnTo>
                      <a:pt x="49" y="19"/>
                    </a:lnTo>
                    <a:lnTo>
                      <a:pt x="44" y="16"/>
                    </a:lnTo>
                    <a:lnTo>
                      <a:pt x="43" y="16"/>
                    </a:lnTo>
                    <a:lnTo>
                      <a:pt x="41" y="17"/>
                    </a:lnTo>
                    <a:lnTo>
                      <a:pt x="38" y="16"/>
                    </a:lnTo>
                    <a:lnTo>
                      <a:pt x="35" y="14"/>
                    </a:lnTo>
                    <a:lnTo>
                      <a:pt x="31" y="11"/>
                    </a:lnTo>
                    <a:lnTo>
                      <a:pt x="30" y="11"/>
                    </a:lnTo>
                    <a:lnTo>
                      <a:pt x="30" y="11"/>
                    </a:lnTo>
                    <a:lnTo>
                      <a:pt x="28" y="11"/>
                    </a:lnTo>
                    <a:lnTo>
                      <a:pt x="27" y="9"/>
                    </a:lnTo>
                    <a:lnTo>
                      <a:pt x="25" y="6"/>
                    </a:lnTo>
                    <a:lnTo>
                      <a:pt x="23" y="6"/>
                    </a:lnTo>
                    <a:lnTo>
                      <a:pt x="22" y="9"/>
                    </a:lnTo>
                    <a:lnTo>
                      <a:pt x="22" y="9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7" y="6"/>
                    </a:lnTo>
                    <a:lnTo>
                      <a:pt x="19" y="8"/>
                    </a:lnTo>
                    <a:lnTo>
                      <a:pt x="19" y="9"/>
                    </a:lnTo>
                    <a:lnTo>
                      <a:pt x="17" y="11"/>
                    </a:lnTo>
                    <a:lnTo>
                      <a:pt x="17" y="14"/>
                    </a:lnTo>
                    <a:lnTo>
                      <a:pt x="16" y="14"/>
                    </a:lnTo>
                    <a:lnTo>
                      <a:pt x="14" y="12"/>
                    </a:lnTo>
                    <a:lnTo>
                      <a:pt x="14" y="3"/>
                    </a:lnTo>
                    <a:lnTo>
                      <a:pt x="11" y="1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4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15"/>
              <p:cNvSpPr/>
              <p:nvPr/>
            </p:nvSpPr>
            <p:spPr>
              <a:xfrm>
                <a:off x="5168" y="1282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15"/>
              <p:cNvSpPr/>
              <p:nvPr/>
            </p:nvSpPr>
            <p:spPr>
              <a:xfrm>
                <a:off x="5286" y="1226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3"/>
                    </a:moveTo>
                    <a:lnTo>
                      <a:pt x="1" y="3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15"/>
              <p:cNvSpPr/>
              <p:nvPr/>
            </p:nvSpPr>
            <p:spPr>
              <a:xfrm>
                <a:off x="5668" y="781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3" y="8"/>
                    </a:moveTo>
                    <a:lnTo>
                      <a:pt x="6" y="6"/>
                    </a:lnTo>
                    <a:lnTo>
                      <a:pt x="6" y="5"/>
                    </a:lnTo>
                    <a:lnTo>
                      <a:pt x="5" y="3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15"/>
              <p:cNvSpPr/>
              <p:nvPr/>
            </p:nvSpPr>
            <p:spPr>
              <a:xfrm>
                <a:off x="5091" y="1325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5" y="0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6"/>
                    </a:lnTo>
                    <a:lnTo>
                      <a:pt x="4" y="3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15"/>
              <p:cNvSpPr/>
              <p:nvPr/>
            </p:nvSpPr>
            <p:spPr>
              <a:xfrm>
                <a:off x="5963" y="894"/>
                <a:ext cx="5" cy="7"/>
              </a:xfrm>
              <a:custGeom>
                <a:avLst/>
                <a:gdLst/>
                <a:ahLst/>
                <a:cxnLst/>
                <a:rect l="l" t="t" r="r" b="b"/>
                <a:pathLst>
                  <a:path w="5" h="7" extrusionOk="0">
                    <a:moveTo>
                      <a:pt x="1" y="5"/>
                    </a:moveTo>
                    <a:lnTo>
                      <a:pt x="3" y="7"/>
                    </a:lnTo>
                    <a:lnTo>
                      <a:pt x="3" y="7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15"/>
              <p:cNvSpPr/>
              <p:nvPr/>
            </p:nvSpPr>
            <p:spPr>
              <a:xfrm>
                <a:off x="6060" y="843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6" h="11" extrusionOk="0">
                    <a:moveTo>
                      <a:pt x="10" y="3"/>
                    </a:moveTo>
                    <a:lnTo>
                      <a:pt x="6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8" y="8"/>
                    </a:lnTo>
                    <a:lnTo>
                      <a:pt x="11" y="8"/>
                    </a:lnTo>
                    <a:lnTo>
                      <a:pt x="14" y="11"/>
                    </a:lnTo>
                    <a:lnTo>
                      <a:pt x="16" y="11"/>
                    </a:lnTo>
                    <a:lnTo>
                      <a:pt x="16" y="8"/>
                    </a:lnTo>
                    <a:lnTo>
                      <a:pt x="13" y="5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15"/>
              <p:cNvSpPr/>
              <p:nvPr/>
            </p:nvSpPr>
            <p:spPr>
              <a:xfrm>
                <a:off x="5674" y="784"/>
                <a:ext cx="15" cy="7"/>
              </a:xfrm>
              <a:custGeom>
                <a:avLst/>
                <a:gdLst/>
                <a:ahLst/>
                <a:cxnLst/>
                <a:rect l="l" t="t" r="r" b="b"/>
                <a:pathLst>
                  <a:path w="15" h="7" extrusionOk="0">
                    <a:moveTo>
                      <a:pt x="2" y="7"/>
                    </a:moveTo>
                    <a:lnTo>
                      <a:pt x="5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3" y="7"/>
                    </a:lnTo>
                    <a:lnTo>
                      <a:pt x="15" y="3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15"/>
              <p:cNvSpPr/>
              <p:nvPr/>
            </p:nvSpPr>
            <p:spPr>
              <a:xfrm>
                <a:off x="5928" y="934"/>
                <a:ext cx="8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3" y="3"/>
                    </a:moveTo>
                    <a:lnTo>
                      <a:pt x="3" y="6"/>
                    </a:lnTo>
                    <a:lnTo>
                      <a:pt x="6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3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15"/>
              <p:cNvSpPr/>
              <p:nvPr/>
            </p:nvSpPr>
            <p:spPr>
              <a:xfrm>
                <a:off x="6011" y="776"/>
                <a:ext cx="17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7" h="24" extrusionOk="0">
                    <a:moveTo>
                      <a:pt x="3" y="7"/>
                    </a:moveTo>
                    <a:lnTo>
                      <a:pt x="8" y="11"/>
                    </a:lnTo>
                    <a:lnTo>
                      <a:pt x="11" y="16"/>
                    </a:lnTo>
                    <a:lnTo>
                      <a:pt x="14" y="22"/>
                    </a:lnTo>
                    <a:lnTo>
                      <a:pt x="16" y="24"/>
                    </a:lnTo>
                    <a:lnTo>
                      <a:pt x="17" y="22"/>
                    </a:lnTo>
                    <a:lnTo>
                      <a:pt x="17" y="19"/>
                    </a:lnTo>
                    <a:lnTo>
                      <a:pt x="14" y="13"/>
                    </a:lnTo>
                    <a:lnTo>
                      <a:pt x="14" y="10"/>
                    </a:lnTo>
                    <a:lnTo>
                      <a:pt x="11" y="8"/>
                    </a:lnTo>
                    <a:lnTo>
                      <a:pt x="6" y="7"/>
                    </a:lnTo>
                    <a:lnTo>
                      <a:pt x="4" y="3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15"/>
              <p:cNvSpPr/>
              <p:nvPr/>
            </p:nvSpPr>
            <p:spPr>
              <a:xfrm>
                <a:off x="5821" y="904"/>
                <a:ext cx="21" cy="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20" extrusionOk="0">
                    <a:moveTo>
                      <a:pt x="5" y="17"/>
                    </a:moveTo>
                    <a:lnTo>
                      <a:pt x="11" y="19"/>
                    </a:lnTo>
                    <a:lnTo>
                      <a:pt x="14" y="19"/>
                    </a:lnTo>
                    <a:lnTo>
                      <a:pt x="16" y="20"/>
                    </a:lnTo>
                    <a:lnTo>
                      <a:pt x="19" y="19"/>
                    </a:lnTo>
                    <a:lnTo>
                      <a:pt x="19" y="17"/>
                    </a:lnTo>
                    <a:lnTo>
                      <a:pt x="21" y="16"/>
                    </a:lnTo>
                    <a:lnTo>
                      <a:pt x="21" y="14"/>
                    </a:lnTo>
                    <a:lnTo>
                      <a:pt x="19" y="13"/>
                    </a:lnTo>
                    <a:lnTo>
                      <a:pt x="19" y="8"/>
                    </a:lnTo>
                    <a:lnTo>
                      <a:pt x="18" y="6"/>
                    </a:lnTo>
                    <a:lnTo>
                      <a:pt x="16" y="3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3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15"/>
              <p:cNvSpPr/>
              <p:nvPr/>
            </p:nvSpPr>
            <p:spPr>
              <a:xfrm>
                <a:off x="5703" y="814"/>
                <a:ext cx="7" cy="10"/>
              </a:xfrm>
              <a:custGeom>
                <a:avLst/>
                <a:gdLst/>
                <a:ahLst/>
                <a:cxnLst/>
                <a:rect l="l" t="t" r="r" b="b"/>
                <a:pathLst>
                  <a:path w="7" h="10" extrusionOk="0">
                    <a:moveTo>
                      <a:pt x="3" y="8"/>
                    </a:moveTo>
                    <a:lnTo>
                      <a:pt x="3" y="10"/>
                    </a:lnTo>
                    <a:lnTo>
                      <a:pt x="5" y="8"/>
                    </a:lnTo>
                    <a:lnTo>
                      <a:pt x="7" y="5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3" y="7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15"/>
              <p:cNvSpPr/>
              <p:nvPr/>
            </p:nvSpPr>
            <p:spPr>
              <a:xfrm>
                <a:off x="5542" y="983"/>
                <a:ext cx="5" cy="7"/>
              </a:xfrm>
              <a:custGeom>
                <a:avLst/>
                <a:gdLst/>
                <a:ahLst/>
                <a:cxnLst/>
                <a:rect l="l" t="t" r="r" b="b"/>
                <a:pathLst>
                  <a:path w="5" h="7" extrusionOk="0">
                    <a:moveTo>
                      <a:pt x="5" y="2"/>
                    </a:moveTo>
                    <a:lnTo>
                      <a:pt x="5" y="0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15"/>
              <p:cNvSpPr/>
              <p:nvPr/>
            </p:nvSpPr>
            <p:spPr>
              <a:xfrm>
                <a:off x="5169" y="816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4" y="3"/>
                    </a:moveTo>
                    <a:lnTo>
                      <a:pt x="5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15"/>
              <p:cNvSpPr/>
              <p:nvPr/>
            </p:nvSpPr>
            <p:spPr>
              <a:xfrm>
                <a:off x="5163" y="822"/>
                <a:ext cx="6" cy="5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5" y="5"/>
                    </a:moveTo>
                    <a:lnTo>
                      <a:pt x="6" y="5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p15"/>
              <p:cNvSpPr/>
              <p:nvPr/>
            </p:nvSpPr>
            <p:spPr>
              <a:xfrm>
                <a:off x="5165" y="816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0" y="5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15"/>
              <p:cNvSpPr/>
              <p:nvPr/>
            </p:nvSpPr>
            <p:spPr>
              <a:xfrm>
                <a:off x="5174" y="778"/>
                <a:ext cx="10" cy="6"/>
              </a:xfrm>
              <a:custGeom>
                <a:avLst/>
                <a:gdLst/>
                <a:ahLst/>
                <a:cxnLst/>
                <a:rect l="l" t="t" r="r" b="b"/>
                <a:pathLst>
                  <a:path w="10" h="6" extrusionOk="0">
                    <a:moveTo>
                      <a:pt x="3" y="0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5"/>
                    </a:lnTo>
                    <a:lnTo>
                      <a:pt x="7" y="6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7" y="1"/>
                    </a:lnTo>
                    <a:lnTo>
                      <a:pt x="3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15"/>
              <p:cNvSpPr/>
              <p:nvPr/>
            </p:nvSpPr>
            <p:spPr>
              <a:xfrm>
                <a:off x="5181" y="787"/>
                <a:ext cx="6" cy="8"/>
              </a:xfrm>
              <a:custGeom>
                <a:avLst/>
                <a:gdLst/>
                <a:ahLst/>
                <a:cxnLst/>
                <a:rect l="l" t="t" r="r" b="b"/>
                <a:pathLst>
                  <a:path w="6" h="8" extrusionOk="0">
                    <a:moveTo>
                      <a:pt x="0" y="5"/>
                    </a:move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3" y="8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15"/>
              <p:cNvSpPr/>
              <p:nvPr/>
            </p:nvSpPr>
            <p:spPr>
              <a:xfrm>
                <a:off x="5181" y="803"/>
                <a:ext cx="6" cy="5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3" y="0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15"/>
              <p:cNvSpPr/>
              <p:nvPr/>
            </p:nvSpPr>
            <p:spPr>
              <a:xfrm>
                <a:off x="5160" y="781"/>
                <a:ext cx="19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9" h="13" extrusionOk="0">
                    <a:moveTo>
                      <a:pt x="19" y="5"/>
                    </a:moveTo>
                    <a:lnTo>
                      <a:pt x="17" y="6"/>
                    </a:lnTo>
                    <a:lnTo>
                      <a:pt x="16" y="6"/>
                    </a:lnTo>
                    <a:lnTo>
                      <a:pt x="11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5" y="3"/>
                    </a:lnTo>
                    <a:lnTo>
                      <a:pt x="9" y="5"/>
                    </a:lnTo>
                    <a:lnTo>
                      <a:pt x="14" y="10"/>
                    </a:lnTo>
                    <a:lnTo>
                      <a:pt x="16" y="13"/>
                    </a:lnTo>
                    <a:lnTo>
                      <a:pt x="19" y="11"/>
                    </a:lnTo>
                    <a:lnTo>
                      <a:pt x="19" y="8"/>
                    </a:lnTo>
                    <a:lnTo>
                      <a:pt x="19" y="6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15"/>
              <p:cNvSpPr/>
              <p:nvPr/>
            </p:nvSpPr>
            <p:spPr>
              <a:xfrm>
                <a:off x="5173" y="818"/>
                <a:ext cx="14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4" h="16" extrusionOk="0">
                    <a:moveTo>
                      <a:pt x="3" y="12"/>
                    </a:moveTo>
                    <a:lnTo>
                      <a:pt x="4" y="14"/>
                    </a:lnTo>
                    <a:lnTo>
                      <a:pt x="6" y="16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4" y="12"/>
                    </a:lnTo>
                    <a:lnTo>
                      <a:pt x="12" y="9"/>
                    </a:lnTo>
                    <a:lnTo>
                      <a:pt x="11" y="6"/>
                    </a:lnTo>
                    <a:lnTo>
                      <a:pt x="12" y="4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8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15"/>
              <p:cNvSpPr/>
              <p:nvPr/>
            </p:nvSpPr>
            <p:spPr>
              <a:xfrm>
                <a:off x="6626" y="1650"/>
                <a:ext cx="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9" h="19" extrusionOk="0">
                    <a:moveTo>
                      <a:pt x="4" y="8"/>
                    </a:moveTo>
                    <a:lnTo>
                      <a:pt x="4" y="8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1" y="8"/>
                    </a:lnTo>
                    <a:lnTo>
                      <a:pt x="1" y="11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3" y="19"/>
                    </a:lnTo>
                    <a:lnTo>
                      <a:pt x="3" y="14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15"/>
              <p:cNvSpPr/>
              <p:nvPr/>
            </p:nvSpPr>
            <p:spPr>
              <a:xfrm>
                <a:off x="5157" y="818"/>
                <a:ext cx="4" cy="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4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4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15"/>
              <p:cNvSpPr/>
              <p:nvPr/>
            </p:nvSpPr>
            <p:spPr>
              <a:xfrm>
                <a:off x="5165" y="800"/>
                <a:ext cx="11" cy="8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4" y="6"/>
                    </a:moveTo>
                    <a:lnTo>
                      <a:pt x="6" y="6"/>
                    </a:lnTo>
                    <a:lnTo>
                      <a:pt x="9" y="6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8" y="3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15"/>
              <p:cNvSpPr/>
              <p:nvPr/>
            </p:nvSpPr>
            <p:spPr>
              <a:xfrm>
                <a:off x="6538" y="1275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3" y="2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5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15"/>
              <p:cNvSpPr/>
              <p:nvPr/>
            </p:nvSpPr>
            <p:spPr>
              <a:xfrm>
                <a:off x="5149" y="797"/>
                <a:ext cx="16" cy="8"/>
              </a:xfrm>
              <a:custGeom>
                <a:avLst/>
                <a:gdLst/>
                <a:ahLst/>
                <a:cxnLst/>
                <a:rect l="l" t="t" r="r" b="b"/>
                <a:pathLst>
                  <a:path w="16" h="8" extrusionOk="0">
                    <a:moveTo>
                      <a:pt x="16" y="5"/>
                    </a:moveTo>
                    <a:lnTo>
                      <a:pt x="14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8" y="8"/>
                    </a:lnTo>
                    <a:lnTo>
                      <a:pt x="9" y="8"/>
                    </a:lnTo>
                    <a:lnTo>
                      <a:pt x="14" y="6"/>
                    </a:lnTo>
                    <a:lnTo>
                      <a:pt x="16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15"/>
              <p:cNvSpPr/>
              <p:nvPr/>
            </p:nvSpPr>
            <p:spPr>
              <a:xfrm>
                <a:off x="5158" y="813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3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5" y="5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15"/>
              <p:cNvSpPr/>
              <p:nvPr/>
            </p:nvSpPr>
            <p:spPr>
              <a:xfrm>
                <a:off x="5158" y="826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2" h="6" extrusionOk="0">
                    <a:moveTo>
                      <a:pt x="0" y="0"/>
                    </a:moveTo>
                    <a:lnTo>
                      <a:pt x="0" y="3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15"/>
              <p:cNvSpPr/>
              <p:nvPr/>
            </p:nvSpPr>
            <p:spPr>
              <a:xfrm>
                <a:off x="6492" y="1422"/>
                <a:ext cx="91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91" h="204" extrusionOk="0">
                    <a:moveTo>
                      <a:pt x="27" y="75"/>
                    </a:moveTo>
                    <a:lnTo>
                      <a:pt x="29" y="77"/>
                    </a:lnTo>
                    <a:lnTo>
                      <a:pt x="32" y="81"/>
                    </a:lnTo>
                    <a:lnTo>
                      <a:pt x="33" y="86"/>
                    </a:lnTo>
                    <a:lnTo>
                      <a:pt x="33" y="89"/>
                    </a:lnTo>
                    <a:lnTo>
                      <a:pt x="35" y="93"/>
                    </a:lnTo>
                    <a:lnTo>
                      <a:pt x="35" y="96"/>
                    </a:lnTo>
                    <a:lnTo>
                      <a:pt x="38" y="97"/>
                    </a:lnTo>
                    <a:lnTo>
                      <a:pt x="40" y="101"/>
                    </a:lnTo>
                    <a:lnTo>
                      <a:pt x="40" y="102"/>
                    </a:lnTo>
                    <a:lnTo>
                      <a:pt x="40" y="104"/>
                    </a:lnTo>
                    <a:lnTo>
                      <a:pt x="43" y="109"/>
                    </a:lnTo>
                    <a:lnTo>
                      <a:pt x="43" y="112"/>
                    </a:lnTo>
                    <a:lnTo>
                      <a:pt x="44" y="115"/>
                    </a:lnTo>
                    <a:lnTo>
                      <a:pt x="44" y="121"/>
                    </a:lnTo>
                    <a:lnTo>
                      <a:pt x="46" y="123"/>
                    </a:lnTo>
                    <a:lnTo>
                      <a:pt x="46" y="126"/>
                    </a:lnTo>
                    <a:lnTo>
                      <a:pt x="46" y="129"/>
                    </a:lnTo>
                    <a:lnTo>
                      <a:pt x="49" y="136"/>
                    </a:lnTo>
                    <a:lnTo>
                      <a:pt x="48" y="137"/>
                    </a:lnTo>
                    <a:lnTo>
                      <a:pt x="49" y="142"/>
                    </a:lnTo>
                    <a:lnTo>
                      <a:pt x="51" y="144"/>
                    </a:lnTo>
                    <a:lnTo>
                      <a:pt x="56" y="150"/>
                    </a:lnTo>
                    <a:lnTo>
                      <a:pt x="56" y="153"/>
                    </a:lnTo>
                    <a:lnTo>
                      <a:pt x="59" y="156"/>
                    </a:lnTo>
                    <a:lnTo>
                      <a:pt x="57" y="163"/>
                    </a:lnTo>
                    <a:lnTo>
                      <a:pt x="59" y="168"/>
                    </a:lnTo>
                    <a:lnTo>
                      <a:pt x="60" y="172"/>
                    </a:lnTo>
                    <a:lnTo>
                      <a:pt x="62" y="174"/>
                    </a:lnTo>
                    <a:lnTo>
                      <a:pt x="65" y="179"/>
                    </a:lnTo>
                    <a:lnTo>
                      <a:pt x="65" y="182"/>
                    </a:lnTo>
                    <a:lnTo>
                      <a:pt x="65" y="187"/>
                    </a:lnTo>
                    <a:lnTo>
                      <a:pt x="65" y="191"/>
                    </a:lnTo>
                    <a:lnTo>
                      <a:pt x="65" y="195"/>
                    </a:lnTo>
                    <a:lnTo>
                      <a:pt x="68" y="198"/>
                    </a:lnTo>
                    <a:lnTo>
                      <a:pt x="72" y="201"/>
                    </a:lnTo>
                    <a:lnTo>
                      <a:pt x="75" y="204"/>
                    </a:lnTo>
                    <a:lnTo>
                      <a:pt x="75" y="201"/>
                    </a:lnTo>
                    <a:lnTo>
                      <a:pt x="75" y="198"/>
                    </a:lnTo>
                    <a:lnTo>
                      <a:pt x="73" y="195"/>
                    </a:lnTo>
                    <a:lnTo>
                      <a:pt x="72" y="191"/>
                    </a:lnTo>
                    <a:lnTo>
                      <a:pt x="73" y="187"/>
                    </a:lnTo>
                    <a:lnTo>
                      <a:pt x="75" y="185"/>
                    </a:lnTo>
                    <a:lnTo>
                      <a:pt x="76" y="185"/>
                    </a:lnTo>
                    <a:lnTo>
                      <a:pt x="76" y="188"/>
                    </a:lnTo>
                    <a:lnTo>
                      <a:pt x="78" y="188"/>
                    </a:lnTo>
                    <a:lnTo>
                      <a:pt x="84" y="188"/>
                    </a:lnTo>
                    <a:lnTo>
                      <a:pt x="84" y="187"/>
                    </a:lnTo>
                    <a:lnTo>
                      <a:pt x="86" y="187"/>
                    </a:lnTo>
                    <a:lnTo>
                      <a:pt x="87" y="188"/>
                    </a:lnTo>
                    <a:lnTo>
                      <a:pt x="86" y="190"/>
                    </a:lnTo>
                    <a:lnTo>
                      <a:pt x="86" y="191"/>
                    </a:lnTo>
                    <a:lnTo>
                      <a:pt x="89" y="195"/>
                    </a:lnTo>
                    <a:lnTo>
                      <a:pt x="89" y="196"/>
                    </a:lnTo>
                    <a:lnTo>
                      <a:pt x="91" y="199"/>
                    </a:lnTo>
                    <a:lnTo>
                      <a:pt x="91" y="196"/>
                    </a:lnTo>
                    <a:lnTo>
                      <a:pt x="91" y="195"/>
                    </a:lnTo>
                    <a:lnTo>
                      <a:pt x="91" y="193"/>
                    </a:lnTo>
                    <a:lnTo>
                      <a:pt x="91" y="188"/>
                    </a:lnTo>
                    <a:lnTo>
                      <a:pt x="87" y="187"/>
                    </a:lnTo>
                    <a:lnTo>
                      <a:pt x="87" y="183"/>
                    </a:lnTo>
                    <a:lnTo>
                      <a:pt x="86" y="180"/>
                    </a:lnTo>
                    <a:lnTo>
                      <a:pt x="84" y="182"/>
                    </a:lnTo>
                    <a:lnTo>
                      <a:pt x="83" y="182"/>
                    </a:lnTo>
                    <a:lnTo>
                      <a:pt x="80" y="179"/>
                    </a:lnTo>
                    <a:lnTo>
                      <a:pt x="78" y="175"/>
                    </a:lnTo>
                    <a:lnTo>
                      <a:pt x="76" y="172"/>
                    </a:lnTo>
                    <a:lnTo>
                      <a:pt x="73" y="169"/>
                    </a:lnTo>
                    <a:lnTo>
                      <a:pt x="72" y="169"/>
                    </a:lnTo>
                    <a:lnTo>
                      <a:pt x="68" y="166"/>
                    </a:lnTo>
                    <a:lnTo>
                      <a:pt x="67" y="161"/>
                    </a:lnTo>
                    <a:lnTo>
                      <a:pt x="65" y="156"/>
                    </a:lnTo>
                    <a:lnTo>
                      <a:pt x="64" y="153"/>
                    </a:lnTo>
                    <a:lnTo>
                      <a:pt x="64" y="148"/>
                    </a:lnTo>
                    <a:lnTo>
                      <a:pt x="64" y="144"/>
                    </a:lnTo>
                    <a:lnTo>
                      <a:pt x="62" y="140"/>
                    </a:lnTo>
                    <a:lnTo>
                      <a:pt x="62" y="136"/>
                    </a:lnTo>
                    <a:lnTo>
                      <a:pt x="62" y="134"/>
                    </a:lnTo>
                    <a:lnTo>
                      <a:pt x="60" y="129"/>
                    </a:lnTo>
                    <a:lnTo>
                      <a:pt x="62" y="128"/>
                    </a:lnTo>
                    <a:lnTo>
                      <a:pt x="62" y="126"/>
                    </a:lnTo>
                    <a:lnTo>
                      <a:pt x="62" y="124"/>
                    </a:lnTo>
                    <a:lnTo>
                      <a:pt x="64" y="124"/>
                    </a:lnTo>
                    <a:lnTo>
                      <a:pt x="65" y="124"/>
                    </a:lnTo>
                    <a:lnTo>
                      <a:pt x="68" y="123"/>
                    </a:lnTo>
                    <a:lnTo>
                      <a:pt x="72" y="124"/>
                    </a:lnTo>
                    <a:lnTo>
                      <a:pt x="75" y="126"/>
                    </a:lnTo>
                    <a:lnTo>
                      <a:pt x="76" y="129"/>
                    </a:lnTo>
                    <a:lnTo>
                      <a:pt x="80" y="131"/>
                    </a:lnTo>
                    <a:lnTo>
                      <a:pt x="83" y="132"/>
                    </a:lnTo>
                    <a:lnTo>
                      <a:pt x="84" y="137"/>
                    </a:lnTo>
                    <a:lnTo>
                      <a:pt x="86" y="137"/>
                    </a:lnTo>
                    <a:lnTo>
                      <a:pt x="84" y="134"/>
                    </a:lnTo>
                    <a:lnTo>
                      <a:pt x="83" y="131"/>
                    </a:lnTo>
                    <a:lnTo>
                      <a:pt x="78" y="128"/>
                    </a:lnTo>
                    <a:lnTo>
                      <a:pt x="76" y="123"/>
                    </a:lnTo>
                    <a:lnTo>
                      <a:pt x="73" y="120"/>
                    </a:lnTo>
                    <a:lnTo>
                      <a:pt x="73" y="118"/>
                    </a:lnTo>
                    <a:lnTo>
                      <a:pt x="72" y="116"/>
                    </a:lnTo>
                    <a:lnTo>
                      <a:pt x="70" y="112"/>
                    </a:lnTo>
                    <a:lnTo>
                      <a:pt x="68" y="109"/>
                    </a:lnTo>
                    <a:lnTo>
                      <a:pt x="67" y="107"/>
                    </a:lnTo>
                    <a:lnTo>
                      <a:pt x="65" y="105"/>
                    </a:lnTo>
                    <a:lnTo>
                      <a:pt x="62" y="101"/>
                    </a:lnTo>
                    <a:lnTo>
                      <a:pt x="57" y="93"/>
                    </a:lnTo>
                    <a:lnTo>
                      <a:pt x="57" y="89"/>
                    </a:lnTo>
                    <a:lnTo>
                      <a:pt x="52" y="83"/>
                    </a:lnTo>
                    <a:lnTo>
                      <a:pt x="49" y="78"/>
                    </a:lnTo>
                    <a:lnTo>
                      <a:pt x="48" y="77"/>
                    </a:lnTo>
                    <a:lnTo>
                      <a:pt x="48" y="73"/>
                    </a:lnTo>
                    <a:lnTo>
                      <a:pt x="46" y="72"/>
                    </a:lnTo>
                    <a:lnTo>
                      <a:pt x="44" y="70"/>
                    </a:lnTo>
                    <a:lnTo>
                      <a:pt x="44" y="72"/>
                    </a:lnTo>
                    <a:lnTo>
                      <a:pt x="41" y="72"/>
                    </a:lnTo>
                    <a:lnTo>
                      <a:pt x="41" y="70"/>
                    </a:lnTo>
                    <a:lnTo>
                      <a:pt x="41" y="69"/>
                    </a:lnTo>
                    <a:lnTo>
                      <a:pt x="41" y="65"/>
                    </a:lnTo>
                    <a:lnTo>
                      <a:pt x="38" y="64"/>
                    </a:lnTo>
                    <a:lnTo>
                      <a:pt x="37" y="61"/>
                    </a:lnTo>
                    <a:lnTo>
                      <a:pt x="35" y="57"/>
                    </a:lnTo>
                    <a:lnTo>
                      <a:pt x="33" y="56"/>
                    </a:lnTo>
                    <a:lnTo>
                      <a:pt x="33" y="53"/>
                    </a:lnTo>
                    <a:lnTo>
                      <a:pt x="33" y="50"/>
                    </a:lnTo>
                    <a:lnTo>
                      <a:pt x="33" y="51"/>
                    </a:lnTo>
                    <a:lnTo>
                      <a:pt x="33" y="46"/>
                    </a:lnTo>
                    <a:lnTo>
                      <a:pt x="33" y="42"/>
                    </a:lnTo>
                    <a:lnTo>
                      <a:pt x="32" y="38"/>
                    </a:lnTo>
                    <a:lnTo>
                      <a:pt x="29" y="38"/>
                    </a:lnTo>
                    <a:lnTo>
                      <a:pt x="27" y="34"/>
                    </a:lnTo>
                    <a:lnTo>
                      <a:pt x="25" y="32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5" y="29"/>
                    </a:lnTo>
                    <a:lnTo>
                      <a:pt x="29" y="32"/>
                    </a:lnTo>
                    <a:lnTo>
                      <a:pt x="32" y="35"/>
                    </a:lnTo>
                    <a:lnTo>
                      <a:pt x="30" y="32"/>
                    </a:lnTo>
                    <a:lnTo>
                      <a:pt x="27" y="27"/>
                    </a:lnTo>
                    <a:lnTo>
                      <a:pt x="24" y="24"/>
                    </a:lnTo>
                    <a:lnTo>
                      <a:pt x="22" y="24"/>
                    </a:lnTo>
                    <a:lnTo>
                      <a:pt x="21" y="21"/>
                    </a:lnTo>
                    <a:lnTo>
                      <a:pt x="16" y="18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3" y="8"/>
                    </a:lnTo>
                    <a:lnTo>
                      <a:pt x="8" y="6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3" y="6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3" y="8"/>
                    </a:lnTo>
                    <a:lnTo>
                      <a:pt x="8" y="11"/>
                    </a:lnTo>
                    <a:lnTo>
                      <a:pt x="9" y="13"/>
                    </a:lnTo>
                    <a:lnTo>
                      <a:pt x="9" y="16"/>
                    </a:lnTo>
                    <a:lnTo>
                      <a:pt x="9" y="16"/>
                    </a:lnTo>
                    <a:lnTo>
                      <a:pt x="11" y="14"/>
                    </a:lnTo>
                    <a:lnTo>
                      <a:pt x="13" y="18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9" y="21"/>
                    </a:lnTo>
                    <a:lnTo>
                      <a:pt x="13" y="21"/>
                    </a:lnTo>
                    <a:lnTo>
                      <a:pt x="13" y="24"/>
                    </a:lnTo>
                    <a:lnTo>
                      <a:pt x="11" y="26"/>
                    </a:lnTo>
                    <a:lnTo>
                      <a:pt x="8" y="26"/>
                    </a:lnTo>
                    <a:lnTo>
                      <a:pt x="6" y="22"/>
                    </a:lnTo>
                    <a:lnTo>
                      <a:pt x="5" y="24"/>
                    </a:lnTo>
                    <a:lnTo>
                      <a:pt x="3" y="29"/>
                    </a:lnTo>
                    <a:lnTo>
                      <a:pt x="6" y="30"/>
                    </a:lnTo>
                    <a:lnTo>
                      <a:pt x="6" y="34"/>
                    </a:lnTo>
                    <a:lnTo>
                      <a:pt x="9" y="38"/>
                    </a:lnTo>
                    <a:lnTo>
                      <a:pt x="13" y="42"/>
                    </a:lnTo>
                    <a:lnTo>
                      <a:pt x="13" y="48"/>
                    </a:lnTo>
                    <a:lnTo>
                      <a:pt x="13" y="50"/>
                    </a:lnTo>
                    <a:lnTo>
                      <a:pt x="14" y="54"/>
                    </a:lnTo>
                    <a:lnTo>
                      <a:pt x="16" y="61"/>
                    </a:lnTo>
                    <a:lnTo>
                      <a:pt x="17" y="65"/>
                    </a:lnTo>
                    <a:lnTo>
                      <a:pt x="21" y="67"/>
                    </a:lnTo>
                    <a:lnTo>
                      <a:pt x="21" y="69"/>
                    </a:lnTo>
                    <a:lnTo>
                      <a:pt x="21" y="69"/>
                    </a:lnTo>
                    <a:lnTo>
                      <a:pt x="27" y="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15"/>
              <p:cNvSpPr/>
              <p:nvPr/>
            </p:nvSpPr>
            <p:spPr>
              <a:xfrm>
                <a:off x="5125" y="837"/>
                <a:ext cx="14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4" h="13" extrusionOk="0">
                    <a:moveTo>
                      <a:pt x="0" y="8"/>
                    </a:moveTo>
                    <a:lnTo>
                      <a:pt x="3" y="11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8" y="11"/>
                    </a:lnTo>
                    <a:lnTo>
                      <a:pt x="13" y="11"/>
                    </a:lnTo>
                    <a:lnTo>
                      <a:pt x="14" y="9"/>
                    </a:lnTo>
                    <a:lnTo>
                      <a:pt x="13" y="8"/>
                    </a:lnTo>
                    <a:lnTo>
                      <a:pt x="9" y="8"/>
                    </a:lnTo>
                    <a:lnTo>
                      <a:pt x="9" y="5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6"/>
                    </a:lnTo>
                    <a:lnTo>
                      <a:pt x="5" y="8"/>
                    </a:lnTo>
                    <a:lnTo>
                      <a:pt x="1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15"/>
              <p:cNvSpPr/>
              <p:nvPr/>
            </p:nvSpPr>
            <p:spPr>
              <a:xfrm>
                <a:off x="5145" y="826"/>
                <a:ext cx="10" cy="9"/>
              </a:xfrm>
              <a:custGeom>
                <a:avLst/>
                <a:gdLst/>
                <a:ahLst/>
                <a:cxnLst/>
                <a:rect l="l" t="t" r="r" b="b"/>
                <a:pathLst>
                  <a:path w="10" h="9" extrusionOk="0">
                    <a:moveTo>
                      <a:pt x="7" y="9"/>
                    </a:moveTo>
                    <a:lnTo>
                      <a:pt x="10" y="8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4" y="3"/>
                    </a:lnTo>
                    <a:lnTo>
                      <a:pt x="4" y="6"/>
                    </a:lnTo>
                    <a:lnTo>
                      <a:pt x="0" y="8"/>
                    </a:lnTo>
                    <a:lnTo>
                      <a:pt x="2" y="9"/>
                    </a:lnTo>
                    <a:lnTo>
                      <a:pt x="7" y="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15"/>
              <p:cNvSpPr/>
              <p:nvPr/>
            </p:nvSpPr>
            <p:spPr>
              <a:xfrm>
                <a:off x="5120" y="832"/>
                <a:ext cx="6" cy="10"/>
              </a:xfrm>
              <a:custGeom>
                <a:avLst/>
                <a:gdLst/>
                <a:ahLst/>
                <a:cxnLst/>
                <a:rect l="l" t="t" r="r" b="b"/>
                <a:pathLst>
                  <a:path w="6" h="10" extrusionOk="0">
                    <a:moveTo>
                      <a:pt x="6" y="3"/>
                    </a:moveTo>
                    <a:lnTo>
                      <a:pt x="3" y="2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5" y="10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15"/>
              <p:cNvSpPr/>
              <p:nvPr/>
            </p:nvSpPr>
            <p:spPr>
              <a:xfrm>
                <a:off x="5147" y="813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3" y="8"/>
                    </a:moveTo>
                    <a:lnTo>
                      <a:pt x="5" y="8"/>
                    </a:lnTo>
                    <a:lnTo>
                      <a:pt x="3" y="5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15"/>
              <p:cNvSpPr/>
              <p:nvPr/>
            </p:nvSpPr>
            <p:spPr>
              <a:xfrm>
                <a:off x="5174" y="759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lnTo>
                      <a:pt x="5" y="4"/>
                    </a:lnTo>
                    <a:lnTo>
                      <a:pt x="7" y="3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2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15"/>
              <p:cNvSpPr/>
              <p:nvPr/>
            </p:nvSpPr>
            <p:spPr>
              <a:xfrm>
                <a:off x="5112" y="786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2" y="6"/>
                    </a:moveTo>
                    <a:lnTo>
                      <a:pt x="5" y="6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15"/>
              <p:cNvSpPr/>
              <p:nvPr/>
            </p:nvSpPr>
            <p:spPr>
              <a:xfrm>
                <a:off x="5091" y="797"/>
                <a:ext cx="39" cy="51"/>
              </a:xfrm>
              <a:custGeom>
                <a:avLst/>
                <a:gdLst/>
                <a:ahLst/>
                <a:cxnLst/>
                <a:rect l="l" t="t" r="r" b="b"/>
                <a:pathLst>
                  <a:path w="39" h="51" extrusionOk="0">
                    <a:moveTo>
                      <a:pt x="11" y="25"/>
                    </a:moveTo>
                    <a:lnTo>
                      <a:pt x="10" y="24"/>
                    </a:lnTo>
                    <a:lnTo>
                      <a:pt x="7" y="24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5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4" y="29"/>
                    </a:lnTo>
                    <a:lnTo>
                      <a:pt x="5" y="27"/>
                    </a:lnTo>
                    <a:lnTo>
                      <a:pt x="7" y="29"/>
                    </a:lnTo>
                    <a:lnTo>
                      <a:pt x="8" y="32"/>
                    </a:lnTo>
                    <a:lnTo>
                      <a:pt x="10" y="32"/>
                    </a:lnTo>
                    <a:lnTo>
                      <a:pt x="11" y="33"/>
                    </a:lnTo>
                    <a:lnTo>
                      <a:pt x="10" y="35"/>
                    </a:lnTo>
                    <a:lnTo>
                      <a:pt x="7" y="35"/>
                    </a:lnTo>
                    <a:lnTo>
                      <a:pt x="4" y="37"/>
                    </a:lnTo>
                    <a:lnTo>
                      <a:pt x="5" y="43"/>
                    </a:lnTo>
                    <a:lnTo>
                      <a:pt x="5" y="45"/>
                    </a:lnTo>
                    <a:lnTo>
                      <a:pt x="5" y="46"/>
                    </a:lnTo>
                    <a:lnTo>
                      <a:pt x="7" y="48"/>
                    </a:lnTo>
                    <a:lnTo>
                      <a:pt x="8" y="48"/>
                    </a:lnTo>
                    <a:lnTo>
                      <a:pt x="10" y="48"/>
                    </a:lnTo>
                    <a:lnTo>
                      <a:pt x="11" y="46"/>
                    </a:lnTo>
                    <a:lnTo>
                      <a:pt x="11" y="43"/>
                    </a:lnTo>
                    <a:lnTo>
                      <a:pt x="13" y="43"/>
                    </a:lnTo>
                    <a:lnTo>
                      <a:pt x="15" y="45"/>
                    </a:lnTo>
                    <a:lnTo>
                      <a:pt x="15" y="51"/>
                    </a:lnTo>
                    <a:lnTo>
                      <a:pt x="16" y="51"/>
                    </a:lnTo>
                    <a:lnTo>
                      <a:pt x="18" y="49"/>
                    </a:lnTo>
                    <a:lnTo>
                      <a:pt x="19" y="48"/>
                    </a:lnTo>
                    <a:lnTo>
                      <a:pt x="19" y="45"/>
                    </a:lnTo>
                    <a:lnTo>
                      <a:pt x="19" y="45"/>
                    </a:lnTo>
                    <a:lnTo>
                      <a:pt x="21" y="45"/>
                    </a:lnTo>
                    <a:lnTo>
                      <a:pt x="23" y="43"/>
                    </a:lnTo>
                    <a:lnTo>
                      <a:pt x="24" y="40"/>
                    </a:lnTo>
                    <a:lnTo>
                      <a:pt x="23" y="37"/>
                    </a:lnTo>
                    <a:lnTo>
                      <a:pt x="21" y="33"/>
                    </a:lnTo>
                    <a:lnTo>
                      <a:pt x="21" y="33"/>
                    </a:lnTo>
                    <a:lnTo>
                      <a:pt x="24" y="32"/>
                    </a:lnTo>
                    <a:lnTo>
                      <a:pt x="26" y="32"/>
                    </a:lnTo>
                    <a:lnTo>
                      <a:pt x="31" y="30"/>
                    </a:lnTo>
                    <a:lnTo>
                      <a:pt x="31" y="30"/>
                    </a:lnTo>
                    <a:lnTo>
                      <a:pt x="31" y="29"/>
                    </a:lnTo>
                    <a:lnTo>
                      <a:pt x="31" y="29"/>
                    </a:lnTo>
                    <a:lnTo>
                      <a:pt x="29" y="25"/>
                    </a:lnTo>
                    <a:lnTo>
                      <a:pt x="27" y="25"/>
                    </a:lnTo>
                    <a:lnTo>
                      <a:pt x="27" y="25"/>
                    </a:lnTo>
                    <a:lnTo>
                      <a:pt x="27" y="22"/>
                    </a:lnTo>
                    <a:lnTo>
                      <a:pt x="29" y="21"/>
                    </a:lnTo>
                    <a:lnTo>
                      <a:pt x="31" y="22"/>
                    </a:lnTo>
                    <a:lnTo>
                      <a:pt x="31" y="22"/>
                    </a:lnTo>
                    <a:lnTo>
                      <a:pt x="32" y="22"/>
                    </a:lnTo>
                    <a:lnTo>
                      <a:pt x="34" y="22"/>
                    </a:lnTo>
                    <a:lnTo>
                      <a:pt x="37" y="19"/>
                    </a:lnTo>
                    <a:lnTo>
                      <a:pt x="39" y="19"/>
                    </a:lnTo>
                    <a:lnTo>
                      <a:pt x="39" y="17"/>
                    </a:lnTo>
                    <a:lnTo>
                      <a:pt x="37" y="14"/>
                    </a:lnTo>
                    <a:lnTo>
                      <a:pt x="37" y="13"/>
                    </a:lnTo>
                    <a:lnTo>
                      <a:pt x="34" y="11"/>
                    </a:lnTo>
                    <a:lnTo>
                      <a:pt x="34" y="9"/>
                    </a:lnTo>
                    <a:lnTo>
                      <a:pt x="32" y="8"/>
                    </a:lnTo>
                    <a:lnTo>
                      <a:pt x="29" y="9"/>
                    </a:lnTo>
                    <a:lnTo>
                      <a:pt x="27" y="13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9"/>
                    </a:lnTo>
                    <a:lnTo>
                      <a:pt x="27" y="8"/>
                    </a:lnTo>
                    <a:lnTo>
                      <a:pt x="29" y="5"/>
                    </a:lnTo>
                    <a:lnTo>
                      <a:pt x="29" y="1"/>
                    </a:lnTo>
                    <a:lnTo>
                      <a:pt x="29" y="0"/>
                    </a:lnTo>
                    <a:lnTo>
                      <a:pt x="26" y="3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3" y="6"/>
                    </a:lnTo>
                    <a:lnTo>
                      <a:pt x="24" y="3"/>
                    </a:lnTo>
                    <a:lnTo>
                      <a:pt x="23" y="1"/>
                    </a:lnTo>
                    <a:lnTo>
                      <a:pt x="23" y="3"/>
                    </a:lnTo>
                    <a:lnTo>
                      <a:pt x="21" y="6"/>
                    </a:lnTo>
                    <a:lnTo>
                      <a:pt x="19" y="8"/>
                    </a:lnTo>
                    <a:lnTo>
                      <a:pt x="19" y="9"/>
                    </a:lnTo>
                    <a:lnTo>
                      <a:pt x="19" y="11"/>
                    </a:lnTo>
                    <a:lnTo>
                      <a:pt x="21" y="11"/>
                    </a:lnTo>
                    <a:lnTo>
                      <a:pt x="23" y="11"/>
                    </a:lnTo>
                    <a:lnTo>
                      <a:pt x="23" y="13"/>
                    </a:lnTo>
                    <a:lnTo>
                      <a:pt x="21" y="14"/>
                    </a:lnTo>
                    <a:lnTo>
                      <a:pt x="19" y="16"/>
                    </a:lnTo>
                    <a:lnTo>
                      <a:pt x="19" y="19"/>
                    </a:lnTo>
                    <a:lnTo>
                      <a:pt x="18" y="21"/>
                    </a:lnTo>
                    <a:lnTo>
                      <a:pt x="16" y="21"/>
                    </a:lnTo>
                    <a:lnTo>
                      <a:pt x="15" y="24"/>
                    </a:lnTo>
                    <a:lnTo>
                      <a:pt x="11" y="2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15"/>
              <p:cNvSpPr/>
              <p:nvPr/>
            </p:nvSpPr>
            <p:spPr>
              <a:xfrm>
                <a:off x="5071" y="808"/>
                <a:ext cx="35" cy="27"/>
              </a:xfrm>
              <a:custGeom>
                <a:avLst/>
                <a:gdLst/>
                <a:ahLst/>
                <a:cxnLst/>
                <a:rect l="l" t="t" r="r" b="b"/>
                <a:pathLst>
                  <a:path w="35" h="27" extrusionOk="0">
                    <a:moveTo>
                      <a:pt x="1" y="21"/>
                    </a:moveTo>
                    <a:lnTo>
                      <a:pt x="4" y="19"/>
                    </a:lnTo>
                    <a:lnTo>
                      <a:pt x="8" y="21"/>
                    </a:lnTo>
                    <a:lnTo>
                      <a:pt x="9" y="22"/>
                    </a:lnTo>
                    <a:lnTo>
                      <a:pt x="11" y="24"/>
                    </a:lnTo>
                    <a:lnTo>
                      <a:pt x="11" y="22"/>
                    </a:lnTo>
                    <a:lnTo>
                      <a:pt x="11" y="21"/>
                    </a:lnTo>
                    <a:lnTo>
                      <a:pt x="14" y="19"/>
                    </a:lnTo>
                    <a:lnTo>
                      <a:pt x="16" y="21"/>
                    </a:lnTo>
                    <a:lnTo>
                      <a:pt x="17" y="26"/>
                    </a:lnTo>
                    <a:lnTo>
                      <a:pt x="19" y="27"/>
                    </a:lnTo>
                    <a:lnTo>
                      <a:pt x="19" y="24"/>
                    </a:lnTo>
                    <a:lnTo>
                      <a:pt x="17" y="21"/>
                    </a:lnTo>
                    <a:lnTo>
                      <a:pt x="17" y="18"/>
                    </a:lnTo>
                    <a:lnTo>
                      <a:pt x="16" y="16"/>
                    </a:lnTo>
                    <a:lnTo>
                      <a:pt x="14" y="14"/>
                    </a:lnTo>
                    <a:lnTo>
                      <a:pt x="12" y="13"/>
                    </a:lnTo>
                    <a:lnTo>
                      <a:pt x="16" y="10"/>
                    </a:lnTo>
                    <a:lnTo>
                      <a:pt x="17" y="6"/>
                    </a:lnTo>
                    <a:lnTo>
                      <a:pt x="22" y="6"/>
                    </a:lnTo>
                    <a:lnTo>
                      <a:pt x="24" y="5"/>
                    </a:lnTo>
                    <a:lnTo>
                      <a:pt x="25" y="5"/>
                    </a:lnTo>
                    <a:lnTo>
                      <a:pt x="27" y="8"/>
                    </a:lnTo>
                    <a:lnTo>
                      <a:pt x="30" y="10"/>
                    </a:lnTo>
                    <a:lnTo>
                      <a:pt x="33" y="10"/>
                    </a:lnTo>
                    <a:lnTo>
                      <a:pt x="33" y="8"/>
                    </a:lnTo>
                    <a:lnTo>
                      <a:pt x="35" y="8"/>
                    </a:lnTo>
                    <a:lnTo>
                      <a:pt x="33" y="6"/>
                    </a:lnTo>
                    <a:lnTo>
                      <a:pt x="30" y="5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8" y="5"/>
                    </a:lnTo>
                    <a:lnTo>
                      <a:pt x="6" y="8"/>
                    </a:lnTo>
                    <a:lnTo>
                      <a:pt x="3" y="10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15"/>
              <p:cNvSpPr/>
              <p:nvPr/>
            </p:nvSpPr>
            <p:spPr>
              <a:xfrm>
                <a:off x="5168" y="752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15"/>
              <p:cNvSpPr/>
              <p:nvPr/>
            </p:nvSpPr>
            <p:spPr>
              <a:xfrm>
                <a:off x="5161" y="739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2" y="8"/>
                    </a:moveTo>
                    <a:lnTo>
                      <a:pt x="4" y="12"/>
                    </a:lnTo>
                    <a:lnTo>
                      <a:pt x="7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2" y="7"/>
                    </a:lnTo>
                    <a:lnTo>
                      <a:pt x="10" y="5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7" y="2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15"/>
              <p:cNvSpPr/>
              <p:nvPr/>
            </p:nvSpPr>
            <p:spPr>
              <a:xfrm>
                <a:off x="5166" y="773"/>
                <a:ext cx="7" cy="8"/>
              </a:xfrm>
              <a:custGeom>
                <a:avLst/>
                <a:gdLst/>
                <a:ahLst/>
                <a:cxnLst/>
                <a:rect l="l" t="t" r="r" b="b"/>
                <a:pathLst>
                  <a:path w="7" h="8" extrusionOk="0">
                    <a:moveTo>
                      <a:pt x="3" y="2"/>
                    </a:moveTo>
                    <a:lnTo>
                      <a:pt x="2" y="3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3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5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15"/>
              <p:cNvSpPr/>
              <p:nvPr/>
            </p:nvSpPr>
            <p:spPr>
              <a:xfrm>
                <a:off x="5158" y="757"/>
                <a:ext cx="1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3" y="8"/>
                    </a:moveTo>
                    <a:lnTo>
                      <a:pt x="7" y="6"/>
                    </a:lnTo>
                    <a:lnTo>
                      <a:pt x="8" y="8"/>
                    </a:lnTo>
                    <a:lnTo>
                      <a:pt x="10" y="8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3" y="3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15"/>
              <p:cNvSpPr/>
              <p:nvPr/>
            </p:nvSpPr>
            <p:spPr>
              <a:xfrm>
                <a:off x="5147" y="786"/>
                <a:ext cx="32" cy="16"/>
              </a:xfrm>
              <a:custGeom>
                <a:avLst/>
                <a:gdLst/>
                <a:ahLst/>
                <a:cxnLst/>
                <a:rect l="l" t="t" r="r" b="b"/>
                <a:pathLst>
                  <a:path w="32" h="16" extrusionOk="0">
                    <a:moveTo>
                      <a:pt x="0" y="5"/>
                    </a:moveTo>
                    <a:lnTo>
                      <a:pt x="2" y="6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10" y="6"/>
                    </a:lnTo>
                    <a:lnTo>
                      <a:pt x="11" y="8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6" y="9"/>
                    </a:lnTo>
                    <a:lnTo>
                      <a:pt x="18" y="12"/>
                    </a:lnTo>
                    <a:lnTo>
                      <a:pt x="21" y="14"/>
                    </a:lnTo>
                    <a:lnTo>
                      <a:pt x="24" y="12"/>
                    </a:lnTo>
                    <a:lnTo>
                      <a:pt x="27" y="14"/>
                    </a:lnTo>
                    <a:lnTo>
                      <a:pt x="30" y="16"/>
                    </a:lnTo>
                    <a:lnTo>
                      <a:pt x="32" y="14"/>
                    </a:lnTo>
                    <a:lnTo>
                      <a:pt x="32" y="11"/>
                    </a:lnTo>
                    <a:lnTo>
                      <a:pt x="30" y="8"/>
                    </a:lnTo>
                    <a:lnTo>
                      <a:pt x="27" y="8"/>
                    </a:lnTo>
                    <a:lnTo>
                      <a:pt x="22" y="6"/>
                    </a:lnTo>
                    <a:lnTo>
                      <a:pt x="19" y="3"/>
                    </a:lnTo>
                    <a:lnTo>
                      <a:pt x="18" y="3"/>
                    </a:lnTo>
                    <a:lnTo>
                      <a:pt x="16" y="1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15"/>
              <p:cNvSpPr/>
              <p:nvPr/>
            </p:nvSpPr>
            <p:spPr>
              <a:xfrm>
                <a:off x="5153" y="767"/>
                <a:ext cx="18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8" h="16" extrusionOk="0">
                    <a:moveTo>
                      <a:pt x="4" y="16"/>
                    </a:moveTo>
                    <a:lnTo>
                      <a:pt x="7" y="12"/>
                    </a:lnTo>
                    <a:lnTo>
                      <a:pt x="12" y="12"/>
                    </a:lnTo>
                    <a:lnTo>
                      <a:pt x="13" y="8"/>
                    </a:lnTo>
                    <a:lnTo>
                      <a:pt x="15" y="4"/>
                    </a:lnTo>
                    <a:lnTo>
                      <a:pt x="18" y="3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4" y="4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5" y="11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4" y="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15"/>
              <p:cNvSpPr/>
              <p:nvPr/>
            </p:nvSpPr>
            <p:spPr>
              <a:xfrm>
                <a:off x="5246" y="1145"/>
                <a:ext cx="13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3" h="11" extrusionOk="0">
                    <a:moveTo>
                      <a:pt x="11" y="3"/>
                    </a:moveTo>
                    <a:lnTo>
                      <a:pt x="8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6"/>
                    </a:lnTo>
                    <a:lnTo>
                      <a:pt x="9" y="8"/>
                    </a:lnTo>
                    <a:lnTo>
                      <a:pt x="11" y="11"/>
                    </a:lnTo>
                    <a:lnTo>
                      <a:pt x="13" y="11"/>
                    </a:lnTo>
                    <a:lnTo>
                      <a:pt x="13" y="9"/>
                    </a:lnTo>
                    <a:lnTo>
                      <a:pt x="11" y="8"/>
                    </a:lnTo>
                    <a:lnTo>
                      <a:pt x="13" y="4"/>
                    </a:lnTo>
                    <a:lnTo>
                      <a:pt x="1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15"/>
              <p:cNvSpPr/>
              <p:nvPr/>
            </p:nvSpPr>
            <p:spPr>
              <a:xfrm>
                <a:off x="5367" y="813"/>
                <a:ext cx="11" cy="5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3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3" y="3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15"/>
              <p:cNvSpPr/>
              <p:nvPr/>
            </p:nvSpPr>
            <p:spPr>
              <a:xfrm>
                <a:off x="5260" y="982"/>
                <a:ext cx="8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2" y="6"/>
                    </a:moveTo>
                    <a:lnTo>
                      <a:pt x="3" y="5"/>
                    </a:lnTo>
                    <a:lnTo>
                      <a:pt x="7" y="3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15"/>
              <p:cNvSpPr/>
              <p:nvPr/>
            </p:nvSpPr>
            <p:spPr>
              <a:xfrm>
                <a:off x="5359" y="749"/>
                <a:ext cx="14" cy="6"/>
              </a:xfrm>
              <a:custGeom>
                <a:avLst/>
                <a:gdLst/>
                <a:ahLst/>
                <a:cxnLst/>
                <a:rect l="l" t="t" r="r" b="b"/>
                <a:pathLst>
                  <a:path w="14" h="6" extrusionOk="0">
                    <a:moveTo>
                      <a:pt x="3" y="6"/>
                    </a:moveTo>
                    <a:lnTo>
                      <a:pt x="10" y="6"/>
                    </a:lnTo>
                    <a:lnTo>
                      <a:pt x="13" y="5"/>
                    </a:lnTo>
                    <a:lnTo>
                      <a:pt x="14" y="3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15"/>
              <p:cNvSpPr/>
              <p:nvPr/>
            </p:nvSpPr>
            <p:spPr>
              <a:xfrm>
                <a:off x="5236" y="929"/>
                <a:ext cx="12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50" extrusionOk="0">
                    <a:moveTo>
                      <a:pt x="7" y="131"/>
                    </a:moveTo>
                    <a:lnTo>
                      <a:pt x="5" y="129"/>
                    </a:lnTo>
                    <a:lnTo>
                      <a:pt x="4" y="133"/>
                    </a:lnTo>
                    <a:lnTo>
                      <a:pt x="2" y="134"/>
                    </a:lnTo>
                    <a:lnTo>
                      <a:pt x="4" y="136"/>
                    </a:lnTo>
                    <a:lnTo>
                      <a:pt x="2" y="136"/>
                    </a:lnTo>
                    <a:lnTo>
                      <a:pt x="0" y="137"/>
                    </a:lnTo>
                    <a:lnTo>
                      <a:pt x="0" y="137"/>
                    </a:lnTo>
                    <a:lnTo>
                      <a:pt x="2" y="141"/>
                    </a:lnTo>
                    <a:lnTo>
                      <a:pt x="5" y="142"/>
                    </a:lnTo>
                    <a:lnTo>
                      <a:pt x="7" y="142"/>
                    </a:lnTo>
                    <a:lnTo>
                      <a:pt x="7" y="141"/>
                    </a:lnTo>
                    <a:lnTo>
                      <a:pt x="8" y="139"/>
                    </a:lnTo>
                    <a:lnTo>
                      <a:pt x="13" y="136"/>
                    </a:lnTo>
                    <a:lnTo>
                      <a:pt x="15" y="136"/>
                    </a:lnTo>
                    <a:lnTo>
                      <a:pt x="18" y="136"/>
                    </a:lnTo>
                    <a:lnTo>
                      <a:pt x="19" y="136"/>
                    </a:lnTo>
                    <a:lnTo>
                      <a:pt x="19" y="137"/>
                    </a:lnTo>
                    <a:lnTo>
                      <a:pt x="18" y="137"/>
                    </a:lnTo>
                    <a:lnTo>
                      <a:pt x="16" y="137"/>
                    </a:lnTo>
                    <a:lnTo>
                      <a:pt x="15" y="137"/>
                    </a:lnTo>
                    <a:lnTo>
                      <a:pt x="15" y="139"/>
                    </a:lnTo>
                    <a:lnTo>
                      <a:pt x="10" y="141"/>
                    </a:lnTo>
                    <a:lnTo>
                      <a:pt x="8" y="142"/>
                    </a:lnTo>
                    <a:lnTo>
                      <a:pt x="8" y="145"/>
                    </a:lnTo>
                    <a:lnTo>
                      <a:pt x="8" y="147"/>
                    </a:lnTo>
                    <a:lnTo>
                      <a:pt x="8" y="149"/>
                    </a:lnTo>
                    <a:lnTo>
                      <a:pt x="8" y="150"/>
                    </a:lnTo>
                    <a:lnTo>
                      <a:pt x="13" y="150"/>
                    </a:lnTo>
                    <a:lnTo>
                      <a:pt x="16" y="149"/>
                    </a:lnTo>
                    <a:lnTo>
                      <a:pt x="19" y="147"/>
                    </a:lnTo>
                    <a:lnTo>
                      <a:pt x="23" y="147"/>
                    </a:lnTo>
                    <a:lnTo>
                      <a:pt x="24" y="149"/>
                    </a:lnTo>
                    <a:lnTo>
                      <a:pt x="27" y="150"/>
                    </a:lnTo>
                    <a:lnTo>
                      <a:pt x="29" y="149"/>
                    </a:lnTo>
                    <a:lnTo>
                      <a:pt x="27" y="147"/>
                    </a:lnTo>
                    <a:lnTo>
                      <a:pt x="27" y="145"/>
                    </a:lnTo>
                    <a:lnTo>
                      <a:pt x="29" y="145"/>
                    </a:lnTo>
                    <a:lnTo>
                      <a:pt x="31" y="149"/>
                    </a:lnTo>
                    <a:lnTo>
                      <a:pt x="32" y="149"/>
                    </a:lnTo>
                    <a:lnTo>
                      <a:pt x="37" y="149"/>
                    </a:lnTo>
                    <a:lnTo>
                      <a:pt x="37" y="147"/>
                    </a:lnTo>
                    <a:lnTo>
                      <a:pt x="40" y="147"/>
                    </a:lnTo>
                    <a:lnTo>
                      <a:pt x="42" y="144"/>
                    </a:lnTo>
                    <a:lnTo>
                      <a:pt x="40" y="141"/>
                    </a:lnTo>
                    <a:lnTo>
                      <a:pt x="43" y="137"/>
                    </a:lnTo>
                    <a:lnTo>
                      <a:pt x="43" y="136"/>
                    </a:lnTo>
                    <a:lnTo>
                      <a:pt x="42" y="133"/>
                    </a:lnTo>
                    <a:lnTo>
                      <a:pt x="40" y="129"/>
                    </a:lnTo>
                    <a:lnTo>
                      <a:pt x="37" y="129"/>
                    </a:lnTo>
                    <a:lnTo>
                      <a:pt x="35" y="129"/>
                    </a:lnTo>
                    <a:lnTo>
                      <a:pt x="34" y="128"/>
                    </a:lnTo>
                    <a:lnTo>
                      <a:pt x="35" y="128"/>
                    </a:lnTo>
                    <a:lnTo>
                      <a:pt x="39" y="128"/>
                    </a:lnTo>
                    <a:lnTo>
                      <a:pt x="40" y="128"/>
                    </a:lnTo>
                    <a:lnTo>
                      <a:pt x="42" y="129"/>
                    </a:lnTo>
                    <a:lnTo>
                      <a:pt x="42" y="131"/>
                    </a:lnTo>
                    <a:lnTo>
                      <a:pt x="43" y="133"/>
                    </a:lnTo>
                    <a:lnTo>
                      <a:pt x="43" y="129"/>
                    </a:lnTo>
                    <a:lnTo>
                      <a:pt x="43" y="126"/>
                    </a:lnTo>
                    <a:lnTo>
                      <a:pt x="40" y="121"/>
                    </a:lnTo>
                    <a:lnTo>
                      <a:pt x="37" y="118"/>
                    </a:lnTo>
                    <a:lnTo>
                      <a:pt x="39" y="117"/>
                    </a:lnTo>
                    <a:lnTo>
                      <a:pt x="40" y="118"/>
                    </a:lnTo>
                    <a:lnTo>
                      <a:pt x="40" y="121"/>
                    </a:lnTo>
                    <a:lnTo>
                      <a:pt x="43" y="121"/>
                    </a:lnTo>
                    <a:lnTo>
                      <a:pt x="45" y="123"/>
                    </a:lnTo>
                    <a:lnTo>
                      <a:pt x="47" y="121"/>
                    </a:lnTo>
                    <a:lnTo>
                      <a:pt x="47" y="120"/>
                    </a:lnTo>
                    <a:lnTo>
                      <a:pt x="45" y="118"/>
                    </a:lnTo>
                    <a:lnTo>
                      <a:pt x="45" y="117"/>
                    </a:lnTo>
                    <a:lnTo>
                      <a:pt x="47" y="114"/>
                    </a:lnTo>
                    <a:lnTo>
                      <a:pt x="47" y="110"/>
                    </a:lnTo>
                    <a:lnTo>
                      <a:pt x="43" y="109"/>
                    </a:lnTo>
                    <a:lnTo>
                      <a:pt x="42" y="106"/>
                    </a:lnTo>
                    <a:lnTo>
                      <a:pt x="43" y="104"/>
                    </a:lnTo>
                    <a:lnTo>
                      <a:pt x="45" y="107"/>
                    </a:lnTo>
                    <a:lnTo>
                      <a:pt x="48" y="106"/>
                    </a:lnTo>
                    <a:lnTo>
                      <a:pt x="48" y="102"/>
                    </a:lnTo>
                    <a:lnTo>
                      <a:pt x="48" y="102"/>
                    </a:lnTo>
                    <a:lnTo>
                      <a:pt x="47" y="102"/>
                    </a:lnTo>
                    <a:lnTo>
                      <a:pt x="47" y="99"/>
                    </a:lnTo>
                    <a:lnTo>
                      <a:pt x="48" y="98"/>
                    </a:lnTo>
                    <a:lnTo>
                      <a:pt x="50" y="99"/>
                    </a:lnTo>
                    <a:lnTo>
                      <a:pt x="54" y="101"/>
                    </a:lnTo>
                    <a:lnTo>
                      <a:pt x="54" y="99"/>
                    </a:lnTo>
                    <a:lnTo>
                      <a:pt x="53" y="98"/>
                    </a:lnTo>
                    <a:lnTo>
                      <a:pt x="53" y="96"/>
                    </a:lnTo>
                    <a:lnTo>
                      <a:pt x="54" y="98"/>
                    </a:lnTo>
                    <a:lnTo>
                      <a:pt x="56" y="98"/>
                    </a:lnTo>
                    <a:lnTo>
                      <a:pt x="59" y="96"/>
                    </a:lnTo>
                    <a:lnTo>
                      <a:pt x="59" y="93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2" y="90"/>
                    </a:lnTo>
                    <a:lnTo>
                      <a:pt x="62" y="86"/>
                    </a:lnTo>
                    <a:lnTo>
                      <a:pt x="61" y="85"/>
                    </a:lnTo>
                    <a:lnTo>
                      <a:pt x="59" y="83"/>
                    </a:lnTo>
                    <a:lnTo>
                      <a:pt x="61" y="82"/>
                    </a:lnTo>
                    <a:lnTo>
                      <a:pt x="62" y="83"/>
                    </a:lnTo>
                    <a:lnTo>
                      <a:pt x="64" y="82"/>
                    </a:lnTo>
                    <a:lnTo>
                      <a:pt x="67" y="77"/>
                    </a:lnTo>
                    <a:lnTo>
                      <a:pt x="69" y="74"/>
                    </a:lnTo>
                    <a:lnTo>
                      <a:pt x="70" y="72"/>
                    </a:lnTo>
                    <a:lnTo>
                      <a:pt x="70" y="69"/>
                    </a:lnTo>
                    <a:lnTo>
                      <a:pt x="75" y="66"/>
                    </a:lnTo>
                    <a:lnTo>
                      <a:pt x="77" y="62"/>
                    </a:lnTo>
                    <a:lnTo>
                      <a:pt x="78" y="58"/>
                    </a:lnTo>
                    <a:lnTo>
                      <a:pt x="82" y="58"/>
                    </a:lnTo>
                    <a:lnTo>
                      <a:pt x="86" y="53"/>
                    </a:lnTo>
                    <a:lnTo>
                      <a:pt x="91" y="47"/>
                    </a:lnTo>
                    <a:lnTo>
                      <a:pt x="96" y="43"/>
                    </a:lnTo>
                    <a:lnTo>
                      <a:pt x="98" y="43"/>
                    </a:lnTo>
                    <a:lnTo>
                      <a:pt x="102" y="40"/>
                    </a:lnTo>
                    <a:lnTo>
                      <a:pt x="105" y="39"/>
                    </a:lnTo>
                    <a:lnTo>
                      <a:pt x="109" y="37"/>
                    </a:lnTo>
                    <a:lnTo>
                      <a:pt x="112" y="31"/>
                    </a:lnTo>
                    <a:lnTo>
                      <a:pt x="115" y="31"/>
                    </a:lnTo>
                    <a:lnTo>
                      <a:pt x="117" y="31"/>
                    </a:lnTo>
                    <a:lnTo>
                      <a:pt x="118" y="29"/>
                    </a:lnTo>
                    <a:lnTo>
                      <a:pt x="118" y="27"/>
                    </a:lnTo>
                    <a:lnTo>
                      <a:pt x="118" y="26"/>
                    </a:lnTo>
                    <a:lnTo>
                      <a:pt x="120" y="24"/>
                    </a:lnTo>
                    <a:lnTo>
                      <a:pt x="118" y="21"/>
                    </a:lnTo>
                    <a:lnTo>
                      <a:pt x="118" y="18"/>
                    </a:lnTo>
                    <a:lnTo>
                      <a:pt x="118" y="16"/>
                    </a:lnTo>
                    <a:lnTo>
                      <a:pt x="117" y="16"/>
                    </a:lnTo>
                    <a:lnTo>
                      <a:pt x="115" y="13"/>
                    </a:lnTo>
                    <a:lnTo>
                      <a:pt x="117" y="10"/>
                    </a:lnTo>
                    <a:lnTo>
                      <a:pt x="117" y="8"/>
                    </a:lnTo>
                    <a:lnTo>
                      <a:pt x="113" y="8"/>
                    </a:lnTo>
                    <a:lnTo>
                      <a:pt x="112" y="7"/>
                    </a:lnTo>
                    <a:lnTo>
                      <a:pt x="109" y="5"/>
                    </a:lnTo>
                    <a:lnTo>
                      <a:pt x="109" y="3"/>
                    </a:lnTo>
                    <a:lnTo>
                      <a:pt x="107" y="2"/>
                    </a:lnTo>
                    <a:lnTo>
                      <a:pt x="107" y="0"/>
                    </a:lnTo>
                    <a:lnTo>
                      <a:pt x="104" y="2"/>
                    </a:lnTo>
                    <a:lnTo>
                      <a:pt x="102" y="3"/>
                    </a:lnTo>
                    <a:lnTo>
                      <a:pt x="101" y="3"/>
                    </a:lnTo>
                    <a:lnTo>
                      <a:pt x="99" y="2"/>
                    </a:lnTo>
                    <a:lnTo>
                      <a:pt x="98" y="2"/>
                    </a:lnTo>
                    <a:lnTo>
                      <a:pt x="93" y="5"/>
                    </a:lnTo>
                    <a:lnTo>
                      <a:pt x="93" y="7"/>
                    </a:lnTo>
                    <a:lnTo>
                      <a:pt x="91" y="8"/>
                    </a:lnTo>
                    <a:lnTo>
                      <a:pt x="90" y="8"/>
                    </a:lnTo>
                    <a:lnTo>
                      <a:pt x="88" y="11"/>
                    </a:lnTo>
                    <a:lnTo>
                      <a:pt x="86" y="13"/>
                    </a:lnTo>
                    <a:lnTo>
                      <a:pt x="85" y="15"/>
                    </a:lnTo>
                    <a:lnTo>
                      <a:pt x="85" y="16"/>
                    </a:lnTo>
                    <a:lnTo>
                      <a:pt x="86" y="19"/>
                    </a:lnTo>
                    <a:lnTo>
                      <a:pt x="86" y="21"/>
                    </a:lnTo>
                    <a:lnTo>
                      <a:pt x="85" y="21"/>
                    </a:lnTo>
                    <a:lnTo>
                      <a:pt x="83" y="23"/>
                    </a:lnTo>
                    <a:lnTo>
                      <a:pt x="83" y="24"/>
                    </a:lnTo>
                    <a:lnTo>
                      <a:pt x="82" y="26"/>
                    </a:lnTo>
                    <a:lnTo>
                      <a:pt x="80" y="27"/>
                    </a:lnTo>
                    <a:lnTo>
                      <a:pt x="75" y="31"/>
                    </a:lnTo>
                    <a:lnTo>
                      <a:pt x="74" y="32"/>
                    </a:lnTo>
                    <a:lnTo>
                      <a:pt x="72" y="32"/>
                    </a:lnTo>
                    <a:lnTo>
                      <a:pt x="70" y="32"/>
                    </a:lnTo>
                    <a:lnTo>
                      <a:pt x="67" y="34"/>
                    </a:lnTo>
                    <a:lnTo>
                      <a:pt x="66" y="37"/>
                    </a:lnTo>
                    <a:lnTo>
                      <a:pt x="64" y="39"/>
                    </a:lnTo>
                    <a:lnTo>
                      <a:pt x="62" y="37"/>
                    </a:lnTo>
                    <a:lnTo>
                      <a:pt x="61" y="35"/>
                    </a:lnTo>
                    <a:lnTo>
                      <a:pt x="61" y="35"/>
                    </a:lnTo>
                    <a:lnTo>
                      <a:pt x="59" y="37"/>
                    </a:lnTo>
                    <a:lnTo>
                      <a:pt x="61" y="40"/>
                    </a:lnTo>
                    <a:lnTo>
                      <a:pt x="59" y="42"/>
                    </a:lnTo>
                    <a:lnTo>
                      <a:pt x="58" y="39"/>
                    </a:lnTo>
                    <a:lnTo>
                      <a:pt x="58" y="37"/>
                    </a:lnTo>
                    <a:lnTo>
                      <a:pt x="53" y="37"/>
                    </a:lnTo>
                    <a:lnTo>
                      <a:pt x="48" y="39"/>
                    </a:lnTo>
                    <a:lnTo>
                      <a:pt x="47" y="39"/>
                    </a:lnTo>
                    <a:lnTo>
                      <a:pt x="45" y="40"/>
                    </a:lnTo>
                    <a:lnTo>
                      <a:pt x="43" y="42"/>
                    </a:lnTo>
                    <a:lnTo>
                      <a:pt x="45" y="45"/>
                    </a:lnTo>
                    <a:lnTo>
                      <a:pt x="47" y="47"/>
                    </a:lnTo>
                    <a:lnTo>
                      <a:pt x="47" y="47"/>
                    </a:lnTo>
                    <a:lnTo>
                      <a:pt x="45" y="48"/>
                    </a:lnTo>
                    <a:lnTo>
                      <a:pt x="43" y="50"/>
                    </a:lnTo>
                    <a:lnTo>
                      <a:pt x="42" y="50"/>
                    </a:lnTo>
                    <a:lnTo>
                      <a:pt x="42" y="48"/>
                    </a:lnTo>
                    <a:lnTo>
                      <a:pt x="43" y="47"/>
                    </a:lnTo>
                    <a:lnTo>
                      <a:pt x="43" y="45"/>
                    </a:lnTo>
                    <a:lnTo>
                      <a:pt x="42" y="45"/>
                    </a:lnTo>
                    <a:lnTo>
                      <a:pt x="39" y="48"/>
                    </a:lnTo>
                    <a:lnTo>
                      <a:pt x="37" y="50"/>
                    </a:lnTo>
                    <a:lnTo>
                      <a:pt x="37" y="51"/>
                    </a:lnTo>
                    <a:lnTo>
                      <a:pt x="39" y="53"/>
                    </a:lnTo>
                    <a:lnTo>
                      <a:pt x="37" y="53"/>
                    </a:lnTo>
                    <a:lnTo>
                      <a:pt x="37" y="56"/>
                    </a:lnTo>
                    <a:lnTo>
                      <a:pt x="34" y="56"/>
                    </a:lnTo>
                    <a:lnTo>
                      <a:pt x="32" y="58"/>
                    </a:lnTo>
                    <a:lnTo>
                      <a:pt x="31" y="59"/>
                    </a:lnTo>
                    <a:lnTo>
                      <a:pt x="29" y="59"/>
                    </a:lnTo>
                    <a:lnTo>
                      <a:pt x="27" y="61"/>
                    </a:lnTo>
                    <a:lnTo>
                      <a:pt x="26" y="66"/>
                    </a:lnTo>
                    <a:lnTo>
                      <a:pt x="27" y="66"/>
                    </a:lnTo>
                    <a:lnTo>
                      <a:pt x="29" y="67"/>
                    </a:lnTo>
                    <a:lnTo>
                      <a:pt x="27" y="69"/>
                    </a:lnTo>
                    <a:lnTo>
                      <a:pt x="23" y="69"/>
                    </a:lnTo>
                    <a:lnTo>
                      <a:pt x="21" y="70"/>
                    </a:lnTo>
                    <a:lnTo>
                      <a:pt x="21" y="74"/>
                    </a:lnTo>
                    <a:lnTo>
                      <a:pt x="21" y="75"/>
                    </a:lnTo>
                    <a:lnTo>
                      <a:pt x="23" y="75"/>
                    </a:lnTo>
                    <a:lnTo>
                      <a:pt x="24" y="75"/>
                    </a:lnTo>
                    <a:lnTo>
                      <a:pt x="26" y="77"/>
                    </a:lnTo>
                    <a:lnTo>
                      <a:pt x="24" y="78"/>
                    </a:lnTo>
                    <a:lnTo>
                      <a:pt x="26" y="80"/>
                    </a:lnTo>
                    <a:lnTo>
                      <a:pt x="23" y="82"/>
                    </a:lnTo>
                    <a:lnTo>
                      <a:pt x="21" y="82"/>
                    </a:lnTo>
                    <a:lnTo>
                      <a:pt x="18" y="80"/>
                    </a:lnTo>
                    <a:lnTo>
                      <a:pt x="15" y="82"/>
                    </a:lnTo>
                    <a:lnTo>
                      <a:pt x="15" y="83"/>
                    </a:lnTo>
                    <a:lnTo>
                      <a:pt x="15" y="86"/>
                    </a:lnTo>
                    <a:lnTo>
                      <a:pt x="13" y="88"/>
                    </a:lnTo>
                    <a:lnTo>
                      <a:pt x="10" y="91"/>
                    </a:lnTo>
                    <a:lnTo>
                      <a:pt x="8" y="90"/>
                    </a:lnTo>
                    <a:lnTo>
                      <a:pt x="7" y="88"/>
                    </a:lnTo>
                    <a:lnTo>
                      <a:pt x="7" y="85"/>
                    </a:lnTo>
                    <a:lnTo>
                      <a:pt x="5" y="86"/>
                    </a:lnTo>
                    <a:lnTo>
                      <a:pt x="5" y="90"/>
                    </a:lnTo>
                    <a:lnTo>
                      <a:pt x="5" y="93"/>
                    </a:lnTo>
                    <a:lnTo>
                      <a:pt x="8" y="94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0" y="96"/>
                    </a:lnTo>
                    <a:lnTo>
                      <a:pt x="10" y="99"/>
                    </a:lnTo>
                    <a:lnTo>
                      <a:pt x="10" y="101"/>
                    </a:lnTo>
                    <a:lnTo>
                      <a:pt x="11" y="101"/>
                    </a:lnTo>
                    <a:lnTo>
                      <a:pt x="13" y="99"/>
                    </a:lnTo>
                    <a:lnTo>
                      <a:pt x="15" y="99"/>
                    </a:lnTo>
                    <a:lnTo>
                      <a:pt x="15" y="101"/>
                    </a:lnTo>
                    <a:lnTo>
                      <a:pt x="18" y="101"/>
                    </a:lnTo>
                    <a:lnTo>
                      <a:pt x="19" y="99"/>
                    </a:lnTo>
                    <a:lnTo>
                      <a:pt x="21" y="101"/>
                    </a:lnTo>
                    <a:lnTo>
                      <a:pt x="19" y="102"/>
                    </a:lnTo>
                    <a:lnTo>
                      <a:pt x="18" y="102"/>
                    </a:lnTo>
                    <a:lnTo>
                      <a:pt x="15" y="102"/>
                    </a:lnTo>
                    <a:lnTo>
                      <a:pt x="13" y="104"/>
                    </a:lnTo>
                    <a:lnTo>
                      <a:pt x="11" y="104"/>
                    </a:lnTo>
                    <a:lnTo>
                      <a:pt x="10" y="106"/>
                    </a:lnTo>
                    <a:lnTo>
                      <a:pt x="11" y="109"/>
                    </a:lnTo>
                    <a:lnTo>
                      <a:pt x="13" y="110"/>
                    </a:lnTo>
                    <a:lnTo>
                      <a:pt x="15" y="110"/>
                    </a:lnTo>
                    <a:lnTo>
                      <a:pt x="16" y="109"/>
                    </a:lnTo>
                    <a:lnTo>
                      <a:pt x="18" y="110"/>
                    </a:lnTo>
                    <a:lnTo>
                      <a:pt x="18" y="110"/>
                    </a:lnTo>
                    <a:lnTo>
                      <a:pt x="15" y="112"/>
                    </a:lnTo>
                    <a:lnTo>
                      <a:pt x="11" y="112"/>
                    </a:lnTo>
                    <a:lnTo>
                      <a:pt x="10" y="114"/>
                    </a:lnTo>
                    <a:lnTo>
                      <a:pt x="8" y="115"/>
                    </a:lnTo>
                    <a:lnTo>
                      <a:pt x="10" y="117"/>
                    </a:lnTo>
                    <a:lnTo>
                      <a:pt x="13" y="115"/>
                    </a:lnTo>
                    <a:lnTo>
                      <a:pt x="15" y="115"/>
                    </a:lnTo>
                    <a:lnTo>
                      <a:pt x="15" y="117"/>
                    </a:lnTo>
                    <a:lnTo>
                      <a:pt x="13" y="117"/>
                    </a:lnTo>
                    <a:lnTo>
                      <a:pt x="11" y="118"/>
                    </a:lnTo>
                    <a:lnTo>
                      <a:pt x="11" y="120"/>
                    </a:lnTo>
                    <a:lnTo>
                      <a:pt x="11" y="120"/>
                    </a:lnTo>
                    <a:lnTo>
                      <a:pt x="15" y="120"/>
                    </a:lnTo>
                    <a:lnTo>
                      <a:pt x="19" y="123"/>
                    </a:lnTo>
                    <a:lnTo>
                      <a:pt x="21" y="123"/>
                    </a:lnTo>
                    <a:lnTo>
                      <a:pt x="21" y="125"/>
                    </a:lnTo>
                    <a:lnTo>
                      <a:pt x="21" y="126"/>
                    </a:lnTo>
                    <a:lnTo>
                      <a:pt x="19" y="125"/>
                    </a:lnTo>
                    <a:lnTo>
                      <a:pt x="18" y="123"/>
                    </a:lnTo>
                    <a:lnTo>
                      <a:pt x="15" y="123"/>
                    </a:lnTo>
                    <a:lnTo>
                      <a:pt x="13" y="121"/>
                    </a:lnTo>
                    <a:lnTo>
                      <a:pt x="10" y="121"/>
                    </a:lnTo>
                    <a:lnTo>
                      <a:pt x="8" y="123"/>
                    </a:lnTo>
                    <a:lnTo>
                      <a:pt x="8" y="125"/>
                    </a:lnTo>
                    <a:lnTo>
                      <a:pt x="7" y="126"/>
                    </a:lnTo>
                    <a:lnTo>
                      <a:pt x="7" y="128"/>
                    </a:lnTo>
                    <a:lnTo>
                      <a:pt x="8" y="128"/>
                    </a:lnTo>
                    <a:lnTo>
                      <a:pt x="7" y="129"/>
                    </a:lnTo>
                    <a:lnTo>
                      <a:pt x="7" y="13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15"/>
              <p:cNvSpPr/>
              <p:nvPr/>
            </p:nvSpPr>
            <p:spPr>
              <a:xfrm>
                <a:off x="5332" y="1191"/>
                <a:ext cx="8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8" y="6"/>
                    </a:lnTo>
                    <a:lnTo>
                      <a:pt x="6" y="3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15"/>
              <p:cNvSpPr/>
              <p:nvPr/>
            </p:nvSpPr>
            <p:spPr>
              <a:xfrm>
                <a:off x="5319" y="1161"/>
                <a:ext cx="29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9" h="23" extrusionOk="0">
                    <a:moveTo>
                      <a:pt x="27" y="23"/>
                    </a:moveTo>
                    <a:lnTo>
                      <a:pt x="29" y="20"/>
                    </a:lnTo>
                    <a:lnTo>
                      <a:pt x="29" y="15"/>
                    </a:lnTo>
                    <a:lnTo>
                      <a:pt x="22" y="12"/>
                    </a:lnTo>
                    <a:lnTo>
                      <a:pt x="19" y="9"/>
                    </a:lnTo>
                    <a:lnTo>
                      <a:pt x="18" y="9"/>
                    </a:lnTo>
                    <a:lnTo>
                      <a:pt x="15" y="6"/>
                    </a:lnTo>
                    <a:lnTo>
                      <a:pt x="11" y="4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7" y="14"/>
                    </a:lnTo>
                    <a:lnTo>
                      <a:pt x="10" y="15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3" y="15"/>
                    </a:lnTo>
                    <a:lnTo>
                      <a:pt x="15" y="17"/>
                    </a:lnTo>
                    <a:lnTo>
                      <a:pt x="16" y="15"/>
                    </a:lnTo>
                    <a:lnTo>
                      <a:pt x="18" y="17"/>
                    </a:lnTo>
                    <a:lnTo>
                      <a:pt x="18" y="20"/>
                    </a:lnTo>
                    <a:lnTo>
                      <a:pt x="18" y="22"/>
                    </a:lnTo>
                    <a:lnTo>
                      <a:pt x="19" y="23"/>
                    </a:lnTo>
                    <a:lnTo>
                      <a:pt x="22" y="23"/>
                    </a:lnTo>
                    <a:lnTo>
                      <a:pt x="24" y="22"/>
                    </a:lnTo>
                    <a:lnTo>
                      <a:pt x="27" y="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15"/>
              <p:cNvSpPr/>
              <p:nvPr/>
            </p:nvSpPr>
            <p:spPr>
              <a:xfrm>
                <a:off x="5341" y="1200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15"/>
              <p:cNvSpPr/>
              <p:nvPr/>
            </p:nvSpPr>
            <p:spPr>
              <a:xfrm>
                <a:off x="5196" y="775"/>
                <a:ext cx="15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5" y="11"/>
                    </a:moveTo>
                    <a:lnTo>
                      <a:pt x="8" y="11"/>
                    </a:lnTo>
                    <a:lnTo>
                      <a:pt x="12" y="9"/>
                    </a:lnTo>
                    <a:lnTo>
                      <a:pt x="13" y="6"/>
                    </a:lnTo>
                    <a:lnTo>
                      <a:pt x="15" y="6"/>
                    </a:lnTo>
                    <a:lnTo>
                      <a:pt x="15" y="4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4" name="Google Shape;724;p15"/>
              <p:cNvSpPr/>
              <p:nvPr/>
            </p:nvSpPr>
            <p:spPr>
              <a:xfrm>
                <a:off x="5459" y="1035"/>
                <a:ext cx="10" cy="8"/>
              </a:xfrm>
              <a:custGeom>
                <a:avLst/>
                <a:gdLst/>
                <a:ahLst/>
                <a:cxnLst/>
                <a:rect l="l" t="t" r="r" b="b"/>
                <a:pathLst>
                  <a:path w="10" h="8" extrusionOk="0">
                    <a:moveTo>
                      <a:pt x="4" y="4"/>
                    </a:moveTo>
                    <a:lnTo>
                      <a:pt x="5" y="6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Google Shape;725;p15"/>
              <p:cNvSpPr/>
              <p:nvPr/>
            </p:nvSpPr>
            <p:spPr>
              <a:xfrm>
                <a:off x="5472" y="1046"/>
                <a:ext cx="8" cy="3"/>
              </a:xfrm>
              <a:custGeom>
                <a:avLst/>
                <a:gdLst/>
                <a:ahLst/>
                <a:cxnLst/>
                <a:rect l="l" t="t" r="r" b="b"/>
                <a:pathLst>
                  <a:path w="8" h="3" extrusionOk="0">
                    <a:moveTo>
                      <a:pt x="7" y="3"/>
                    </a:moveTo>
                    <a:lnTo>
                      <a:pt x="8" y="3"/>
                    </a:lnTo>
                    <a:lnTo>
                      <a:pt x="8" y="1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726;p15"/>
              <p:cNvSpPr/>
              <p:nvPr/>
            </p:nvSpPr>
            <p:spPr>
              <a:xfrm>
                <a:off x="5408" y="1046"/>
                <a:ext cx="20" cy="19"/>
              </a:xfrm>
              <a:custGeom>
                <a:avLst/>
                <a:gdLst/>
                <a:ahLst/>
                <a:cxnLst/>
                <a:rect l="l" t="t" r="r" b="b"/>
                <a:pathLst>
                  <a:path w="20" h="19" extrusionOk="0">
                    <a:moveTo>
                      <a:pt x="4" y="9"/>
                    </a:moveTo>
                    <a:lnTo>
                      <a:pt x="4" y="12"/>
                    </a:lnTo>
                    <a:lnTo>
                      <a:pt x="4" y="17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6"/>
                    </a:lnTo>
                    <a:lnTo>
                      <a:pt x="8" y="16"/>
                    </a:lnTo>
                    <a:lnTo>
                      <a:pt x="8" y="17"/>
                    </a:lnTo>
                    <a:lnTo>
                      <a:pt x="10" y="17"/>
                    </a:lnTo>
                    <a:lnTo>
                      <a:pt x="12" y="17"/>
                    </a:lnTo>
                    <a:lnTo>
                      <a:pt x="13" y="17"/>
                    </a:lnTo>
                    <a:lnTo>
                      <a:pt x="15" y="16"/>
                    </a:lnTo>
                    <a:lnTo>
                      <a:pt x="16" y="12"/>
                    </a:lnTo>
                    <a:lnTo>
                      <a:pt x="20" y="12"/>
                    </a:lnTo>
                    <a:lnTo>
                      <a:pt x="20" y="11"/>
                    </a:lnTo>
                    <a:lnTo>
                      <a:pt x="20" y="8"/>
                    </a:lnTo>
                    <a:lnTo>
                      <a:pt x="15" y="6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4" y="3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15"/>
              <p:cNvSpPr/>
              <p:nvPr/>
            </p:nvSpPr>
            <p:spPr>
              <a:xfrm>
                <a:off x="5329" y="1188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15"/>
              <p:cNvSpPr/>
              <p:nvPr/>
            </p:nvSpPr>
            <p:spPr>
              <a:xfrm>
                <a:off x="5458" y="1054"/>
                <a:ext cx="6" cy="9"/>
              </a:xfrm>
              <a:custGeom>
                <a:avLst/>
                <a:gdLst/>
                <a:ahLst/>
                <a:cxnLst/>
                <a:rect l="l" t="t" r="r" b="b"/>
                <a:pathLst>
                  <a:path w="6" h="9" extrusionOk="0">
                    <a:moveTo>
                      <a:pt x="6" y="1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6" y="6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15"/>
              <p:cNvSpPr/>
              <p:nvPr/>
            </p:nvSpPr>
            <p:spPr>
              <a:xfrm>
                <a:off x="5448" y="704"/>
                <a:ext cx="11" cy="8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3" y="8"/>
                    </a:moveTo>
                    <a:lnTo>
                      <a:pt x="8" y="7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11" y="2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15"/>
              <p:cNvSpPr/>
              <p:nvPr/>
            </p:nvSpPr>
            <p:spPr>
              <a:xfrm>
                <a:off x="5479" y="690"/>
                <a:ext cx="52" cy="6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1" extrusionOk="0">
                    <a:moveTo>
                      <a:pt x="3" y="37"/>
                    </a:moveTo>
                    <a:lnTo>
                      <a:pt x="4" y="38"/>
                    </a:lnTo>
                    <a:lnTo>
                      <a:pt x="4" y="42"/>
                    </a:lnTo>
                    <a:lnTo>
                      <a:pt x="4" y="49"/>
                    </a:lnTo>
                    <a:lnTo>
                      <a:pt x="3" y="51"/>
                    </a:lnTo>
                    <a:lnTo>
                      <a:pt x="1" y="54"/>
                    </a:lnTo>
                    <a:lnTo>
                      <a:pt x="3" y="56"/>
                    </a:lnTo>
                    <a:lnTo>
                      <a:pt x="4" y="56"/>
                    </a:lnTo>
                    <a:lnTo>
                      <a:pt x="6" y="53"/>
                    </a:lnTo>
                    <a:lnTo>
                      <a:pt x="9" y="51"/>
                    </a:lnTo>
                    <a:lnTo>
                      <a:pt x="11" y="53"/>
                    </a:lnTo>
                    <a:lnTo>
                      <a:pt x="11" y="56"/>
                    </a:lnTo>
                    <a:lnTo>
                      <a:pt x="15" y="57"/>
                    </a:lnTo>
                    <a:lnTo>
                      <a:pt x="17" y="57"/>
                    </a:lnTo>
                    <a:lnTo>
                      <a:pt x="19" y="57"/>
                    </a:lnTo>
                    <a:lnTo>
                      <a:pt x="22" y="57"/>
                    </a:lnTo>
                    <a:lnTo>
                      <a:pt x="25" y="59"/>
                    </a:lnTo>
                    <a:lnTo>
                      <a:pt x="28" y="61"/>
                    </a:lnTo>
                    <a:lnTo>
                      <a:pt x="31" y="59"/>
                    </a:lnTo>
                    <a:lnTo>
                      <a:pt x="36" y="57"/>
                    </a:lnTo>
                    <a:lnTo>
                      <a:pt x="38" y="54"/>
                    </a:lnTo>
                    <a:lnTo>
                      <a:pt x="39" y="51"/>
                    </a:lnTo>
                    <a:lnTo>
                      <a:pt x="43" y="48"/>
                    </a:lnTo>
                    <a:lnTo>
                      <a:pt x="47" y="45"/>
                    </a:lnTo>
                    <a:lnTo>
                      <a:pt x="50" y="42"/>
                    </a:lnTo>
                    <a:lnTo>
                      <a:pt x="52" y="40"/>
                    </a:lnTo>
                    <a:lnTo>
                      <a:pt x="52" y="37"/>
                    </a:lnTo>
                    <a:lnTo>
                      <a:pt x="47" y="34"/>
                    </a:lnTo>
                    <a:lnTo>
                      <a:pt x="43" y="30"/>
                    </a:lnTo>
                    <a:lnTo>
                      <a:pt x="41" y="26"/>
                    </a:lnTo>
                    <a:lnTo>
                      <a:pt x="41" y="22"/>
                    </a:lnTo>
                    <a:lnTo>
                      <a:pt x="43" y="19"/>
                    </a:lnTo>
                    <a:lnTo>
                      <a:pt x="43" y="18"/>
                    </a:lnTo>
                    <a:lnTo>
                      <a:pt x="41" y="16"/>
                    </a:lnTo>
                    <a:lnTo>
                      <a:pt x="35" y="16"/>
                    </a:lnTo>
                    <a:lnTo>
                      <a:pt x="28" y="14"/>
                    </a:lnTo>
                    <a:lnTo>
                      <a:pt x="25" y="11"/>
                    </a:lnTo>
                    <a:lnTo>
                      <a:pt x="20" y="5"/>
                    </a:lnTo>
                    <a:lnTo>
                      <a:pt x="15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7" y="8"/>
                    </a:lnTo>
                    <a:lnTo>
                      <a:pt x="6" y="13"/>
                    </a:lnTo>
                    <a:lnTo>
                      <a:pt x="3" y="16"/>
                    </a:lnTo>
                    <a:lnTo>
                      <a:pt x="0" y="21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3" y="3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15"/>
              <p:cNvSpPr/>
              <p:nvPr/>
            </p:nvSpPr>
            <p:spPr>
              <a:xfrm>
                <a:off x="5198" y="779"/>
                <a:ext cx="24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4" h="32" extrusionOk="0">
                    <a:moveTo>
                      <a:pt x="13" y="7"/>
                    </a:moveTo>
                    <a:lnTo>
                      <a:pt x="10" y="7"/>
                    </a:lnTo>
                    <a:lnTo>
                      <a:pt x="6" y="12"/>
                    </a:lnTo>
                    <a:lnTo>
                      <a:pt x="3" y="12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2" y="16"/>
                    </a:lnTo>
                    <a:lnTo>
                      <a:pt x="2" y="24"/>
                    </a:lnTo>
                    <a:lnTo>
                      <a:pt x="3" y="27"/>
                    </a:lnTo>
                    <a:lnTo>
                      <a:pt x="6" y="32"/>
                    </a:lnTo>
                    <a:lnTo>
                      <a:pt x="8" y="32"/>
                    </a:lnTo>
                    <a:lnTo>
                      <a:pt x="13" y="31"/>
                    </a:lnTo>
                    <a:lnTo>
                      <a:pt x="16" y="31"/>
                    </a:lnTo>
                    <a:lnTo>
                      <a:pt x="19" y="29"/>
                    </a:lnTo>
                    <a:lnTo>
                      <a:pt x="24" y="27"/>
                    </a:lnTo>
                    <a:lnTo>
                      <a:pt x="24" y="26"/>
                    </a:lnTo>
                    <a:lnTo>
                      <a:pt x="21" y="24"/>
                    </a:lnTo>
                    <a:lnTo>
                      <a:pt x="19" y="21"/>
                    </a:lnTo>
                    <a:lnTo>
                      <a:pt x="16" y="19"/>
                    </a:lnTo>
                    <a:lnTo>
                      <a:pt x="14" y="16"/>
                    </a:lnTo>
                    <a:lnTo>
                      <a:pt x="14" y="15"/>
                    </a:lnTo>
                    <a:lnTo>
                      <a:pt x="18" y="13"/>
                    </a:lnTo>
                    <a:lnTo>
                      <a:pt x="21" y="13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21" y="7"/>
                    </a:lnTo>
                    <a:lnTo>
                      <a:pt x="18" y="5"/>
                    </a:lnTo>
                    <a:lnTo>
                      <a:pt x="16" y="0"/>
                    </a:lnTo>
                    <a:lnTo>
                      <a:pt x="16" y="4"/>
                    </a:lnTo>
                    <a:lnTo>
                      <a:pt x="16" y="7"/>
                    </a:lnTo>
                    <a:lnTo>
                      <a:pt x="13" y="8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5217" y="754"/>
                <a:ext cx="23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3" h="32" extrusionOk="0">
                    <a:moveTo>
                      <a:pt x="2" y="21"/>
                    </a:moveTo>
                    <a:lnTo>
                      <a:pt x="0" y="22"/>
                    </a:lnTo>
                    <a:lnTo>
                      <a:pt x="0" y="24"/>
                    </a:lnTo>
                    <a:lnTo>
                      <a:pt x="3" y="27"/>
                    </a:lnTo>
                    <a:lnTo>
                      <a:pt x="7" y="25"/>
                    </a:lnTo>
                    <a:lnTo>
                      <a:pt x="8" y="29"/>
                    </a:lnTo>
                    <a:lnTo>
                      <a:pt x="8" y="30"/>
                    </a:lnTo>
                    <a:lnTo>
                      <a:pt x="11" y="32"/>
                    </a:lnTo>
                    <a:lnTo>
                      <a:pt x="13" y="29"/>
                    </a:lnTo>
                    <a:lnTo>
                      <a:pt x="13" y="25"/>
                    </a:lnTo>
                    <a:lnTo>
                      <a:pt x="13" y="22"/>
                    </a:lnTo>
                    <a:lnTo>
                      <a:pt x="13" y="21"/>
                    </a:lnTo>
                    <a:lnTo>
                      <a:pt x="18" y="19"/>
                    </a:lnTo>
                    <a:lnTo>
                      <a:pt x="23" y="16"/>
                    </a:lnTo>
                    <a:lnTo>
                      <a:pt x="23" y="16"/>
                    </a:lnTo>
                    <a:lnTo>
                      <a:pt x="19" y="16"/>
                    </a:lnTo>
                    <a:lnTo>
                      <a:pt x="16" y="11"/>
                    </a:lnTo>
                    <a:lnTo>
                      <a:pt x="15" y="11"/>
                    </a:lnTo>
                    <a:lnTo>
                      <a:pt x="13" y="9"/>
                    </a:lnTo>
                    <a:lnTo>
                      <a:pt x="15" y="5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3" y="8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5305" y="1210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lnTo>
                      <a:pt x="5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5203" y="743"/>
                <a:ext cx="9" cy="4"/>
              </a:xfrm>
              <a:custGeom>
                <a:avLst/>
                <a:gdLst/>
                <a:ahLst/>
                <a:cxnLst/>
                <a:rect l="l" t="t" r="r" b="b"/>
                <a:pathLst>
                  <a:path w="9" h="4" extrusionOk="0">
                    <a:moveTo>
                      <a:pt x="5" y="4"/>
                    </a:moveTo>
                    <a:lnTo>
                      <a:pt x="6" y="4"/>
                    </a:lnTo>
                    <a:lnTo>
                      <a:pt x="8" y="4"/>
                    </a:lnTo>
                    <a:lnTo>
                      <a:pt x="9" y="3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5203" y="826"/>
                <a:ext cx="11" cy="9"/>
              </a:xfrm>
              <a:custGeom>
                <a:avLst/>
                <a:gdLst/>
                <a:ahLst/>
                <a:cxnLst/>
                <a:rect l="l" t="t" r="r" b="b"/>
                <a:pathLst>
                  <a:path w="11" h="9" extrusionOk="0">
                    <a:moveTo>
                      <a:pt x="8" y="9"/>
                    </a:moveTo>
                    <a:lnTo>
                      <a:pt x="11" y="6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8" y="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5216" y="1202"/>
                <a:ext cx="22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4" extrusionOk="0">
                    <a:moveTo>
                      <a:pt x="22" y="11"/>
                    </a:moveTo>
                    <a:lnTo>
                      <a:pt x="22" y="8"/>
                    </a:lnTo>
                    <a:lnTo>
                      <a:pt x="20" y="5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1" y="8"/>
                    </a:lnTo>
                    <a:lnTo>
                      <a:pt x="0" y="14"/>
                    </a:lnTo>
                    <a:lnTo>
                      <a:pt x="3" y="18"/>
                    </a:lnTo>
                    <a:lnTo>
                      <a:pt x="3" y="21"/>
                    </a:lnTo>
                    <a:lnTo>
                      <a:pt x="4" y="21"/>
                    </a:lnTo>
                    <a:lnTo>
                      <a:pt x="6" y="21"/>
                    </a:lnTo>
                    <a:lnTo>
                      <a:pt x="4" y="24"/>
                    </a:lnTo>
                    <a:lnTo>
                      <a:pt x="8" y="24"/>
                    </a:lnTo>
                    <a:lnTo>
                      <a:pt x="9" y="21"/>
                    </a:lnTo>
                    <a:lnTo>
                      <a:pt x="12" y="21"/>
                    </a:lnTo>
                    <a:lnTo>
                      <a:pt x="16" y="18"/>
                    </a:lnTo>
                    <a:lnTo>
                      <a:pt x="19" y="14"/>
                    </a:lnTo>
                    <a:lnTo>
                      <a:pt x="19" y="10"/>
                    </a:lnTo>
                    <a:lnTo>
                      <a:pt x="20" y="8"/>
                    </a:lnTo>
                    <a:lnTo>
                      <a:pt x="22" y="11"/>
                    </a:lnTo>
                    <a:lnTo>
                      <a:pt x="20" y="14"/>
                    </a:lnTo>
                    <a:lnTo>
                      <a:pt x="22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5201" y="835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5290" y="1224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0" y="2"/>
                    </a:moveTo>
                    <a:lnTo>
                      <a:pt x="0" y="4"/>
                    </a:lnTo>
                    <a:lnTo>
                      <a:pt x="2" y="5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5297" y="1210"/>
                <a:ext cx="6" cy="3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1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5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5251" y="1226"/>
                <a:ext cx="6" cy="3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0" y="2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5292" y="1210"/>
                <a:ext cx="5" cy="2"/>
              </a:xfrm>
              <a:custGeom>
                <a:avLst/>
                <a:gdLst/>
                <a:ahLst/>
                <a:cxnLst/>
                <a:rect l="l" t="t" r="r" b="b"/>
                <a:pathLst>
                  <a:path w="5" h="2" extrusionOk="0">
                    <a:moveTo>
                      <a:pt x="5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5230" y="1078"/>
                <a:ext cx="78" cy="89"/>
              </a:xfrm>
              <a:custGeom>
                <a:avLst/>
                <a:gdLst/>
                <a:ahLst/>
                <a:cxnLst/>
                <a:rect l="l" t="t" r="r" b="b"/>
                <a:pathLst>
                  <a:path w="78" h="89" extrusionOk="0">
                    <a:moveTo>
                      <a:pt x="73" y="83"/>
                    </a:moveTo>
                    <a:lnTo>
                      <a:pt x="75" y="83"/>
                    </a:lnTo>
                    <a:lnTo>
                      <a:pt x="76" y="79"/>
                    </a:lnTo>
                    <a:lnTo>
                      <a:pt x="78" y="78"/>
                    </a:lnTo>
                    <a:lnTo>
                      <a:pt x="76" y="76"/>
                    </a:lnTo>
                    <a:lnTo>
                      <a:pt x="75" y="75"/>
                    </a:lnTo>
                    <a:lnTo>
                      <a:pt x="73" y="76"/>
                    </a:lnTo>
                    <a:lnTo>
                      <a:pt x="70" y="75"/>
                    </a:lnTo>
                    <a:lnTo>
                      <a:pt x="68" y="71"/>
                    </a:lnTo>
                    <a:lnTo>
                      <a:pt x="65" y="71"/>
                    </a:lnTo>
                    <a:lnTo>
                      <a:pt x="60" y="68"/>
                    </a:lnTo>
                    <a:lnTo>
                      <a:pt x="59" y="65"/>
                    </a:lnTo>
                    <a:lnTo>
                      <a:pt x="56" y="65"/>
                    </a:lnTo>
                    <a:lnTo>
                      <a:pt x="53" y="59"/>
                    </a:lnTo>
                    <a:lnTo>
                      <a:pt x="48" y="52"/>
                    </a:lnTo>
                    <a:lnTo>
                      <a:pt x="46" y="46"/>
                    </a:lnTo>
                    <a:lnTo>
                      <a:pt x="43" y="43"/>
                    </a:lnTo>
                    <a:lnTo>
                      <a:pt x="43" y="35"/>
                    </a:lnTo>
                    <a:lnTo>
                      <a:pt x="41" y="31"/>
                    </a:lnTo>
                    <a:lnTo>
                      <a:pt x="40" y="24"/>
                    </a:lnTo>
                    <a:lnTo>
                      <a:pt x="40" y="22"/>
                    </a:lnTo>
                    <a:lnTo>
                      <a:pt x="41" y="19"/>
                    </a:lnTo>
                    <a:lnTo>
                      <a:pt x="40" y="17"/>
                    </a:lnTo>
                    <a:lnTo>
                      <a:pt x="38" y="17"/>
                    </a:lnTo>
                    <a:lnTo>
                      <a:pt x="35" y="19"/>
                    </a:lnTo>
                    <a:lnTo>
                      <a:pt x="33" y="17"/>
                    </a:lnTo>
                    <a:lnTo>
                      <a:pt x="35" y="16"/>
                    </a:lnTo>
                    <a:lnTo>
                      <a:pt x="38" y="16"/>
                    </a:lnTo>
                    <a:lnTo>
                      <a:pt x="41" y="14"/>
                    </a:lnTo>
                    <a:lnTo>
                      <a:pt x="41" y="9"/>
                    </a:lnTo>
                    <a:lnTo>
                      <a:pt x="41" y="6"/>
                    </a:lnTo>
                    <a:lnTo>
                      <a:pt x="40" y="8"/>
                    </a:lnTo>
                    <a:lnTo>
                      <a:pt x="37" y="8"/>
                    </a:lnTo>
                    <a:lnTo>
                      <a:pt x="38" y="6"/>
                    </a:lnTo>
                    <a:lnTo>
                      <a:pt x="41" y="4"/>
                    </a:lnTo>
                    <a:lnTo>
                      <a:pt x="41" y="3"/>
                    </a:lnTo>
                    <a:lnTo>
                      <a:pt x="41" y="3"/>
                    </a:lnTo>
                    <a:lnTo>
                      <a:pt x="35" y="3"/>
                    </a:lnTo>
                    <a:lnTo>
                      <a:pt x="29" y="1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19" y="3"/>
                    </a:lnTo>
                    <a:lnTo>
                      <a:pt x="14" y="3"/>
                    </a:lnTo>
                    <a:lnTo>
                      <a:pt x="13" y="4"/>
                    </a:lnTo>
                    <a:lnTo>
                      <a:pt x="10" y="6"/>
                    </a:lnTo>
                    <a:lnTo>
                      <a:pt x="8" y="9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11" y="14"/>
                    </a:lnTo>
                    <a:lnTo>
                      <a:pt x="13" y="16"/>
                    </a:lnTo>
                    <a:lnTo>
                      <a:pt x="11" y="17"/>
                    </a:lnTo>
                    <a:lnTo>
                      <a:pt x="10" y="17"/>
                    </a:lnTo>
                    <a:lnTo>
                      <a:pt x="6" y="19"/>
                    </a:lnTo>
                    <a:lnTo>
                      <a:pt x="3" y="22"/>
                    </a:lnTo>
                    <a:lnTo>
                      <a:pt x="3" y="25"/>
                    </a:lnTo>
                    <a:lnTo>
                      <a:pt x="5" y="27"/>
                    </a:lnTo>
                    <a:lnTo>
                      <a:pt x="6" y="27"/>
                    </a:lnTo>
                    <a:lnTo>
                      <a:pt x="11" y="24"/>
                    </a:lnTo>
                    <a:lnTo>
                      <a:pt x="11" y="25"/>
                    </a:lnTo>
                    <a:lnTo>
                      <a:pt x="8" y="27"/>
                    </a:lnTo>
                    <a:lnTo>
                      <a:pt x="8" y="30"/>
                    </a:lnTo>
                    <a:lnTo>
                      <a:pt x="10" y="30"/>
                    </a:lnTo>
                    <a:lnTo>
                      <a:pt x="11" y="28"/>
                    </a:lnTo>
                    <a:lnTo>
                      <a:pt x="13" y="27"/>
                    </a:lnTo>
                    <a:lnTo>
                      <a:pt x="14" y="28"/>
                    </a:lnTo>
                    <a:lnTo>
                      <a:pt x="11" y="30"/>
                    </a:lnTo>
                    <a:lnTo>
                      <a:pt x="11" y="33"/>
                    </a:lnTo>
                    <a:lnTo>
                      <a:pt x="13" y="35"/>
                    </a:lnTo>
                    <a:lnTo>
                      <a:pt x="16" y="35"/>
                    </a:lnTo>
                    <a:lnTo>
                      <a:pt x="14" y="36"/>
                    </a:lnTo>
                    <a:lnTo>
                      <a:pt x="13" y="36"/>
                    </a:lnTo>
                    <a:lnTo>
                      <a:pt x="11" y="38"/>
                    </a:lnTo>
                    <a:lnTo>
                      <a:pt x="11" y="39"/>
                    </a:lnTo>
                    <a:lnTo>
                      <a:pt x="13" y="43"/>
                    </a:lnTo>
                    <a:lnTo>
                      <a:pt x="11" y="43"/>
                    </a:lnTo>
                    <a:lnTo>
                      <a:pt x="10" y="43"/>
                    </a:lnTo>
                    <a:lnTo>
                      <a:pt x="6" y="43"/>
                    </a:lnTo>
                    <a:lnTo>
                      <a:pt x="5" y="43"/>
                    </a:lnTo>
                    <a:lnTo>
                      <a:pt x="3" y="43"/>
                    </a:lnTo>
                    <a:lnTo>
                      <a:pt x="0" y="46"/>
                    </a:lnTo>
                    <a:lnTo>
                      <a:pt x="2" y="47"/>
                    </a:lnTo>
                    <a:lnTo>
                      <a:pt x="2" y="52"/>
                    </a:lnTo>
                    <a:lnTo>
                      <a:pt x="2" y="55"/>
                    </a:lnTo>
                    <a:lnTo>
                      <a:pt x="2" y="57"/>
                    </a:lnTo>
                    <a:lnTo>
                      <a:pt x="5" y="60"/>
                    </a:lnTo>
                    <a:lnTo>
                      <a:pt x="6" y="62"/>
                    </a:lnTo>
                    <a:lnTo>
                      <a:pt x="10" y="65"/>
                    </a:lnTo>
                    <a:lnTo>
                      <a:pt x="11" y="67"/>
                    </a:lnTo>
                    <a:lnTo>
                      <a:pt x="13" y="65"/>
                    </a:lnTo>
                    <a:lnTo>
                      <a:pt x="16" y="65"/>
                    </a:lnTo>
                    <a:lnTo>
                      <a:pt x="17" y="62"/>
                    </a:lnTo>
                    <a:lnTo>
                      <a:pt x="17" y="57"/>
                    </a:lnTo>
                    <a:lnTo>
                      <a:pt x="17" y="55"/>
                    </a:lnTo>
                    <a:lnTo>
                      <a:pt x="19" y="52"/>
                    </a:lnTo>
                    <a:lnTo>
                      <a:pt x="17" y="55"/>
                    </a:lnTo>
                    <a:lnTo>
                      <a:pt x="17" y="57"/>
                    </a:lnTo>
                    <a:lnTo>
                      <a:pt x="19" y="59"/>
                    </a:lnTo>
                    <a:lnTo>
                      <a:pt x="21" y="63"/>
                    </a:lnTo>
                    <a:lnTo>
                      <a:pt x="22" y="63"/>
                    </a:lnTo>
                    <a:lnTo>
                      <a:pt x="24" y="62"/>
                    </a:lnTo>
                    <a:lnTo>
                      <a:pt x="24" y="60"/>
                    </a:lnTo>
                    <a:lnTo>
                      <a:pt x="25" y="57"/>
                    </a:lnTo>
                    <a:lnTo>
                      <a:pt x="25" y="59"/>
                    </a:lnTo>
                    <a:lnTo>
                      <a:pt x="25" y="60"/>
                    </a:lnTo>
                    <a:lnTo>
                      <a:pt x="25" y="62"/>
                    </a:lnTo>
                    <a:lnTo>
                      <a:pt x="29" y="67"/>
                    </a:lnTo>
                    <a:lnTo>
                      <a:pt x="32" y="68"/>
                    </a:lnTo>
                    <a:lnTo>
                      <a:pt x="33" y="68"/>
                    </a:lnTo>
                    <a:lnTo>
                      <a:pt x="35" y="67"/>
                    </a:lnTo>
                    <a:lnTo>
                      <a:pt x="37" y="68"/>
                    </a:lnTo>
                    <a:lnTo>
                      <a:pt x="37" y="70"/>
                    </a:lnTo>
                    <a:lnTo>
                      <a:pt x="35" y="70"/>
                    </a:lnTo>
                    <a:lnTo>
                      <a:pt x="33" y="71"/>
                    </a:lnTo>
                    <a:lnTo>
                      <a:pt x="32" y="71"/>
                    </a:lnTo>
                    <a:lnTo>
                      <a:pt x="32" y="73"/>
                    </a:lnTo>
                    <a:lnTo>
                      <a:pt x="33" y="76"/>
                    </a:lnTo>
                    <a:lnTo>
                      <a:pt x="33" y="78"/>
                    </a:lnTo>
                    <a:lnTo>
                      <a:pt x="32" y="78"/>
                    </a:lnTo>
                    <a:lnTo>
                      <a:pt x="30" y="78"/>
                    </a:lnTo>
                    <a:lnTo>
                      <a:pt x="30" y="79"/>
                    </a:lnTo>
                    <a:lnTo>
                      <a:pt x="32" y="81"/>
                    </a:lnTo>
                    <a:lnTo>
                      <a:pt x="37" y="81"/>
                    </a:lnTo>
                    <a:lnTo>
                      <a:pt x="40" y="83"/>
                    </a:lnTo>
                    <a:lnTo>
                      <a:pt x="43" y="83"/>
                    </a:lnTo>
                    <a:lnTo>
                      <a:pt x="46" y="83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48" y="83"/>
                    </a:lnTo>
                    <a:lnTo>
                      <a:pt x="49" y="87"/>
                    </a:lnTo>
                    <a:lnTo>
                      <a:pt x="51" y="89"/>
                    </a:lnTo>
                    <a:lnTo>
                      <a:pt x="53" y="89"/>
                    </a:lnTo>
                    <a:lnTo>
                      <a:pt x="56" y="86"/>
                    </a:lnTo>
                    <a:lnTo>
                      <a:pt x="54" y="83"/>
                    </a:lnTo>
                    <a:lnTo>
                      <a:pt x="51" y="81"/>
                    </a:lnTo>
                    <a:lnTo>
                      <a:pt x="49" y="81"/>
                    </a:lnTo>
                    <a:lnTo>
                      <a:pt x="51" y="79"/>
                    </a:lnTo>
                    <a:lnTo>
                      <a:pt x="53" y="81"/>
                    </a:lnTo>
                    <a:lnTo>
                      <a:pt x="56" y="83"/>
                    </a:lnTo>
                    <a:lnTo>
                      <a:pt x="57" y="84"/>
                    </a:lnTo>
                    <a:lnTo>
                      <a:pt x="59" y="87"/>
                    </a:lnTo>
                    <a:lnTo>
                      <a:pt x="59" y="87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62" y="86"/>
                    </a:lnTo>
                    <a:lnTo>
                      <a:pt x="65" y="87"/>
                    </a:lnTo>
                    <a:lnTo>
                      <a:pt x="68" y="87"/>
                    </a:lnTo>
                    <a:lnTo>
                      <a:pt x="68" y="86"/>
                    </a:lnTo>
                    <a:lnTo>
                      <a:pt x="65" y="84"/>
                    </a:lnTo>
                    <a:lnTo>
                      <a:pt x="65" y="83"/>
                    </a:lnTo>
                    <a:lnTo>
                      <a:pt x="67" y="83"/>
                    </a:lnTo>
                    <a:lnTo>
                      <a:pt x="70" y="84"/>
                    </a:lnTo>
                    <a:lnTo>
                      <a:pt x="70" y="86"/>
                    </a:lnTo>
                    <a:lnTo>
                      <a:pt x="72" y="86"/>
                    </a:lnTo>
                    <a:lnTo>
                      <a:pt x="72" y="87"/>
                    </a:lnTo>
                    <a:lnTo>
                      <a:pt x="73" y="89"/>
                    </a:lnTo>
                    <a:lnTo>
                      <a:pt x="75" y="89"/>
                    </a:lnTo>
                    <a:lnTo>
                      <a:pt x="75" y="86"/>
                    </a:lnTo>
                    <a:lnTo>
                      <a:pt x="75" y="84"/>
                    </a:lnTo>
                    <a:lnTo>
                      <a:pt x="73" y="84"/>
                    </a:lnTo>
                    <a:lnTo>
                      <a:pt x="72" y="83"/>
                    </a:lnTo>
                    <a:lnTo>
                      <a:pt x="72" y="83"/>
                    </a:lnTo>
                    <a:lnTo>
                      <a:pt x="73" y="8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5319" y="1210"/>
                <a:ext cx="8" cy="5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2" y="2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5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5504" y="1041"/>
                <a:ext cx="13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6" extrusionOk="0">
                    <a:moveTo>
                      <a:pt x="11" y="16"/>
                    </a:moveTo>
                    <a:lnTo>
                      <a:pt x="13" y="14"/>
                    </a:lnTo>
                    <a:lnTo>
                      <a:pt x="13" y="13"/>
                    </a:lnTo>
                    <a:lnTo>
                      <a:pt x="11" y="9"/>
                    </a:lnTo>
                    <a:lnTo>
                      <a:pt x="10" y="5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2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8" y="14"/>
                    </a:lnTo>
                    <a:lnTo>
                      <a:pt x="11" y="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5184" y="810"/>
                <a:ext cx="17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7" h="20" extrusionOk="0">
                    <a:moveTo>
                      <a:pt x="0" y="1"/>
                    </a:moveTo>
                    <a:lnTo>
                      <a:pt x="0" y="4"/>
                    </a:lnTo>
                    <a:lnTo>
                      <a:pt x="3" y="9"/>
                    </a:lnTo>
                    <a:lnTo>
                      <a:pt x="3" y="14"/>
                    </a:lnTo>
                    <a:lnTo>
                      <a:pt x="5" y="19"/>
                    </a:lnTo>
                    <a:lnTo>
                      <a:pt x="8" y="20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9" y="14"/>
                    </a:lnTo>
                    <a:lnTo>
                      <a:pt x="11" y="11"/>
                    </a:lnTo>
                    <a:lnTo>
                      <a:pt x="11" y="9"/>
                    </a:lnTo>
                    <a:lnTo>
                      <a:pt x="16" y="8"/>
                    </a:lnTo>
                    <a:lnTo>
                      <a:pt x="17" y="8"/>
                    </a:lnTo>
                    <a:lnTo>
                      <a:pt x="17" y="6"/>
                    </a:lnTo>
                    <a:lnTo>
                      <a:pt x="16" y="4"/>
                    </a:lnTo>
                    <a:lnTo>
                      <a:pt x="12" y="6"/>
                    </a:lnTo>
                    <a:lnTo>
                      <a:pt x="8" y="3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6371" y="1958"/>
                <a:ext cx="6" cy="5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6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3" y="3"/>
                    </a:lnTo>
                    <a:lnTo>
                      <a:pt x="6" y="5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6361" y="2041"/>
                <a:ext cx="24" cy="59"/>
              </a:xfrm>
              <a:custGeom>
                <a:avLst/>
                <a:gdLst/>
                <a:ahLst/>
                <a:cxnLst/>
                <a:rect l="l" t="t" r="r" b="b"/>
                <a:pathLst>
                  <a:path w="24" h="59" extrusionOk="0">
                    <a:moveTo>
                      <a:pt x="5" y="16"/>
                    </a:moveTo>
                    <a:lnTo>
                      <a:pt x="2" y="22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3" y="41"/>
                    </a:lnTo>
                    <a:lnTo>
                      <a:pt x="3" y="43"/>
                    </a:lnTo>
                    <a:lnTo>
                      <a:pt x="2" y="43"/>
                    </a:lnTo>
                    <a:lnTo>
                      <a:pt x="2" y="45"/>
                    </a:lnTo>
                    <a:lnTo>
                      <a:pt x="3" y="48"/>
                    </a:lnTo>
                    <a:lnTo>
                      <a:pt x="5" y="48"/>
                    </a:lnTo>
                    <a:lnTo>
                      <a:pt x="7" y="49"/>
                    </a:lnTo>
                    <a:lnTo>
                      <a:pt x="10" y="51"/>
                    </a:lnTo>
                    <a:lnTo>
                      <a:pt x="11" y="54"/>
                    </a:lnTo>
                    <a:lnTo>
                      <a:pt x="11" y="57"/>
                    </a:lnTo>
                    <a:lnTo>
                      <a:pt x="11" y="59"/>
                    </a:lnTo>
                    <a:lnTo>
                      <a:pt x="15" y="59"/>
                    </a:lnTo>
                    <a:lnTo>
                      <a:pt x="16" y="59"/>
                    </a:lnTo>
                    <a:lnTo>
                      <a:pt x="15" y="57"/>
                    </a:lnTo>
                    <a:lnTo>
                      <a:pt x="16" y="54"/>
                    </a:lnTo>
                    <a:lnTo>
                      <a:pt x="15" y="49"/>
                    </a:lnTo>
                    <a:lnTo>
                      <a:pt x="16" y="46"/>
                    </a:lnTo>
                    <a:lnTo>
                      <a:pt x="21" y="41"/>
                    </a:lnTo>
                    <a:lnTo>
                      <a:pt x="21" y="37"/>
                    </a:lnTo>
                    <a:lnTo>
                      <a:pt x="21" y="37"/>
                    </a:lnTo>
                    <a:lnTo>
                      <a:pt x="21" y="37"/>
                    </a:lnTo>
                    <a:lnTo>
                      <a:pt x="21" y="30"/>
                    </a:lnTo>
                    <a:lnTo>
                      <a:pt x="21" y="27"/>
                    </a:lnTo>
                    <a:lnTo>
                      <a:pt x="21" y="22"/>
                    </a:lnTo>
                    <a:lnTo>
                      <a:pt x="23" y="19"/>
                    </a:lnTo>
                    <a:lnTo>
                      <a:pt x="23" y="13"/>
                    </a:lnTo>
                    <a:lnTo>
                      <a:pt x="24" y="9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3" y="5"/>
                    </a:lnTo>
                    <a:lnTo>
                      <a:pt x="21" y="5"/>
                    </a:lnTo>
                    <a:lnTo>
                      <a:pt x="19" y="1"/>
                    </a:lnTo>
                    <a:lnTo>
                      <a:pt x="16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3"/>
                    </a:lnTo>
                    <a:lnTo>
                      <a:pt x="10" y="8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6"/>
                    </a:lnTo>
                    <a:lnTo>
                      <a:pt x="5" y="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5593" y="1483"/>
                <a:ext cx="862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44" extrusionOk="0">
                    <a:moveTo>
                      <a:pt x="778" y="282"/>
                    </a:moveTo>
                    <a:lnTo>
                      <a:pt x="779" y="277"/>
                    </a:lnTo>
                    <a:lnTo>
                      <a:pt x="779" y="276"/>
                    </a:lnTo>
                    <a:lnTo>
                      <a:pt x="783" y="272"/>
                    </a:lnTo>
                    <a:lnTo>
                      <a:pt x="786" y="268"/>
                    </a:lnTo>
                    <a:lnTo>
                      <a:pt x="787" y="268"/>
                    </a:lnTo>
                    <a:lnTo>
                      <a:pt x="791" y="260"/>
                    </a:lnTo>
                    <a:lnTo>
                      <a:pt x="792" y="258"/>
                    </a:lnTo>
                    <a:lnTo>
                      <a:pt x="791" y="256"/>
                    </a:lnTo>
                    <a:lnTo>
                      <a:pt x="792" y="252"/>
                    </a:lnTo>
                    <a:lnTo>
                      <a:pt x="794" y="248"/>
                    </a:lnTo>
                    <a:lnTo>
                      <a:pt x="797" y="252"/>
                    </a:lnTo>
                    <a:lnTo>
                      <a:pt x="798" y="253"/>
                    </a:lnTo>
                    <a:lnTo>
                      <a:pt x="802" y="255"/>
                    </a:lnTo>
                    <a:lnTo>
                      <a:pt x="803" y="255"/>
                    </a:lnTo>
                    <a:lnTo>
                      <a:pt x="806" y="255"/>
                    </a:lnTo>
                    <a:lnTo>
                      <a:pt x="813" y="255"/>
                    </a:lnTo>
                    <a:lnTo>
                      <a:pt x="816" y="255"/>
                    </a:lnTo>
                    <a:lnTo>
                      <a:pt x="818" y="252"/>
                    </a:lnTo>
                    <a:lnTo>
                      <a:pt x="818" y="250"/>
                    </a:lnTo>
                    <a:lnTo>
                      <a:pt x="814" y="247"/>
                    </a:lnTo>
                    <a:lnTo>
                      <a:pt x="811" y="244"/>
                    </a:lnTo>
                    <a:lnTo>
                      <a:pt x="814" y="244"/>
                    </a:lnTo>
                    <a:lnTo>
                      <a:pt x="818" y="242"/>
                    </a:lnTo>
                    <a:lnTo>
                      <a:pt x="822" y="239"/>
                    </a:lnTo>
                    <a:lnTo>
                      <a:pt x="822" y="236"/>
                    </a:lnTo>
                    <a:lnTo>
                      <a:pt x="824" y="233"/>
                    </a:lnTo>
                    <a:lnTo>
                      <a:pt x="827" y="231"/>
                    </a:lnTo>
                    <a:lnTo>
                      <a:pt x="829" y="229"/>
                    </a:lnTo>
                    <a:lnTo>
                      <a:pt x="827" y="228"/>
                    </a:lnTo>
                    <a:lnTo>
                      <a:pt x="827" y="225"/>
                    </a:lnTo>
                    <a:lnTo>
                      <a:pt x="827" y="221"/>
                    </a:lnTo>
                    <a:lnTo>
                      <a:pt x="829" y="220"/>
                    </a:lnTo>
                    <a:lnTo>
                      <a:pt x="832" y="223"/>
                    </a:lnTo>
                    <a:lnTo>
                      <a:pt x="832" y="225"/>
                    </a:lnTo>
                    <a:lnTo>
                      <a:pt x="834" y="226"/>
                    </a:lnTo>
                    <a:lnTo>
                      <a:pt x="838" y="228"/>
                    </a:lnTo>
                    <a:lnTo>
                      <a:pt x="838" y="229"/>
                    </a:lnTo>
                    <a:lnTo>
                      <a:pt x="838" y="228"/>
                    </a:lnTo>
                    <a:lnTo>
                      <a:pt x="838" y="226"/>
                    </a:lnTo>
                    <a:lnTo>
                      <a:pt x="838" y="226"/>
                    </a:lnTo>
                    <a:lnTo>
                      <a:pt x="837" y="223"/>
                    </a:lnTo>
                    <a:lnTo>
                      <a:pt x="837" y="221"/>
                    </a:lnTo>
                    <a:lnTo>
                      <a:pt x="838" y="221"/>
                    </a:lnTo>
                    <a:lnTo>
                      <a:pt x="842" y="221"/>
                    </a:lnTo>
                    <a:lnTo>
                      <a:pt x="843" y="221"/>
                    </a:lnTo>
                    <a:lnTo>
                      <a:pt x="843" y="218"/>
                    </a:lnTo>
                    <a:lnTo>
                      <a:pt x="843" y="217"/>
                    </a:lnTo>
                    <a:lnTo>
                      <a:pt x="843" y="215"/>
                    </a:lnTo>
                    <a:lnTo>
                      <a:pt x="843" y="213"/>
                    </a:lnTo>
                    <a:lnTo>
                      <a:pt x="843" y="212"/>
                    </a:lnTo>
                    <a:lnTo>
                      <a:pt x="843" y="209"/>
                    </a:lnTo>
                    <a:lnTo>
                      <a:pt x="842" y="209"/>
                    </a:lnTo>
                    <a:lnTo>
                      <a:pt x="842" y="204"/>
                    </a:lnTo>
                    <a:lnTo>
                      <a:pt x="842" y="201"/>
                    </a:lnTo>
                    <a:lnTo>
                      <a:pt x="842" y="197"/>
                    </a:lnTo>
                    <a:lnTo>
                      <a:pt x="842" y="194"/>
                    </a:lnTo>
                    <a:lnTo>
                      <a:pt x="840" y="193"/>
                    </a:lnTo>
                    <a:lnTo>
                      <a:pt x="838" y="191"/>
                    </a:lnTo>
                    <a:lnTo>
                      <a:pt x="838" y="188"/>
                    </a:lnTo>
                    <a:lnTo>
                      <a:pt x="835" y="183"/>
                    </a:lnTo>
                    <a:lnTo>
                      <a:pt x="834" y="181"/>
                    </a:lnTo>
                    <a:lnTo>
                      <a:pt x="834" y="180"/>
                    </a:lnTo>
                    <a:lnTo>
                      <a:pt x="835" y="178"/>
                    </a:lnTo>
                    <a:lnTo>
                      <a:pt x="837" y="178"/>
                    </a:lnTo>
                    <a:lnTo>
                      <a:pt x="838" y="177"/>
                    </a:lnTo>
                    <a:lnTo>
                      <a:pt x="840" y="175"/>
                    </a:lnTo>
                    <a:lnTo>
                      <a:pt x="842" y="170"/>
                    </a:lnTo>
                    <a:lnTo>
                      <a:pt x="843" y="170"/>
                    </a:lnTo>
                    <a:lnTo>
                      <a:pt x="845" y="172"/>
                    </a:lnTo>
                    <a:lnTo>
                      <a:pt x="846" y="172"/>
                    </a:lnTo>
                    <a:lnTo>
                      <a:pt x="856" y="174"/>
                    </a:lnTo>
                    <a:lnTo>
                      <a:pt x="857" y="174"/>
                    </a:lnTo>
                    <a:lnTo>
                      <a:pt x="859" y="174"/>
                    </a:lnTo>
                    <a:lnTo>
                      <a:pt x="861" y="172"/>
                    </a:lnTo>
                    <a:lnTo>
                      <a:pt x="859" y="170"/>
                    </a:lnTo>
                    <a:lnTo>
                      <a:pt x="859" y="169"/>
                    </a:lnTo>
                    <a:lnTo>
                      <a:pt x="859" y="167"/>
                    </a:lnTo>
                    <a:lnTo>
                      <a:pt x="859" y="167"/>
                    </a:lnTo>
                    <a:lnTo>
                      <a:pt x="859" y="166"/>
                    </a:lnTo>
                    <a:lnTo>
                      <a:pt x="859" y="164"/>
                    </a:lnTo>
                    <a:lnTo>
                      <a:pt x="859" y="161"/>
                    </a:lnTo>
                    <a:lnTo>
                      <a:pt x="861" y="159"/>
                    </a:lnTo>
                    <a:lnTo>
                      <a:pt x="861" y="158"/>
                    </a:lnTo>
                    <a:lnTo>
                      <a:pt x="859" y="156"/>
                    </a:lnTo>
                    <a:lnTo>
                      <a:pt x="859" y="154"/>
                    </a:lnTo>
                    <a:lnTo>
                      <a:pt x="862" y="154"/>
                    </a:lnTo>
                    <a:lnTo>
                      <a:pt x="861" y="153"/>
                    </a:lnTo>
                    <a:lnTo>
                      <a:pt x="861" y="151"/>
                    </a:lnTo>
                    <a:lnTo>
                      <a:pt x="859" y="150"/>
                    </a:lnTo>
                    <a:lnTo>
                      <a:pt x="861" y="148"/>
                    </a:lnTo>
                    <a:lnTo>
                      <a:pt x="862" y="146"/>
                    </a:lnTo>
                    <a:lnTo>
                      <a:pt x="862" y="146"/>
                    </a:lnTo>
                    <a:lnTo>
                      <a:pt x="861" y="145"/>
                    </a:lnTo>
                    <a:lnTo>
                      <a:pt x="861" y="142"/>
                    </a:lnTo>
                    <a:lnTo>
                      <a:pt x="859" y="138"/>
                    </a:lnTo>
                    <a:lnTo>
                      <a:pt x="861" y="138"/>
                    </a:lnTo>
                    <a:lnTo>
                      <a:pt x="861" y="137"/>
                    </a:lnTo>
                    <a:lnTo>
                      <a:pt x="861" y="135"/>
                    </a:lnTo>
                    <a:lnTo>
                      <a:pt x="861" y="135"/>
                    </a:lnTo>
                    <a:lnTo>
                      <a:pt x="861" y="134"/>
                    </a:lnTo>
                    <a:lnTo>
                      <a:pt x="859" y="132"/>
                    </a:lnTo>
                    <a:lnTo>
                      <a:pt x="859" y="132"/>
                    </a:lnTo>
                    <a:lnTo>
                      <a:pt x="859" y="129"/>
                    </a:lnTo>
                    <a:lnTo>
                      <a:pt x="859" y="127"/>
                    </a:lnTo>
                    <a:lnTo>
                      <a:pt x="859" y="126"/>
                    </a:lnTo>
                    <a:lnTo>
                      <a:pt x="857" y="124"/>
                    </a:lnTo>
                    <a:lnTo>
                      <a:pt x="857" y="122"/>
                    </a:lnTo>
                    <a:lnTo>
                      <a:pt x="859" y="121"/>
                    </a:lnTo>
                    <a:lnTo>
                      <a:pt x="862" y="121"/>
                    </a:lnTo>
                    <a:lnTo>
                      <a:pt x="862" y="119"/>
                    </a:lnTo>
                    <a:lnTo>
                      <a:pt x="862" y="118"/>
                    </a:lnTo>
                    <a:lnTo>
                      <a:pt x="862" y="114"/>
                    </a:lnTo>
                    <a:lnTo>
                      <a:pt x="861" y="113"/>
                    </a:lnTo>
                    <a:lnTo>
                      <a:pt x="861" y="111"/>
                    </a:lnTo>
                    <a:lnTo>
                      <a:pt x="859" y="110"/>
                    </a:lnTo>
                    <a:lnTo>
                      <a:pt x="857" y="107"/>
                    </a:lnTo>
                    <a:lnTo>
                      <a:pt x="857" y="105"/>
                    </a:lnTo>
                    <a:lnTo>
                      <a:pt x="859" y="105"/>
                    </a:lnTo>
                    <a:lnTo>
                      <a:pt x="857" y="102"/>
                    </a:lnTo>
                    <a:lnTo>
                      <a:pt x="856" y="100"/>
                    </a:lnTo>
                    <a:lnTo>
                      <a:pt x="854" y="100"/>
                    </a:lnTo>
                    <a:lnTo>
                      <a:pt x="853" y="99"/>
                    </a:lnTo>
                    <a:lnTo>
                      <a:pt x="849" y="99"/>
                    </a:lnTo>
                    <a:lnTo>
                      <a:pt x="848" y="100"/>
                    </a:lnTo>
                    <a:lnTo>
                      <a:pt x="846" y="100"/>
                    </a:lnTo>
                    <a:lnTo>
                      <a:pt x="845" y="102"/>
                    </a:lnTo>
                    <a:lnTo>
                      <a:pt x="843" y="103"/>
                    </a:lnTo>
                    <a:lnTo>
                      <a:pt x="843" y="103"/>
                    </a:lnTo>
                    <a:lnTo>
                      <a:pt x="842" y="103"/>
                    </a:lnTo>
                    <a:lnTo>
                      <a:pt x="840" y="107"/>
                    </a:lnTo>
                    <a:lnTo>
                      <a:pt x="837" y="107"/>
                    </a:lnTo>
                    <a:lnTo>
                      <a:pt x="835" y="107"/>
                    </a:lnTo>
                    <a:lnTo>
                      <a:pt x="835" y="110"/>
                    </a:lnTo>
                    <a:lnTo>
                      <a:pt x="835" y="111"/>
                    </a:lnTo>
                    <a:lnTo>
                      <a:pt x="834" y="113"/>
                    </a:lnTo>
                    <a:lnTo>
                      <a:pt x="832" y="114"/>
                    </a:lnTo>
                    <a:lnTo>
                      <a:pt x="832" y="116"/>
                    </a:lnTo>
                    <a:lnTo>
                      <a:pt x="830" y="118"/>
                    </a:lnTo>
                    <a:lnTo>
                      <a:pt x="829" y="119"/>
                    </a:lnTo>
                    <a:lnTo>
                      <a:pt x="826" y="119"/>
                    </a:lnTo>
                    <a:lnTo>
                      <a:pt x="824" y="119"/>
                    </a:lnTo>
                    <a:lnTo>
                      <a:pt x="822" y="119"/>
                    </a:lnTo>
                    <a:lnTo>
                      <a:pt x="821" y="121"/>
                    </a:lnTo>
                    <a:lnTo>
                      <a:pt x="819" y="121"/>
                    </a:lnTo>
                    <a:lnTo>
                      <a:pt x="818" y="119"/>
                    </a:lnTo>
                    <a:lnTo>
                      <a:pt x="818" y="118"/>
                    </a:lnTo>
                    <a:lnTo>
                      <a:pt x="814" y="118"/>
                    </a:lnTo>
                    <a:lnTo>
                      <a:pt x="813" y="119"/>
                    </a:lnTo>
                    <a:lnTo>
                      <a:pt x="811" y="119"/>
                    </a:lnTo>
                    <a:lnTo>
                      <a:pt x="810" y="118"/>
                    </a:lnTo>
                    <a:lnTo>
                      <a:pt x="808" y="114"/>
                    </a:lnTo>
                    <a:lnTo>
                      <a:pt x="806" y="114"/>
                    </a:lnTo>
                    <a:lnTo>
                      <a:pt x="805" y="111"/>
                    </a:lnTo>
                    <a:lnTo>
                      <a:pt x="805" y="110"/>
                    </a:lnTo>
                    <a:lnTo>
                      <a:pt x="805" y="108"/>
                    </a:lnTo>
                    <a:lnTo>
                      <a:pt x="805" y="105"/>
                    </a:lnTo>
                    <a:lnTo>
                      <a:pt x="805" y="103"/>
                    </a:lnTo>
                    <a:lnTo>
                      <a:pt x="803" y="100"/>
                    </a:lnTo>
                    <a:lnTo>
                      <a:pt x="802" y="100"/>
                    </a:lnTo>
                    <a:lnTo>
                      <a:pt x="802" y="99"/>
                    </a:lnTo>
                    <a:lnTo>
                      <a:pt x="802" y="97"/>
                    </a:lnTo>
                    <a:lnTo>
                      <a:pt x="802" y="95"/>
                    </a:lnTo>
                    <a:lnTo>
                      <a:pt x="803" y="94"/>
                    </a:lnTo>
                    <a:lnTo>
                      <a:pt x="802" y="94"/>
                    </a:lnTo>
                    <a:lnTo>
                      <a:pt x="800" y="94"/>
                    </a:lnTo>
                    <a:lnTo>
                      <a:pt x="798" y="95"/>
                    </a:lnTo>
                    <a:lnTo>
                      <a:pt x="797" y="95"/>
                    </a:lnTo>
                    <a:lnTo>
                      <a:pt x="795" y="95"/>
                    </a:lnTo>
                    <a:lnTo>
                      <a:pt x="794" y="95"/>
                    </a:lnTo>
                    <a:lnTo>
                      <a:pt x="792" y="94"/>
                    </a:lnTo>
                    <a:lnTo>
                      <a:pt x="791" y="94"/>
                    </a:lnTo>
                    <a:lnTo>
                      <a:pt x="791" y="94"/>
                    </a:lnTo>
                    <a:lnTo>
                      <a:pt x="787" y="92"/>
                    </a:lnTo>
                    <a:lnTo>
                      <a:pt x="787" y="91"/>
                    </a:lnTo>
                    <a:lnTo>
                      <a:pt x="786" y="89"/>
                    </a:lnTo>
                    <a:lnTo>
                      <a:pt x="786" y="89"/>
                    </a:lnTo>
                    <a:lnTo>
                      <a:pt x="784" y="87"/>
                    </a:lnTo>
                    <a:lnTo>
                      <a:pt x="783" y="86"/>
                    </a:lnTo>
                    <a:lnTo>
                      <a:pt x="781" y="86"/>
                    </a:lnTo>
                    <a:lnTo>
                      <a:pt x="781" y="84"/>
                    </a:lnTo>
                    <a:lnTo>
                      <a:pt x="779" y="83"/>
                    </a:lnTo>
                    <a:lnTo>
                      <a:pt x="779" y="83"/>
                    </a:lnTo>
                    <a:lnTo>
                      <a:pt x="778" y="83"/>
                    </a:lnTo>
                    <a:lnTo>
                      <a:pt x="776" y="84"/>
                    </a:lnTo>
                    <a:lnTo>
                      <a:pt x="775" y="83"/>
                    </a:lnTo>
                    <a:lnTo>
                      <a:pt x="773" y="84"/>
                    </a:lnTo>
                    <a:lnTo>
                      <a:pt x="773" y="86"/>
                    </a:lnTo>
                    <a:lnTo>
                      <a:pt x="771" y="84"/>
                    </a:lnTo>
                    <a:lnTo>
                      <a:pt x="771" y="83"/>
                    </a:lnTo>
                    <a:lnTo>
                      <a:pt x="770" y="83"/>
                    </a:lnTo>
                    <a:lnTo>
                      <a:pt x="767" y="83"/>
                    </a:lnTo>
                    <a:lnTo>
                      <a:pt x="765" y="81"/>
                    </a:lnTo>
                    <a:lnTo>
                      <a:pt x="767" y="79"/>
                    </a:lnTo>
                    <a:lnTo>
                      <a:pt x="767" y="79"/>
                    </a:lnTo>
                    <a:lnTo>
                      <a:pt x="765" y="79"/>
                    </a:lnTo>
                    <a:lnTo>
                      <a:pt x="763" y="81"/>
                    </a:lnTo>
                    <a:lnTo>
                      <a:pt x="760" y="79"/>
                    </a:lnTo>
                    <a:lnTo>
                      <a:pt x="759" y="81"/>
                    </a:lnTo>
                    <a:lnTo>
                      <a:pt x="757" y="79"/>
                    </a:lnTo>
                    <a:lnTo>
                      <a:pt x="755" y="79"/>
                    </a:lnTo>
                    <a:lnTo>
                      <a:pt x="754" y="79"/>
                    </a:lnTo>
                    <a:lnTo>
                      <a:pt x="754" y="78"/>
                    </a:lnTo>
                    <a:lnTo>
                      <a:pt x="751" y="78"/>
                    </a:lnTo>
                    <a:lnTo>
                      <a:pt x="747" y="75"/>
                    </a:lnTo>
                    <a:lnTo>
                      <a:pt x="746" y="71"/>
                    </a:lnTo>
                    <a:lnTo>
                      <a:pt x="746" y="70"/>
                    </a:lnTo>
                    <a:lnTo>
                      <a:pt x="746" y="67"/>
                    </a:lnTo>
                    <a:lnTo>
                      <a:pt x="744" y="67"/>
                    </a:lnTo>
                    <a:lnTo>
                      <a:pt x="743" y="65"/>
                    </a:lnTo>
                    <a:lnTo>
                      <a:pt x="743" y="63"/>
                    </a:lnTo>
                    <a:lnTo>
                      <a:pt x="741" y="62"/>
                    </a:lnTo>
                    <a:lnTo>
                      <a:pt x="741" y="59"/>
                    </a:lnTo>
                    <a:lnTo>
                      <a:pt x="740" y="57"/>
                    </a:lnTo>
                    <a:lnTo>
                      <a:pt x="735" y="54"/>
                    </a:lnTo>
                    <a:lnTo>
                      <a:pt x="733" y="49"/>
                    </a:lnTo>
                    <a:lnTo>
                      <a:pt x="732" y="48"/>
                    </a:lnTo>
                    <a:lnTo>
                      <a:pt x="730" y="46"/>
                    </a:lnTo>
                    <a:lnTo>
                      <a:pt x="730" y="46"/>
                    </a:lnTo>
                    <a:lnTo>
                      <a:pt x="728" y="46"/>
                    </a:lnTo>
                    <a:lnTo>
                      <a:pt x="728" y="44"/>
                    </a:lnTo>
                    <a:lnTo>
                      <a:pt x="728" y="43"/>
                    </a:lnTo>
                    <a:lnTo>
                      <a:pt x="727" y="41"/>
                    </a:lnTo>
                    <a:lnTo>
                      <a:pt x="727" y="40"/>
                    </a:lnTo>
                    <a:lnTo>
                      <a:pt x="725" y="40"/>
                    </a:lnTo>
                    <a:lnTo>
                      <a:pt x="725" y="36"/>
                    </a:lnTo>
                    <a:lnTo>
                      <a:pt x="722" y="35"/>
                    </a:lnTo>
                    <a:lnTo>
                      <a:pt x="722" y="32"/>
                    </a:lnTo>
                    <a:lnTo>
                      <a:pt x="719" y="30"/>
                    </a:lnTo>
                    <a:lnTo>
                      <a:pt x="719" y="28"/>
                    </a:lnTo>
                    <a:lnTo>
                      <a:pt x="719" y="27"/>
                    </a:lnTo>
                    <a:lnTo>
                      <a:pt x="719" y="25"/>
                    </a:lnTo>
                    <a:lnTo>
                      <a:pt x="716" y="25"/>
                    </a:lnTo>
                    <a:lnTo>
                      <a:pt x="714" y="24"/>
                    </a:lnTo>
                    <a:lnTo>
                      <a:pt x="714" y="24"/>
                    </a:lnTo>
                    <a:lnTo>
                      <a:pt x="714" y="20"/>
                    </a:lnTo>
                    <a:lnTo>
                      <a:pt x="714" y="19"/>
                    </a:lnTo>
                    <a:lnTo>
                      <a:pt x="712" y="17"/>
                    </a:lnTo>
                    <a:lnTo>
                      <a:pt x="711" y="17"/>
                    </a:lnTo>
                    <a:lnTo>
                      <a:pt x="711" y="16"/>
                    </a:lnTo>
                    <a:lnTo>
                      <a:pt x="711" y="14"/>
                    </a:lnTo>
                    <a:lnTo>
                      <a:pt x="709" y="14"/>
                    </a:lnTo>
                    <a:lnTo>
                      <a:pt x="706" y="14"/>
                    </a:lnTo>
                    <a:lnTo>
                      <a:pt x="706" y="12"/>
                    </a:lnTo>
                    <a:lnTo>
                      <a:pt x="706" y="11"/>
                    </a:lnTo>
                    <a:lnTo>
                      <a:pt x="706" y="11"/>
                    </a:lnTo>
                    <a:lnTo>
                      <a:pt x="704" y="9"/>
                    </a:lnTo>
                    <a:lnTo>
                      <a:pt x="703" y="11"/>
                    </a:lnTo>
                    <a:lnTo>
                      <a:pt x="701" y="9"/>
                    </a:lnTo>
                    <a:lnTo>
                      <a:pt x="700" y="9"/>
                    </a:lnTo>
                    <a:lnTo>
                      <a:pt x="700" y="8"/>
                    </a:lnTo>
                    <a:lnTo>
                      <a:pt x="700" y="8"/>
                    </a:lnTo>
                    <a:lnTo>
                      <a:pt x="700" y="6"/>
                    </a:lnTo>
                    <a:lnTo>
                      <a:pt x="698" y="4"/>
                    </a:lnTo>
                    <a:lnTo>
                      <a:pt x="697" y="4"/>
                    </a:lnTo>
                    <a:lnTo>
                      <a:pt x="695" y="3"/>
                    </a:lnTo>
                    <a:lnTo>
                      <a:pt x="693" y="4"/>
                    </a:lnTo>
                    <a:lnTo>
                      <a:pt x="692" y="4"/>
                    </a:lnTo>
                    <a:lnTo>
                      <a:pt x="690" y="3"/>
                    </a:lnTo>
                    <a:lnTo>
                      <a:pt x="689" y="4"/>
                    </a:lnTo>
                    <a:lnTo>
                      <a:pt x="690" y="6"/>
                    </a:lnTo>
                    <a:lnTo>
                      <a:pt x="689" y="6"/>
                    </a:lnTo>
                    <a:lnTo>
                      <a:pt x="685" y="6"/>
                    </a:lnTo>
                    <a:lnTo>
                      <a:pt x="685" y="4"/>
                    </a:lnTo>
                    <a:lnTo>
                      <a:pt x="684" y="4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77" y="3"/>
                    </a:lnTo>
                    <a:lnTo>
                      <a:pt x="673" y="1"/>
                    </a:lnTo>
                    <a:lnTo>
                      <a:pt x="671" y="1"/>
                    </a:lnTo>
                    <a:lnTo>
                      <a:pt x="669" y="0"/>
                    </a:lnTo>
                    <a:lnTo>
                      <a:pt x="668" y="0"/>
                    </a:lnTo>
                    <a:lnTo>
                      <a:pt x="666" y="0"/>
                    </a:lnTo>
                    <a:lnTo>
                      <a:pt x="663" y="1"/>
                    </a:lnTo>
                    <a:lnTo>
                      <a:pt x="661" y="3"/>
                    </a:lnTo>
                    <a:lnTo>
                      <a:pt x="660" y="3"/>
                    </a:lnTo>
                    <a:lnTo>
                      <a:pt x="660" y="4"/>
                    </a:lnTo>
                    <a:lnTo>
                      <a:pt x="657" y="4"/>
                    </a:lnTo>
                    <a:lnTo>
                      <a:pt x="655" y="4"/>
                    </a:lnTo>
                    <a:lnTo>
                      <a:pt x="652" y="4"/>
                    </a:lnTo>
                    <a:lnTo>
                      <a:pt x="650" y="6"/>
                    </a:lnTo>
                    <a:lnTo>
                      <a:pt x="647" y="6"/>
                    </a:lnTo>
                    <a:lnTo>
                      <a:pt x="647" y="8"/>
                    </a:lnTo>
                    <a:lnTo>
                      <a:pt x="644" y="9"/>
                    </a:lnTo>
                    <a:lnTo>
                      <a:pt x="642" y="8"/>
                    </a:lnTo>
                    <a:lnTo>
                      <a:pt x="642" y="9"/>
                    </a:lnTo>
                    <a:lnTo>
                      <a:pt x="641" y="9"/>
                    </a:lnTo>
                    <a:lnTo>
                      <a:pt x="638" y="9"/>
                    </a:lnTo>
                    <a:lnTo>
                      <a:pt x="634" y="9"/>
                    </a:lnTo>
                    <a:lnTo>
                      <a:pt x="633" y="11"/>
                    </a:lnTo>
                    <a:lnTo>
                      <a:pt x="633" y="12"/>
                    </a:lnTo>
                    <a:lnTo>
                      <a:pt x="631" y="16"/>
                    </a:lnTo>
                    <a:lnTo>
                      <a:pt x="630" y="19"/>
                    </a:lnTo>
                    <a:lnTo>
                      <a:pt x="630" y="19"/>
                    </a:lnTo>
                    <a:lnTo>
                      <a:pt x="630" y="20"/>
                    </a:lnTo>
                    <a:lnTo>
                      <a:pt x="628" y="22"/>
                    </a:lnTo>
                    <a:lnTo>
                      <a:pt x="628" y="25"/>
                    </a:lnTo>
                    <a:lnTo>
                      <a:pt x="630" y="27"/>
                    </a:lnTo>
                    <a:lnTo>
                      <a:pt x="631" y="27"/>
                    </a:lnTo>
                    <a:lnTo>
                      <a:pt x="634" y="25"/>
                    </a:lnTo>
                    <a:lnTo>
                      <a:pt x="636" y="24"/>
                    </a:lnTo>
                    <a:lnTo>
                      <a:pt x="638" y="25"/>
                    </a:lnTo>
                    <a:lnTo>
                      <a:pt x="639" y="28"/>
                    </a:lnTo>
                    <a:lnTo>
                      <a:pt x="641" y="30"/>
                    </a:lnTo>
                    <a:lnTo>
                      <a:pt x="642" y="32"/>
                    </a:lnTo>
                    <a:lnTo>
                      <a:pt x="642" y="35"/>
                    </a:lnTo>
                    <a:lnTo>
                      <a:pt x="644" y="36"/>
                    </a:lnTo>
                    <a:lnTo>
                      <a:pt x="642" y="40"/>
                    </a:lnTo>
                    <a:lnTo>
                      <a:pt x="641" y="41"/>
                    </a:lnTo>
                    <a:lnTo>
                      <a:pt x="639" y="43"/>
                    </a:lnTo>
                    <a:lnTo>
                      <a:pt x="639" y="46"/>
                    </a:lnTo>
                    <a:lnTo>
                      <a:pt x="638" y="48"/>
                    </a:lnTo>
                    <a:lnTo>
                      <a:pt x="636" y="51"/>
                    </a:lnTo>
                    <a:lnTo>
                      <a:pt x="636" y="54"/>
                    </a:lnTo>
                    <a:lnTo>
                      <a:pt x="636" y="55"/>
                    </a:lnTo>
                    <a:lnTo>
                      <a:pt x="636" y="57"/>
                    </a:lnTo>
                    <a:lnTo>
                      <a:pt x="636" y="60"/>
                    </a:lnTo>
                    <a:lnTo>
                      <a:pt x="638" y="62"/>
                    </a:lnTo>
                    <a:lnTo>
                      <a:pt x="638" y="65"/>
                    </a:lnTo>
                    <a:lnTo>
                      <a:pt x="636" y="65"/>
                    </a:lnTo>
                    <a:lnTo>
                      <a:pt x="636" y="67"/>
                    </a:lnTo>
                    <a:lnTo>
                      <a:pt x="638" y="70"/>
                    </a:lnTo>
                    <a:lnTo>
                      <a:pt x="638" y="73"/>
                    </a:lnTo>
                    <a:lnTo>
                      <a:pt x="636" y="75"/>
                    </a:lnTo>
                    <a:lnTo>
                      <a:pt x="636" y="78"/>
                    </a:lnTo>
                    <a:lnTo>
                      <a:pt x="638" y="79"/>
                    </a:lnTo>
                    <a:lnTo>
                      <a:pt x="639" y="79"/>
                    </a:lnTo>
                    <a:lnTo>
                      <a:pt x="639" y="79"/>
                    </a:lnTo>
                    <a:lnTo>
                      <a:pt x="641" y="79"/>
                    </a:lnTo>
                    <a:lnTo>
                      <a:pt x="642" y="83"/>
                    </a:lnTo>
                    <a:lnTo>
                      <a:pt x="641" y="86"/>
                    </a:lnTo>
                    <a:lnTo>
                      <a:pt x="639" y="87"/>
                    </a:lnTo>
                    <a:lnTo>
                      <a:pt x="633" y="87"/>
                    </a:lnTo>
                    <a:lnTo>
                      <a:pt x="630" y="91"/>
                    </a:lnTo>
                    <a:lnTo>
                      <a:pt x="623" y="97"/>
                    </a:lnTo>
                    <a:lnTo>
                      <a:pt x="622" y="97"/>
                    </a:lnTo>
                    <a:lnTo>
                      <a:pt x="620" y="95"/>
                    </a:lnTo>
                    <a:lnTo>
                      <a:pt x="615" y="95"/>
                    </a:lnTo>
                    <a:lnTo>
                      <a:pt x="614" y="95"/>
                    </a:lnTo>
                    <a:lnTo>
                      <a:pt x="614" y="94"/>
                    </a:lnTo>
                    <a:lnTo>
                      <a:pt x="610" y="94"/>
                    </a:lnTo>
                    <a:lnTo>
                      <a:pt x="609" y="94"/>
                    </a:lnTo>
                    <a:lnTo>
                      <a:pt x="609" y="95"/>
                    </a:lnTo>
                    <a:lnTo>
                      <a:pt x="607" y="116"/>
                    </a:lnTo>
                    <a:lnTo>
                      <a:pt x="607" y="121"/>
                    </a:lnTo>
                    <a:lnTo>
                      <a:pt x="606" y="126"/>
                    </a:lnTo>
                    <a:lnTo>
                      <a:pt x="606" y="127"/>
                    </a:lnTo>
                    <a:lnTo>
                      <a:pt x="604" y="134"/>
                    </a:lnTo>
                    <a:lnTo>
                      <a:pt x="607" y="138"/>
                    </a:lnTo>
                    <a:lnTo>
                      <a:pt x="614" y="142"/>
                    </a:lnTo>
                    <a:lnTo>
                      <a:pt x="618" y="138"/>
                    </a:lnTo>
                    <a:lnTo>
                      <a:pt x="623" y="138"/>
                    </a:lnTo>
                    <a:lnTo>
                      <a:pt x="630" y="140"/>
                    </a:lnTo>
                    <a:lnTo>
                      <a:pt x="633" y="142"/>
                    </a:lnTo>
                    <a:lnTo>
                      <a:pt x="636" y="137"/>
                    </a:lnTo>
                    <a:lnTo>
                      <a:pt x="636" y="134"/>
                    </a:lnTo>
                    <a:lnTo>
                      <a:pt x="636" y="130"/>
                    </a:lnTo>
                    <a:lnTo>
                      <a:pt x="639" y="130"/>
                    </a:lnTo>
                    <a:lnTo>
                      <a:pt x="641" y="129"/>
                    </a:lnTo>
                    <a:lnTo>
                      <a:pt x="647" y="130"/>
                    </a:lnTo>
                    <a:lnTo>
                      <a:pt x="650" y="135"/>
                    </a:lnTo>
                    <a:lnTo>
                      <a:pt x="657" y="140"/>
                    </a:lnTo>
                    <a:lnTo>
                      <a:pt x="660" y="145"/>
                    </a:lnTo>
                    <a:lnTo>
                      <a:pt x="665" y="148"/>
                    </a:lnTo>
                    <a:lnTo>
                      <a:pt x="665" y="151"/>
                    </a:lnTo>
                    <a:lnTo>
                      <a:pt x="666" y="153"/>
                    </a:lnTo>
                    <a:lnTo>
                      <a:pt x="666" y="154"/>
                    </a:lnTo>
                    <a:lnTo>
                      <a:pt x="665" y="158"/>
                    </a:lnTo>
                    <a:lnTo>
                      <a:pt x="665" y="159"/>
                    </a:lnTo>
                    <a:lnTo>
                      <a:pt x="665" y="161"/>
                    </a:lnTo>
                    <a:lnTo>
                      <a:pt x="661" y="159"/>
                    </a:lnTo>
                    <a:lnTo>
                      <a:pt x="660" y="159"/>
                    </a:lnTo>
                    <a:lnTo>
                      <a:pt x="658" y="159"/>
                    </a:lnTo>
                    <a:lnTo>
                      <a:pt x="657" y="161"/>
                    </a:lnTo>
                    <a:lnTo>
                      <a:pt x="652" y="159"/>
                    </a:lnTo>
                    <a:lnTo>
                      <a:pt x="650" y="159"/>
                    </a:lnTo>
                    <a:lnTo>
                      <a:pt x="647" y="162"/>
                    </a:lnTo>
                    <a:lnTo>
                      <a:pt x="644" y="166"/>
                    </a:lnTo>
                    <a:lnTo>
                      <a:pt x="641" y="167"/>
                    </a:lnTo>
                    <a:lnTo>
                      <a:pt x="639" y="166"/>
                    </a:lnTo>
                    <a:lnTo>
                      <a:pt x="638" y="166"/>
                    </a:lnTo>
                    <a:lnTo>
                      <a:pt x="638" y="169"/>
                    </a:lnTo>
                    <a:lnTo>
                      <a:pt x="636" y="170"/>
                    </a:lnTo>
                    <a:lnTo>
                      <a:pt x="634" y="170"/>
                    </a:lnTo>
                    <a:lnTo>
                      <a:pt x="633" y="170"/>
                    </a:lnTo>
                    <a:lnTo>
                      <a:pt x="631" y="172"/>
                    </a:lnTo>
                    <a:lnTo>
                      <a:pt x="630" y="175"/>
                    </a:lnTo>
                    <a:lnTo>
                      <a:pt x="628" y="180"/>
                    </a:lnTo>
                    <a:lnTo>
                      <a:pt x="630" y="181"/>
                    </a:lnTo>
                    <a:lnTo>
                      <a:pt x="628" y="185"/>
                    </a:lnTo>
                    <a:lnTo>
                      <a:pt x="625" y="185"/>
                    </a:lnTo>
                    <a:lnTo>
                      <a:pt x="618" y="189"/>
                    </a:lnTo>
                    <a:lnTo>
                      <a:pt x="615" y="189"/>
                    </a:lnTo>
                    <a:lnTo>
                      <a:pt x="612" y="188"/>
                    </a:lnTo>
                    <a:lnTo>
                      <a:pt x="610" y="189"/>
                    </a:lnTo>
                    <a:lnTo>
                      <a:pt x="607" y="196"/>
                    </a:lnTo>
                    <a:lnTo>
                      <a:pt x="604" y="197"/>
                    </a:lnTo>
                    <a:lnTo>
                      <a:pt x="601" y="199"/>
                    </a:lnTo>
                    <a:lnTo>
                      <a:pt x="599" y="201"/>
                    </a:lnTo>
                    <a:lnTo>
                      <a:pt x="599" y="204"/>
                    </a:lnTo>
                    <a:lnTo>
                      <a:pt x="598" y="204"/>
                    </a:lnTo>
                    <a:lnTo>
                      <a:pt x="595" y="202"/>
                    </a:lnTo>
                    <a:lnTo>
                      <a:pt x="591" y="202"/>
                    </a:lnTo>
                    <a:lnTo>
                      <a:pt x="587" y="201"/>
                    </a:lnTo>
                    <a:lnTo>
                      <a:pt x="583" y="197"/>
                    </a:lnTo>
                    <a:lnTo>
                      <a:pt x="580" y="197"/>
                    </a:lnTo>
                    <a:lnTo>
                      <a:pt x="574" y="199"/>
                    </a:lnTo>
                    <a:lnTo>
                      <a:pt x="571" y="201"/>
                    </a:lnTo>
                    <a:lnTo>
                      <a:pt x="569" y="204"/>
                    </a:lnTo>
                    <a:lnTo>
                      <a:pt x="569" y="210"/>
                    </a:lnTo>
                    <a:lnTo>
                      <a:pt x="569" y="213"/>
                    </a:lnTo>
                    <a:lnTo>
                      <a:pt x="569" y="215"/>
                    </a:lnTo>
                    <a:lnTo>
                      <a:pt x="575" y="220"/>
                    </a:lnTo>
                    <a:lnTo>
                      <a:pt x="580" y="223"/>
                    </a:lnTo>
                    <a:lnTo>
                      <a:pt x="580" y="225"/>
                    </a:lnTo>
                    <a:lnTo>
                      <a:pt x="580" y="228"/>
                    </a:lnTo>
                    <a:lnTo>
                      <a:pt x="577" y="229"/>
                    </a:lnTo>
                    <a:lnTo>
                      <a:pt x="572" y="237"/>
                    </a:lnTo>
                    <a:lnTo>
                      <a:pt x="567" y="244"/>
                    </a:lnTo>
                    <a:lnTo>
                      <a:pt x="566" y="247"/>
                    </a:lnTo>
                    <a:lnTo>
                      <a:pt x="564" y="247"/>
                    </a:lnTo>
                    <a:lnTo>
                      <a:pt x="559" y="248"/>
                    </a:lnTo>
                    <a:lnTo>
                      <a:pt x="556" y="248"/>
                    </a:lnTo>
                    <a:lnTo>
                      <a:pt x="552" y="252"/>
                    </a:lnTo>
                    <a:lnTo>
                      <a:pt x="548" y="255"/>
                    </a:lnTo>
                    <a:lnTo>
                      <a:pt x="544" y="255"/>
                    </a:lnTo>
                    <a:lnTo>
                      <a:pt x="539" y="255"/>
                    </a:lnTo>
                    <a:lnTo>
                      <a:pt x="534" y="256"/>
                    </a:lnTo>
                    <a:lnTo>
                      <a:pt x="529" y="258"/>
                    </a:lnTo>
                    <a:lnTo>
                      <a:pt x="520" y="261"/>
                    </a:lnTo>
                    <a:lnTo>
                      <a:pt x="512" y="264"/>
                    </a:lnTo>
                    <a:lnTo>
                      <a:pt x="508" y="269"/>
                    </a:lnTo>
                    <a:lnTo>
                      <a:pt x="502" y="274"/>
                    </a:lnTo>
                    <a:lnTo>
                      <a:pt x="499" y="276"/>
                    </a:lnTo>
                    <a:lnTo>
                      <a:pt x="496" y="276"/>
                    </a:lnTo>
                    <a:lnTo>
                      <a:pt x="493" y="274"/>
                    </a:lnTo>
                    <a:lnTo>
                      <a:pt x="493" y="272"/>
                    </a:lnTo>
                    <a:lnTo>
                      <a:pt x="491" y="271"/>
                    </a:lnTo>
                    <a:lnTo>
                      <a:pt x="486" y="272"/>
                    </a:lnTo>
                    <a:lnTo>
                      <a:pt x="481" y="274"/>
                    </a:lnTo>
                    <a:lnTo>
                      <a:pt x="475" y="271"/>
                    </a:lnTo>
                    <a:lnTo>
                      <a:pt x="472" y="271"/>
                    </a:lnTo>
                    <a:lnTo>
                      <a:pt x="462" y="268"/>
                    </a:lnTo>
                    <a:lnTo>
                      <a:pt x="454" y="263"/>
                    </a:lnTo>
                    <a:lnTo>
                      <a:pt x="450" y="258"/>
                    </a:lnTo>
                    <a:lnTo>
                      <a:pt x="445" y="258"/>
                    </a:lnTo>
                    <a:lnTo>
                      <a:pt x="435" y="256"/>
                    </a:lnTo>
                    <a:lnTo>
                      <a:pt x="427" y="258"/>
                    </a:lnTo>
                    <a:lnTo>
                      <a:pt x="424" y="256"/>
                    </a:lnTo>
                    <a:lnTo>
                      <a:pt x="422" y="258"/>
                    </a:lnTo>
                    <a:lnTo>
                      <a:pt x="422" y="260"/>
                    </a:lnTo>
                    <a:lnTo>
                      <a:pt x="418" y="261"/>
                    </a:lnTo>
                    <a:lnTo>
                      <a:pt x="411" y="261"/>
                    </a:lnTo>
                    <a:lnTo>
                      <a:pt x="399" y="261"/>
                    </a:lnTo>
                    <a:lnTo>
                      <a:pt x="391" y="261"/>
                    </a:lnTo>
                    <a:lnTo>
                      <a:pt x="384" y="261"/>
                    </a:lnTo>
                    <a:lnTo>
                      <a:pt x="379" y="261"/>
                    </a:lnTo>
                    <a:lnTo>
                      <a:pt x="376" y="261"/>
                    </a:lnTo>
                    <a:lnTo>
                      <a:pt x="373" y="261"/>
                    </a:lnTo>
                    <a:lnTo>
                      <a:pt x="370" y="255"/>
                    </a:lnTo>
                    <a:lnTo>
                      <a:pt x="370" y="252"/>
                    </a:lnTo>
                    <a:lnTo>
                      <a:pt x="367" y="247"/>
                    </a:lnTo>
                    <a:lnTo>
                      <a:pt x="364" y="245"/>
                    </a:lnTo>
                    <a:lnTo>
                      <a:pt x="362" y="240"/>
                    </a:lnTo>
                    <a:lnTo>
                      <a:pt x="362" y="239"/>
                    </a:lnTo>
                    <a:lnTo>
                      <a:pt x="360" y="237"/>
                    </a:lnTo>
                    <a:lnTo>
                      <a:pt x="357" y="236"/>
                    </a:lnTo>
                    <a:lnTo>
                      <a:pt x="357" y="236"/>
                    </a:lnTo>
                    <a:lnTo>
                      <a:pt x="356" y="234"/>
                    </a:lnTo>
                    <a:lnTo>
                      <a:pt x="356" y="231"/>
                    </a:lnTo>
                    <a:lnTo>
                      <a:pt x="354" y="231"/>
                    </a:lnTo>
                    <a:lnTo>
                      <a:pt x="354" y="231"/>
                    </a:lnTo>
                    <a:lnTo>
                      <a:pt x="349" y="231"/>
                    </a:lnTo>
                    <a:lnTo>
                      <a:pt x="346" y="229"/>
                    </a:lnTo>
                    <a:lnTo>
                      <a:pt x="341" y="226"/>
                    </a:lnTo>
                    <a:lnTo>
                      <a:pt x="340" y="226"/>
                    </a:lnTo>
                    <a:lnTo>
                      <a:pt x="338" y="226"/>
                    </a:lnTo>
                    <a:lnTo>
                      <a:pt x="335" y="225"/>
                    </a:lnTo>
                    <a:lnTo>
                      <a:pt x="335" y="223"/>
                    </a:lnTo>
                    <a:lnTo>
                      <a:pt x="330" y="221"/>
                    </a:lnTo>
                    <a:lnTo>
                      <a:pt x="320" y="218"/>
                    </a:lnTo>
                    <a:lnTo>
                      <a:pt x="319" y="218"/>
                    </a:lnTo>
                    <a:lnTo>
                      <a:pt x="317" y="220"/>
                    </a:lnTo>
                    <a:lnTo>
                      <a:pt x="314" y="220"/>
                    </a:lnTo>
                    <a:lnTo>
                      <a:pt x="308" y="220"/>
                    </a:lnTo>
                    <a:lnTo>
                      <a:pt x="295" y="217"/>
                    </a:lnTo>
                    <a:lnTo>
                      <a:pt x="292" y="215"/>
                    </a:lnTo>
                    <a:lnTo>
                      <a:pt x="289" y="210"/>
                    </a:lnTo>
                    <a:lnTo>
                      <a:pt x="287" y="209"/>
                    </a:lnTo>
                    <a:lnTo>
                      <a:pt x="287" y="207"/>
                    </a:lnTo>
                    <a:lnTo>
                      <a:pt x="289" y="205"/>
                    </a:lnTo>
                    <a:lnTo>
                      <a:pt x="290" y="204"/>
                    </a:lnTo>
                    <a:lnTo>
                      <a:pt x="292" y="201"/>
                    </a:lnTo>
                    <a:lnTo>
                      <a:pt x="290" y="199"/>
                    </a:lnTo>
                    <a:lnTo>
                      <a:pt x="289" y="196"/>
                    </a:lnTo>
                    <a:lnTo>
                      <a:pt x="290" y="194"/>
                    </a:lnTo>
                    <a:lnTo>
                      <a:pt x="290" y="191"/>
                    </a:lnTo>
                    <a:lnTo>
                      <a:pt x="289" y="189"/>
                    </a:lnTo>
                    <a:lnTo>
                      <a:pt x="287" y="186"/>
                    </a:lnTo>
                    <a:lnTo>
                      <a:pt x="284" y="185"/>
                    </a:lnTo>
                    <a:lnTo>
                      <a:pt x="282" y="183"/>
                    </a:lnTo>
                    <a:lnTo>
                      <a:pt x="282" y="181"/>
                    </a:lnTo>
                    <a:lnTo>
                      <a:pt x="281" y="178"/>
                    </a:lnTo>
                    <a:lnTo>
                      <a:pt x="279" y="177"/>
                    </a:lnTo>
                    <a:lnTo>
                      <a:pt x="279" y="174"/>
                    </a:lnTo>
                    <a:lnTo>
                      <a:pt x="277" y="172"/>
                    </a:lnTo>
                    <a:lnTo>
                      <a:pt x="274" y="170"/>
                    </a:lnTo>
                    <a:lnTo>
                      <a:pt x="273" y="169"/>
                    </a:lnTo>
                    <a:lnTo>
                      <a:pt x="271" y="167"/>
                    </a:lnTo>
                    <a:lnTo>
                      <a:pt x="269" y="167"/>
                    </a:lnTo>
                    <a:lnTo>
                      <a:pt x="268" y="167"/>
                    </a:lnTo>
                    <a:lnTo>
                      <a:pt x="266" y="169"/>
                    </a:lnTo>
                    <a:lnTo>
                      <a:pt x="265" y="169"/>
                    </a:lnTo>
                    <a:lnTo>
                      <a:pt x="263" y="169"/>
                    </a:lnTo>
                    <a:lnTo>
                      <a:pt x="262" y="166"/>
                    </a:lnTo>
                    <a:lnTo>
                      <a:pt x="260" y="164"/>
                    </a:lnTo>
                    <a:lnTo>
                      <a:pt x="257" y="164"/>
                    </a:lnTo>
                    <a:lnTo>
                      <a:pt x="255" y="166"/>
                    </a:lnTo>
                    <a:lnTo>
                      <a:pt x="254" y="167"/>
                    </a:lnTo>
                    <a:lnTo>
                      <a:pt x="254" y="169"/>
                    </a:lnTo>
                    <a:lnTo>
                      <a:pt x="252" y="169"/>
                    </a:lnTo>
                    <a:lnTo>
                      <a:pt x="249" y="167"/>
                    </a:lnTo>
                    <a:lnTo>
                      <a:pt x="249" y="166"/>
                    </a:lnTo>
                    <a:lnTo>
                      <a:pt x="249" y="164"/>
                    </a:lnTo>
                    <a:lnTo>
                      <a:pt x="246" y="161"/>
                    </a:lnTo>
                    <a:lnTo>
                      <a:pt x="244" y="159"/>
                    </a:lnTo>
                    <a:lnTo>
                      <a:pt x="241" y="158"/>
                    </a:lnTo>
                    <a:lnTo>
                      <a:pt x="239" y="156"/>
                    </a:lnTo>
                    <a:lnTo>
                      <a:pt x="238" y="156"/>
                    </a:lnTo>
                    <a:lnTo>
                      <a:pt x="238" y="153"/>
                    </a:lnTo>
                    <a:lnTo>
                      <a:pt x="238" y="151"/>
                    </a:lnTo>
                    <a:lnTo>
                      <a:pt x="236" y="150"/>
                    </a:lnTo>
                    <a:lnTo>
                      <a:pt x="236" y="151"/>
                    </a:lnTo>
                    <a:lnTo>
                      <a:pt x="236" y="151"/>
                    </a:lnTo>
                    <a:lnTo>
                      <a:pt x="234" y="151"/>
                    </a:lnTo>
                    <a:lnTo>
                      <a:pt x="234" y="150"/>
                    </a:lnTo>
                    <a:lnTo>
                      <a:pt x="233" y="150"/>
                    </a:lnTo>
                    <a:lnTo>
                      <a:pt x="233" y="146"/>
                    </a:lnTo>
                    <a:lnTo>
                      <a:pt x="233" y="145"/>
                    </a:lnTo>
                    <a:lnTo>
                      <a:pt x="231" y="145"/>
                    </a:lnTo>
                    <a:lnTo>
                      <a:pt x="230" y="143"/>
                    </a:lnTo>
                    <a:lnTo>
                      <a:pt x="228" y="143"/>
                    </a:lnTo>
                    <a:lnTo>
                      <a:pt x="228" y="143"/>
                    </a:lnTo>
                    <a:lnTo>
                      <a:pt x="225" y="146"/>
                    </a:lnTo>
                    <a:lnTo>
                      <a:pt x="223" y="148"/>
                    </a:lnTo>
                    <a:lnTo>
                      <a:pt x="219" y="151"/>
                    </a:lnTo>
                    <a:lnTo>
                      <a:pt x="219" y="154"/>
                    </a:lnTo>
                    <a:lnTo>
                      <a:pt x="220" y="156"/>
                    </a:lnTo>
                    <a:lnTo>
                      <a:pt x="219" y="159"/>
                    </a:lnTo>
                    <a:lnTo>
                      <a:pt x="214" y="159"/>
                    </a:lnTo>
                    <a:lnTo>
                      <a:pt x="212" y="162"/>
                    </a:lnTo>
                    <a:lnTo>
                      <a:pt x="211" y="166"/>
                    </a:lnTo>
                    <a:lnTo>
                      <a:pt x="211" y="170"/>
                    </a:lnTo>
                    <a:lnTo>
                      <a:pt x="214" y="177"/>
                    </a:lnTo>
                    <a:lnTo>
                      <a:pt x="217" y="180"/>
                    </a:lnTo>
                    <a:lnTo>
                      <a:pt x="217" y="181"/>
                    </a:lnTo>
                    <a:lnTo>
                      <a:pt x="212" y="186"/>
                    </a:lnTo>
                    <a:lnTo>
                      <a:pt x="209" y="186"/>
                    </a:lnTo>
                    <a:lnTo>
                      <a:pt x="207" y="189"/>
                    </a:lnTo>
                    <a:lnTo>
                      <a:pt x="206" y="191"/>
                    </a:lnTo>
                    <a:lnTo>
                      <a:pt x="204" y="189"/>
                    </a:lnTo>
                    <a:lnTo>
                      <a:pt x="203" y="188"/>
                    </a:lnTo>
                    <a:lnTo>
                      <a:pt x="201" y="188"/>
                    </a:lnTo>
                    <a:lnTo>
                      <a:pt x="195" y="189"/>
                    </a:lnTo>
                    <a:lnTo>
                      <a:pt x="191" y="189"/>
                    </a:lnTo>
                    <a:lnTo>
                      <a:pt x="187" y="188"/>
                    </a:lnTo>
                    <a:lnTo>
                      <a:pt x="183" y="186"/>
                    </a:lnTo>
                    <a:lnTo>
                      <a:pt x="182" y="188"/>
                    </a:lnTo>
                    <a:lnTo>
                      <a:pt x="180" y="194"/>
                    </a:lnTo>
                    <a:lnTo>
                      <a:pt x="179" y="197"/>
                    </a:lnTo>
                    <a:lnTo>
                      <a:pt x="179" y="201"/>
                    </a:lnTo>
                    <a:lnTo>
                      <a:pt x="177" y="209"/>
                    </a:lnTo>
                    <a:lnTo>
                      <a:pt x="177" y="215"/>
                    </a:lnTo>
                    <a:lnTo>
                      <a:pt x="177" y="217"/>
                    </a:lnTo>
                    <a:lnTo>
                      <a:pt x="179" y="218"/>
                    </a:lnTo>
                    <a:lnTo>
                      <a:pt x="182" y="220"/>
                    </a:lnTo>
                    <a:lnTo>
                      <a:pt x="180" y="223"/>
                    </a:lnTo>
                    <a:lnTo>
                      <a:pt x="180" y="225"/>
                    </a:lnTo>
                    <a:lnTo>
                      <a:pt x="179" y="225"/>
                    </a:lnTo>
                    <a:lnTo>
                      <a:pt x="177" y="226"/>
                    </a:lnTo>
                    <a:lnTo>
                      <a:pt x="174" y="226"/>
                    </a:lnTo>
                    <a:lnTo>
                      <a:pt x="172" y="225"/>
                    </a:lnTo>
                    <a:lnTo>
                      <a:pt x="171" y="226"/>
                    </a:lnTo>
                    <a:lnTo>
                      <a:pt x="168" y="226"/>
                    </a:lnTo>
                    <a:lnTo>
                      <a:pt x="161" y="228"/>
                    </a:lnTo>
                    <a:lnTo>
                      <a:pt x="156" y="229"/>
                    </a:lnTo>
                    <a:lnTo>
                      <a:pt x="155" y="229"/>
                    </a:lnTo>
                    <a:lnTo>
                      <a:pt x="153" y="228"/>
                    </a:lnTo>
                    <a:lnTo>
                      <a:pt x="150" y="229"/>
                    </a:lnTo>
                    <a:lnTo>
                      <a:pt x="148" y="231"/>
                    </a:lnTo>
                    <a:lnTo>
                      <a:pt x="148" y="234"/>
                    </a:lnTo>
                    <a:lnTo>
                      <a:pt x="150" y="236"/>
                    </a:lnTo>
                    <a:lnTo>
                      <a:pt x="155" y="236"/>
                    </a:lnTo>
                    <a:lnTo>
                      <a:pt x="158" y="236"/>
                    </a:lnTo>
                    <a:lnTo>
                      <a:pt x="158" y="237"/>
                    </a:lnTo>
                    <a:lnTo>
                      <a:pt x="156" y="239"/>
                    </a:lnTo>
                    <a:lnTo>
                      <a:pt x="156" y="244"/>
                    </a:lnTo>
                    <a:lnTo>
                      <a:pt x="158" y="245"/>
                    </a:lnTo>
                    <a:lnTo>
                      <a:pt x="158" y="247"/>
                    </a:lnTo>
                    <a:lnTo>
                      <a:pt x="160" y="250"/>
                    </a:lnTo>
                    <a:lnTo>
                      <a:pt x="161" y="255"/>
                    </a:lnTo>
                    <a:lnTo>
                      <a:pt x="163" y="256"/>
                    </a:lnTo>
                    <a:lnTo>
                      <a:pt x="166" y="258"/>
                    </a:lnTo>
                    <a:lnTo>
                      <a:pt x="166" y="264"/>
                    </a:lnTo>
                    <a:lnTo>
                      <a:pt x="164" y="266"/>
                    </a:lnTo>
                    <a:lnTo>
                      <a:pt x="164" y="269"/>
                    </a:lnTo>
                    <a:lnTo>
                      <a:pt x="166" y="271"/>
                    </a:lnTo>
                    <a:lnTo>
                      <a:pt x="164" y="272"/>
                    </a:lnTo>
                    <a:lnTo>
                      <a:pt x="164" y="274"/>
                    </a:lnTo>
                    <a:lnTo>
                      <a:pt x="161" y="276"/>
                    </a:lnTo>
                    <a:lnTo>
                      <a:pt x="161" y="279"/>
                    </a:lnTo>
                    <a:lnTo>
                      <a:pt x="160" y="280"/>
                    </a:lnTo>
                    <a:lnTo>
                      <a:pt x="153" y="279"/>
                    </a:lnTo>
                    <a:lnTo>
                      <a:pt x="147" y="272"/>
                    </a:lnTo>
                    <a:lnTo>
                      <a:pt x="144" y="272"/>
                    </a:lnTo>
                    <a:lnTo>
                      <a:pt x="139" y="271"/>
                    </a:lnTo>
                    <a:lnTo>
                      <a:pt x="129" y="269"/>
                    </a:lnTo>
                    <a:lnTo>
                      <a:pt x="126" y="271"/>
                    </a:lnTo>
                    <a:lnTo>
                      <a:pt x="118" y="269"/>
                    </a:lnTo>
                    <a:lnTo>
                      <a:pt x="112" y="271"/>
                    </a:lnTo>
                    <a:lnTo>
                      <a:pt x="109" y="272"/>
                    </a:lnTo>
                    <a:lnTo>
                      <a:pt x="105" y="271"/>
                    </a:lnTo>
                    <a:lnTo>
                      <a:pt x="102" y="272"/>
                    </a:lnTo>
                    <a:lnTo>
                      <a:pt x="101" y="274"/>
                    </a:lnTo>
                    <a:lnTo>
                      <a:pt x="93" y="272"/>
                    </a:lnTo>
                    <a:lnTo>
                      <a:pt x="86" y="271"/>
                    </a:lnTo>
                    <a:lnTo>
                      <a:pt x="83" y="269"/>
                    </a:lnTo>
                    <a:lnTo>
                      <a:pt x="80" y="269"/>
                    </a:lnTo>
                    <a:lnTo>
                      <a:pt x="78" y="271"/>
                    </a:lnTo>
                    <a:lnTo>
                      <a:pt x="75" y="271"/>
                    </a:lnTo>
                    <a:lnTo>
                      <a:pt x="72" y="269"/>
                    </a:lnTo>
                    <a:lnTo>
                      <a:pt x="70" y="271"/>
                    </a:lnTo>
                    <a:lnTo>
                      <a:pt x="70" y="274"/>
                    </a:lnTo>
                    <a:lnTo>
                      <a:pt x="72" y="277"/>
                    </a:lnTo>
                    <a:lnTo>
                      <a:pt x="72" y="280"/>
                    </a:lnTo>
                    <a:lnTo>
                      <a:pt x="67" y="282"/>
                    </a:lnTo>
                    <a:lnTo>
                      <a:pt x="58" y="282"/>
                    </a:lnTo>
                    <a:lnTo>
                      <a:pt x="48" y="280"/>
                    </a:lnTo>
                    <a:lnTo>
                      <a:pt x="45" y="279"/>
                    </a:lnTo>
                    <a:lnTo>
                      <a:pt x="40" y="279"/>
                    </a:lnTo>
                    <a:lnTo>
                      <a:pt x="38" y="282"/>
                    </a:lnTo>
                    <a:lnTo>
                      <a:pt x="38" y="284"/>
                    </a:lnTo>
                    <a:lnTo>
                      <a:pt x="37" y="285"/>
                    </a:lnTo>
                    <a:lnTo>
                      <a:pt x="35" y="287"/>
                    </a:lnTo>
                    <a:lnTo>
                      <a:pt x="35" y="287"/>
                    </a:lnTo>
                    <a:lnTo>
                      <a:pt x="37" y="287"/>
                    </a:lnTo>
                    <a:lnTo>
                      <a:pt x="37" y="290"/>
                    </a:lnTo>
                    <a:lnTo>
                      <a:pt x="34" y="296"/>
                    </a:lnTo>
                    <a:lnTo>
                      <a:pt x="30" y="299"/>
                    </a:lnTo>
                    <a:lnTo>
                      <a:pt x="34" y="301"/>
                    </a:lnTo>
                    <a:lnTo>
                      <a:pt x="40" y="303"/>
                    </a:lnTo>
                    <a:lnTo>
                      <a:pt x="42" y="306"/>
                    </a:lnTo>
                    <a:lnTo>
                      <a:pt x="45" y="306"/>
                    </a:lnTo>
                    <a:lnTo>
                      <a:pt x="46" y="304"/>
                    </a:lnTo>
                    <a:lnTo>
                      <a:pt x="48" y="299"/>
                    </a:lnTo>
                    <a:lnTo>
                      <a:pt x="50" y="301"/>
                    </a:lnTo>
                    <a:lnTo>
                      <a:pt x="56" y="306"/>
                    </a:lnTo>
                    <a:lnTo>
                      <a:pt x="58" y="309"/>
                    </a:lnTo>
                    <a:lnTo>
                      <a:pt x="53" y="314"/>
                    </a:lnTo>
                    <a:lnTo>
                      <a:pt x="48" y="312"/>
                    </a:lnTo>
                    <a:lnTo>
                      <a:pt x="42" y="314"/>
                    </a:lnTo>
                    <a:lnTo>
                      <a:pt x="40" y="312"/>
                    </a:lnTo>
                    <a:lnTo>
                      <a:pt x="37" y="309"/>
                    </a:lnTo>
                    <a:lnTo>
                      <a:pt x="32" y="314"/>
                    </a:lnTo>
                    <a:lnTo>
                      <a:pt x="30" y="314"/>
                    </a:lnTo>
                    <a:lnTo>
                      <a:pt x="26" y="315"/>
                    </a:lnTo>
                    <a:lnTo>
                      <a:pt x="23" y="317"/>
                    </a:lnTo>
                    <a:lnTo>
                      <a:pt x="23" y="320"/>
                    </a:lnTo>
                    <a:lnTo>
                      <a:pt x="27" y="322"/>
                    </a:lnTo>
                    <a:lnTo>
                      <a:pt x="27" y="325"/>
                    </a:lnTo>
                    <a:lnTo>
                      <a:pt x="23" y="328"/>
                    </a:lnTo>
                    <a:lnTo>
                      <a:pt x="16" y="328"/>
                    </a:lnTo>
                    <a:lnTo>
                      <a:pt x="18" y="330"/>
                    </a:lnTo>
                    <a:lnTo>
                      <a:pt x="18" y="333"/>
                    </a:lnTo>
                    <a:lnTo>
                      <a:pt x="13" y="335"/>
                    </a:lnTo>
                    <a:lnTo>
                      <a:pt x="11" y="338"/>
                    </a:lnTo>
                    <a:lnTo>
                      <a:pt x="10" y="338"/>
                    </a:lnTo>
                    <a:lnTo>
                      <a:pt x="3" y="338"/>
                    </a:lnTo>
                    <a:lnTo>
                      <a:pt x="0" y="339"/>
                    </a:lnTo>
                    <a:lnTo>
                      <a:pt x="0" y="344"/>
                    </a:lnTo>
                    <a:lnTo>
                      <a:pt x="3" y="349"/>
                    </a:lnTo>
                    <a:lnTo>
                      <a:pt x="7" y="347"/>
                    </a:lnTo>
                    <a:lnTo>
                      <a:pt x="10" y="347"/>
                    </a:lnTo>
                    <a:lnTo>
                      <a:pt x="11" y="351"/>
                    </a:lnTo>
                    <a:lnTo>
                      <a:pt x="10" y="354"/>
                    </a:lnTo>
                    <a:lnTo>
                      <a:pt x="11" y="357"/>
                    </a:lnTo>
                    <a:lnTo>
                      <a:pt x="15" y="359"/>
                    </a:lnTo>
                    <a:lnTo>
                      <a:pt x="15" y="363"/>
                    </a:lnTo>
                    <a:lnTo>
                      <a:pt x="13" y="365"/>
                    </a:lnTo>
                    <a:lnTo>
                      <a:pt x="10" y="371"/>
                    </a:lnTo>
                    <a:lnTo>
                      <a:pt x="10" y="379"/>
                    </a:lnTo>
                    <a:lnTo>
                      <a:pt x="8" y="378"/>
                    </a:lnTo>
                    <a:lnTo>
                      <a:pt x="11" y="382"/>
                    </a:lnTo>
                    <a:lnTo>
                      <a:pt x="13" y="384"/>
                    </a:lnTo>
                    <a:lnTo>
                      <a:pt x="18" y="382"/>
                    </a:lnTo>
                    <a:lnTo>
                      <a:pt x="21" y="381"/>
                    </a:lnTo>
                    <a:lnTo>
                      <a:pt x="23" y="378"/>
                    </a:lnTo>
                    <a:lnTo>
                      <a:pt x="24" y="378"/>
                    </a:lnTo>
                    <a:lnTo>
                      <a:pt x="26" y="376"/>
                    </a:lnTo>
                    <a:lnTo>
                      <a:pt x="27" y="378"/>
                    </a:lnTo>
                    <a:lnTo>
                      <a:pt x="29" y="379"/>
                    </a:lnTo>
                    <a:lnTo>
                      <a:pt x="34" y="379"/>
                    </a:lnTo>
                    <a:lnTo>
                      <a:pt x="34" y="378"/>
                    </a:lnTo>
                    <a:lnTo>
                      <a:pt x="32" y="376"/>
                    </a:lnTo>
                    <a:lnTo>
                      <a:pt x="32" y="374"/>
                    </a:lnTo>
                    <a:lnTo>
                      <a:pt x="35" y="373"/>
                    </a:lnTo>
                    <a:lnTo>
                      <a:pt x="37" y="373"/>
                    </a:lnTo>
                    <a:lnTo>
                      <a:pt x="38" y="373"/>
                    </a:lnTo>
                    <a:lnTo>
                      <a:pt x="38" y="373"/>
                    </a:lnTo>
                    <a:lnTo>
                      <a:pt x="42" y="373"/>
                    </a:lnTo>
                    <a:lnTo>
                      <a:pt x="43" y="370"/>
                    </a:lnTo>
                    <a:lnTo>
                      <a:pt x="43" y="366"/>
                    </a:lnTo>
                    <a:lnTo>
                      <a:pt x="43" y="365"/>
                    </a:lnTo>
                    <a:lnTo>
                      <a:pt x="45" y="363"/>
                    </a:lnTo>
                    <a:lnTo>
                      <a:pt x="46" y="359"/>
                    </a:lnTo>
                    <a:lnTo>
                      <a:pt x="48" y="357"/>
                    </a:lnTo>
                    <a:lnTo>
                      <a:pt x="51" y="357"/>
                    </a:lnTo>
                    <a:lnTo>
                      <a:pt x="53" y="359"/>
                    </a:lnTo>
                    <a:lnTo>
                      <a:pt x="56" y="360"/>
                    </a:lnTo>
                    <a:lnTo>
                      <a:pt x="56" y="362"/>
                    </a:lnTo>
                    <a:lnTo>
                      <a:pt x="54" y="365"/>
                    </a:lnTo>
                    <a:lnTo>
                      <a:pt x="56" y="368"/>
                    </a:lnTo>
                    <a:lnTo>
                      <a:pt x="58" y="368"/>
                    </a:lnTo>
                    <a:lnTo>
                      <a:pt x="59" y="370"/>
                    </a:lnTo>
                    <a:lnTo>
                      <a:pt x="59" y="373"/>
                    </a:lnTo>
                    <a:lnTo>
                      <a:pt x="59" y="376"/>
                    </a:lnTo>
                    <a:lnTo>
                      <a:pt x="59" y="382"/>
                    </a:lnTo>
                    <a:lnTo>
                      <a:pt x="62" y="384"/>
                    </a:lnTo>
                    <a:lnTo>
                      <a:pt x="62" y="387"/>
                    </a:lnTo>
                    <a:lnTo>
                      <a:pt x="64" y="387"/>
                    </a:lnTo>
                    <a:lnTo>
                      <a:pt x="67" y="387"/>
                    </a:lnTo>
                    <a:lnTo>
                      <a:pt x="70" y="386"/>
                    </a:lnTo>
                    <a:lnTo>
                      <a:pt x="70" y="384"/>
                    </a:lnTo>
                    <a:lnTo>
                      <a:pt x="75" y="382"/>
                    </a:lnTo>
                    <a:lnTo>
                      <a:pt x="78" y="381"/>
                    </a:lnTo>
                    <a:lnTo>
                      <a:pt x="78" y="378"/>
                    </a:lnTo>
                    <a:lnTo>
                      <a:pt x="80" y="376"/>
                    </a:lnTo>
                    <a:lnTo>
                      <a:pt x="86" y="371"/>
                    </a:lnTo>
                    <a:lnTo>
                      <a:pt x="91" y="371"/>
                    </a:lnTo>
                    <a:lnTo>
                      <a:pt x="91" y="374"/>
                    </a:lnTo>
                    <a:lnTo>
                      <a:pt x="97" y="373"/>
                    </a:lnTo>
                    <a:lnTo>
                      <a:pt x="99" y="371"/>
                    </a:lnTo>
                    <a:lnTo>
                      <a:pt x="105" y="371"/>
                    </a:lnTo>
                    <a:lnTo>
                      <a:pt x="105" y="373"/>
                    </a:lnTo>
                    <a:lnTo>
                      <a:pt x="101" y="378"/>
                    </a:lnTo>
                    <a:lnTo>
                      <a:pt x="104" y="378"/>
                    </a:lnTo>
                    <a:lnTo>
                      <a:pt x="104" y="378"/>
                    </a:lnTo>
                    <a:lnTo>
                      <a:pt x="107" y="376"/>
                    </a:lnTo>
                    <a:lnTo>
                      <a:pt x="109" y="379"/>
                    </a:lnTo>
                    <a:lnTo>
                      <a:pt x="110" y="378"/>
                    </a:lnTo>
                    <a:lnTo>
                      <a:pt x="113" y="378"/>
                    </a:lnTo>
                    <a:lnTo>
                      <a:pt x="115" y="376"/>
                    </a:lnTo>
                    <a:lnTo>
                      <a:pt x="115" y="376"/>
                    </a:lnTo>
                    <a:lnTo>
                      <a:pt x="118" y="376"/>
                    </a:lnTo>
                    <a:lnTo>
                      <a:pt x="120" y="378"/>
                    </a:lnTo>
                    <a:lnTo>
                      <a:pt x="121" y="382"/>
                    </a:lnTo>
                    <a:lnTo>
                      <a:pt x="128" y="390"/>
                    </a:lnTo>
                    <a:lnTo>
                      <a:pt x="131" y="394"/>
                    </a:lnTo>
                    <a:lnTo>
                      <a:pt x="131" y="397"/>
                    </a:lnTo>
                    <a:lnTo>
                      <a:pt x="134" y="398"/>
                    </a:lnTo>
                    <a:lnTo>
                      <a:pt x="136" y="402"/>
                    </a:lnTo>
                    <a:lnTo>
                      <a:pt x="140" y="402"/>
                    </a:lnTo>
                    <a:lnTo>
                      <a:pt x="147" y="402"/>
                    </a:lnTo>
                    <a:lnTo>
                      <a:pt x="148" y="402"/>
                    </a:lnTo>
                    <a:lnTo>
                      <a:pt x="150" y="405"/>
                    </a:lnTo>
                    <a:lnTo>
                      <a:pt x="155" y="408"/>
                    </a:lnTo>
                    <a:lnTo>
                      <a:pt x="160" y="410"/>
                    </a:lnTo>
                    <a:lnTo>
                      <a:pt x="163" y="416"/>
                    </a:lnTo>
                    <a:lnTo>
                      <a:pt x="166" y="421"/>
                    </a:lnTo>
                    <a:lnTo>
                      <a:pt x="171" y="424"/>
                    </a:lnTo>
                    <a:lnTo>
                      <a:pt x="172" y="427"/>
                    </a:lnTo>
                    <a:lnTo>
                      <a:pt x="172" y="433"/>
                    </a:lnTo>
                    <a:lnTo>
                      <a:pt x="175" y="440"/>
                    </a:lnTo>
                    <a:lnTo>
                      <a:pt x="179" y="441"/>
                    </a:lnTo>
                    <a:lnTo>
                      <a:pt x="180" y="446"/>
                    </a:lnTo>
                    <a:lnTo>
                      <a:pt x="180" y="453"/>
                    </a:lnTo>
                    <a:lnTo>
                      <a:pt x="179" y="454"/>
                    </a:lnTo>
                    <a:lnTo>
                      <a:pt x="179" y="453"/>
                    </a:lnTo>
                    <a:lnTo>
                      <a:pt x="177" y="453"/>
                    </a:lnTo>
                    <a:lnTo>
                      <a:pt x="172" y="456"/>
                    </a:lnTo>
                    <a:lnTo>
                      <a:pt x="174" y="459"/>
                    </a:lnTo>
                    <a:lnTo>
                      <a:pt x="174" y="461"/>
                    </a:lnTo>
                    <a:lnTo>
                      <a:pt x="177" y="462"/>
                    </a:lnTo>
                    <a:lnTo>
                      <a:pt x="177" y="469"/>
                    </a:lnTo>
                    <a:lnTo>
                      <a:pt x="179" y="470"/>
                    </a:lnTo>
                    <a:lnTo>
                      <a:pt x="177" y="472"/>
                    </a:lnTo>
                    <a:lnTo>
                      <a:pt x="179" y="473"/>
                    </a:lnTo>
                    <a:lnTo>
                      <a:pt x="180" y="477"/>
                    </a:lnTo>
                    <a:lnTo>
                      <a:pt x="180" y="478"/>
                    </a:lnTo>
                    <a:lnTo>
                      <a:pt x="182" y="478"/>
                    </a:lnTo>
                    <a:lnTo>
                      <a:pt x="183" y="481"/>
                    </a:lnTo>
                    <a:lnTo>
                      <a:pt x="185" y="483"/>
                    </a:lnTo>
                    <a:lnTo>
                      <a:pt x="187" y="480"/>
                    </a:lnTo>
                    <a:lnTo>
                      <a:pt x="190" y="480"/>
                    </a:lnTo>
                    <a:lnTo>
                      <a:pt x="191" y="481"/>
                    </a:lnTo>
                    <a:lnTo>
                      <a:pt x="195" y="483"/>
                    </a:lnTo>
                    <a:lnTo>
                      <a:pt x="198" y="484"/>
                    </a:lnTo>
                    <a:lnTo>
                      <a:pt x="199" y="486"/>
                    </a:lnTo>
                    <a:lnTo>
                      <a:pt x="201" y="489"/>
                    </a:lnTo>
                    <a:lnTo>
                      <a:pt x="204" y="489"/>
                    </a:lnTo>
                    <a:lnTo>
                      <a:pt x="206" y="492"/>
                    </a:lnTo>
                    <a:lnTo>
                      <a:pt x="206" y="492"/>
                    </a:lnTo>
                    <a:lnTo>
                      <a:pt x="206" y="491"/>
                    </a:lnTo>
                    <a:lnTo>
                      <a:pt x="211" y="492"/>
                    </a:lnTo>
                    <a:lnTo>
                      <a:pt x="211" y="494"/>
                    </a:lnTo>
                    <a:lnTo>
                      <a:pt x="214" y="494"/>
                    </a:lnTo>
                    <a:lnTo>
                      <a:pt x="215" y="496"/>
                    </a:lnTo>
                    <a:lnTo>
                      <a:pt x="217" y="492"/>
                    </a:lnTo>
                    <a:lnTo>
                      <a:pt x="220" y="492"/>
                    </a:lnTo>
                    <a:lnTo>
                      <a:pt x="225" y="494"/>
                    </a:lnTo>
                    <a:lnTo>
                      <a:pt x="226" y="496"/>
                    </a:lnTo>
                    <a:lnTo>
                      <a:pt x="230" y="496"/>
                    </a:lnTo>
                    <a:lnTo>
                      <a:pt x="233" y="497"/>
                    </a:lnTo>
                    <a:lnTo>
                      <a:pt x="236" y="502"/>
                    </a:lnTo>
                    <a:lnTo>
                      <a:pt x="239" y="502"/>
                    </a:lnTo>
                    <a:lnTo>
                      <a:pt x="242" y="504"/>
                    </a:lnTo>
                    <a:lnTo>
                      <a:pt x="244" y="505"/>
                    </a:lnTo>
                    <a:lnTo>
                      <a:pt x="247" y="508"/>
                    </a:lnTo>
                    <a:lnTo>
                      <a:pt x="247" y="512"/>
                    </a:lnTo>
                    <a:lnTo>
                      <a:pt x="249" y="510"/>
                    </a:lnTo>
                    <a:lnTo>
                      <a:pt x="249" y="507"/>
                    </a:lnTo>
                    <a:lnTo>
                      <a:pt x="250" y="505"/>
                    </a:lnTo>
                    <a:lnTo>
                      <a:pt x="252" y="507"/>
                    </a:lnTo>
                    <a:lnTo>
                      <a:pt x="255" y="507"/>
                    </a:lnTo>
                    <a:lnTo>
                      <a:pt x="258" y="508"/>
                    </a:lnTo>
                    <a:lnTo>
                      <a:pt x="258" y="512"/>
                    </a:lnTo>
                    <a:lnTo>
                      <a:pt x="262" y="515"/>
                    </a:lnTo>
                    <a:lnTo>
                      <a:pt x="266" y="513"/>
                    </a:lnTo>
                    <a:lnTo>
                      <a:pt x="269" y="515"/>
                    </a:lnTo>
                    <a:lnTo>
                      <a:pt x="269" y="520"/>
                    </a:lnTo>
                    <a:lnTo>
                      <a:pt x="271" y="523"/>
                    </a:lnTo>
                    <a:lnTo>
                      <a:pt x="273" y="523"/>
                    </a:lnTo>
                    <a:lnTo>
                      <a:pt x="277" y="524"/>
                    </a:lnTo>
                    <a:lnTo>
                      <a:pt x="279" y="523"/>
                    </a:lnTo>
                    <a:lnTo>
                      <a:pt x="282" y="523"/>
                    </a:lnTo>
                    <a:lnTo>
                      <a:pt x="284" y="520"/>
                    </a:lnTo>
                    <a:lnTo>
                      <a:pt x="290" y="520"/>
                    </a:lnTo>
                    <a:lnTo>
                      <a:pt x="293" y="521"/>
                    </a:lnTo>
                    <a:lnTo>
                      <a:pt x="293" y="524"/>
                    </a:lnTo>
                    <a:lnTo>
                      <a:pt x="298" y="526"/>
                    </a:lnTo>
                    <a:lnTo>
                      <a:pt x="301" y="531"/>
                    </a:lnTo>
                    <a:lnTo>
                      <a:pt x="303" y="531"/>
                    </a:lnTo>
                    <a:lnTo>
                      <a:pt x="306" y="529"/>
                    </a:lnTo>
                    <a:lnTo>
                      <a:pt x="308" y="531"/>
                    </a:lnTo>
                    <a:lnTo>
                      <a:pt x="313" y="529"/>
                    </a:lnTo>
                    <a:lnTo>
                      <a:pt x="314" y="529"/>
                    </a:lnTo>
                    <a:lnTo>
                      <a:pt x="316" y="529"/>
                    </a:lnTo>
                    <a:lnTo>
                      <a:pt x="317" y="528"/>
                    </a:lnTo>
                    <a:lnTo>
                      <a:pt x="320" y="526"/>
                    </a:lnTo>
                    <a:lnTo>
                      <a:pt x="322" y="529"/>
                    </a:lnTo>
                    <a:lnTo>
                      <a:pt x="322" y="532"/>
                    </a:lnTo>
                    <a:lnTo>
                      <a:pt x="325" y="536"/>
                    </a:lnTo>
                    <a:lnTo>
                      <a:pt x="325" y="536"/>
                    </a:lnTo>
                    <a:lnTo>
                      <a:pt x="328" y="534"/>
                    </a:lnTo>
                    <a:lnTo>
                      <a:pt x="332" y="528"/>
                    </a:lnTo>
                    <a:lnTo>
                      <a:pt x="338" y="523"/>
                    </a:lnTo>
                    <a:lnTo>
                      <a:pt x="343" y="523"/>
                    </a:lnTo>
                    <a:lnTo>
                      <a:pt x="344" y="524"/>
                    </a:lnTo>
                    <a:lnTo>
                      <a:pt x="351" y="526"/>
                    </a:lnTo>
                    <a:lnTo>
                      <a:pt x="354" y="528"/>
                    </a:lnTo>
                    <a:lnTo>
                      <a:pt x="357" y="526"/>
                    </a:lnTo>
                    <a:lnTo>
                      <a:pt x="360" y="526"/>
                    </a:lnTo>
                    <a:lnTo>
                      <a:pt x="364" y="529"/>
                    </a:lnTo>
                    <a:lnTo>
                      <a:pt x="364" y="529"/>
                    </a:lnTo>
                    <a:lnTo>
                      <a:pt x="365" y="529"/>
                    </a:lnTo>
                    <a:lnTo>
                      <a:pt x="371" y="528"/>
                    </a:lnTo>
                    <a:lnTo>
                      <a:pt x="373" y="528"/>
                    </a:lnTo>
                    <a:lnTo>
                      <a:pt x="375" y="524"/>
                    </a:lnTo>
                    <a:lnTo>
                      <a:pt x="376" y="523"/>
                    </a:lnTo>
                    <a:lnTo>
                      <a:pt x="379" y="523"/>
                    </a:lnTo>
                    <a:lnTo>
                      <a:pt x="379" y="521"/>
                    </a:lnTo>
                    <a:lnTo>
                      <a:pt x="381" y="520"/>
                    </a:lnTo>
                    <a:lnTo>
                      <a:pt x="383" y="518"/>
                    </a:lnTo>
                    <a:lnTo>
                      <a:pt x="384" y="515"/>
                    </a:lnTo>
                    <a:lnTo>
                      <a:pt x="387" y="513"/>
                    </a:lnTo>
                    <a:lnTo>
                      <a:pt x="394" y="513"/>
                    </a:lnTo>
                    <a:lnTo>
                      <a:pt x="397" y="508"/>
                    </a:lnTo>
                    <a:lnTo>
                      <a:pt x="395" y="505"/>
                    </a:lnTo>
                    <a:lnTo>
                      <a:pt x="399" y="505"/>
                    </a:lnTo>
                    <a:lnTo>
                      <a:pt x="402" y="504"/>
                    </a:lnTo>
                    <a:lnTo>
                      <a:pt x="403" y="507"/>
                    </a:lnTo>
                    <a:lnTo>
                      <a:pt x="408" y="505"/>
                    </a:lnTo>
                    <a:lnTo>
                      <a:pt x="413" y="507"/>
                    </a:lnTo>
                    <a:lnTo>
                      <a:pt x="414" y="505"/>
                    </a:lnTo>
                    <a:lnTo>
                      <a:pt x="414" y="504"/>
                    </a:lnTo>
                    <a:lnTo>
                      <a:pt x="419" y="500"/>
                    </a:lnTo>
                    <a:lnTo>
                      <a:pt x="422" y="500"/>
                    </a:lnTo>
                    <a:lnTo>
                      <a:pt x="424" y="502"/>
                    </a:lnTo>
                    <a:lnTo>
                      <a:pt x="426" y="502"/>
                    </a:lnTo>
                    <a:lnTo>
                      <a:pt x="426" y="504"/>
                    </a:lnTo>
                    <a:lnTo>
                      <a:pt x="424" y="507"/>
                    </a:lnTo>
                    <a:lnTo>
                      <a:pt x="426" y="510"/>
                    </a:lnTo>
                    <a:lnTo>
                      <a:pt x="427" y="508"/>
                    </a:lnTo>
                    <a:lnTo>
                      <a:pt x="429" y="508"/>
                    </a:lnTo>
                    <a:lnTo>
                      <a:pt x="429" y="510"/>
                    </a:lnTo>
                    <a:lnTo>
                      <a:pt x="432" y="513"/>
                    </a:lnTo>
                    <a:lnTo>
                      <a:pt x="432" y="515"/>
                    </a:lnTo>
                    <a:lnTo>
                      <a:pt x="429" y="518"/>
                    </a:lnTo>
                    <a:lnTo>
                      <a:pt x="430" y="520"/>
                    </a:lnTo>
                    <a:lnTo>
                      <a:pt x="434" y="521"/>
                    </a:lnTo>
                    <a:lnTo>
                      <a:pt x="435" y="520"/>
                    </a:lnTo>
                    <a:lnTo>
                      <a:pt x="437" y="521"/>
                    </a:lnTo>
                    <a:lnTo>
                      <a:pt x="440" y="523"/>
                    </a:lnTo>
                    <a:lnTo>
                      <a:pt x="442" y="523"/>
                    </a:lnTo>
                    <a:lnTo>
                      <a:pt x="445" y="523"/>
                    </a:lnTo>
                    <a:lnTo>
                      <a:pt x="448" y="523"/>
                    </a:lnTo>
                    <a:lnTo>
                      <a:pt x="451" y="523"/>
                    </a:lnTo>
                    <a:lnTo>
                      <a:pt x="453" y="526"/>
                    </a:lnTo>
                    <a:lnTo>
                      <a:pt x="454" y="528"/>
                    </a:lnTo>
                    <a:lnTo>
                      <a:pt x="456" y="532"/>
                    </a:lnTo>
                    <a:lnTo>
                      <a:pt x="459" y="532"/>
                    </a:lnTo>
                    <a:lnTo>
                      <a:pt x="461" y="536"/>
                    </a:lnTo>
                    <a:lnTo>
                      <a:pt x="461" y="540"/>
                    </a:lnTo>
                    <a:lnTo>
                      <a:pt x="464" y="544"/>
                    </a:lnTo>
                    <a:lnTo>
                      <a:pt x="464" y="548"/>
                    </a:lnTo>
                    <a:lnTo>
                      <a:pt x="462" y="555"/>
                    </a:lnTo>
                    <a:lnTo>
                      <a:pt x="462" y="558"/>
                    </a:lnTo>
                    <a:lnTo>
                      <a:pt x="462" y="559"/>
                    </a:lnTo>
                    <a:lnTo>
                      <a:pt x="459" y="561"/>
                    </a:lnTo>
                    <a:lnTo>
                      <a:pt x="459" y="563"/>
                    </a:lnTo>
                    <a:lnTo>
                      <a:pt x="458" y="563"/>
                    </a:lnTo>
                    <a:lnTo>
                      <a:pt x="458" y="566"/>
                    </a:lnTo>
                    <a:lnTo>
                      <a:pt x="459" y="567"/>
                    </a:lnTo>
                    <a:lnTo>
                      <a:pt x="458" y="569"/>
                    </a:lnTo>
                    <a:lnTo>
                      <a:pt x="456" y="569"/>
                    </a:lnTo>
                    <a:lnTo>
                      <a:pt x="453" y="571"/>
                    </a:lnTo>
                    <a:lnTo>
                      <a:pt x="453" y="574"/>
                    </a:lnTo>
                    <a:lnTo>
                      <a:pt x="454" y="575"/>
                    </a:lnTo>
                    <a:lnTo>
                      <a:pt x="453" y="577"/>
                    </a:lnTo>
                    <a:lnTo>
                      <a:pt x="453" y="580"/>
                    </a:lnTo>
                    <a:lnTo>
                      <a:pt x="454" y="580"/>
                    </a:lnTo>
                    <a:lnTo>
                      <a:pt x="456" y="582"/>
                    </a:lnTo>
                    <a:lnTo>
                      <a:pt x="458" y="585"/>
                    </a:lnTo>
                    <a:lnTo>
                      <a:pt x="458" y="588"/>
                    </a:lnTo>
                    <a:lnTo>
                      <a:pt x="459" y="591"/>
                    </a:lnTo>
                    <a:lnTo>
                      <a:pt x="462" y="588"/>
                    </a:lnTo>
                    <a:lnTo>
                      <a:pt x="469" y="587"/>
                    </a:lnTo>
                    <a:lnTo>
                      <a:pt x="469" y="590"/>
                    </a:lnTo>
                    <a:lnTo>
                      <a:pt x="469" y="591"/>
                    </a:lnTo>
                    <a:lnTo>
                      <a:pt x="470" y="593"/>
                    </a:lnTo>
                    <a:lnTo>
                      <a:pt x="473" y="591"/>
                    </a:lnTo>
                    <a:lnTo>
                      <a:pt x="473" y="595"/>
                    </a:lnTo>
                    <a:lnTo>
                      <a:pt x="473" y="596"/>
                    </a:lnTo>
                    <a:lnTo>
                      <a:pt x="475" y="599"/>
                    </a:lnTo>
                    <a:lnTo>
                      <a:pt x="478" y="599"/>
                    </a:lnTo>
                    <a:lnTo>
                      <a:pt x="478" y="601"/>
                    </a:lnTo>
                    <a:lnTo>
                      <a:pt x="478" y="603"/>
                    </a:lnTo>
                    <a:lnTo>
                      <a:pt x="480" y="601"/>
                    </a:lnTo>
                    <a:lnTo>
                      <a:pt x="483" y="601"/>
                    </a:lnTo>
                    <a:lnTo>
                      <a:pt x="486" y="603"/>
                    </a:lnTo>
                    <a:lnTo>
                      <a:pt x="486" y="606"/>
                    </a:lnTo>
                    <a:lnTo>
                      <a:pt x="485" y="607"/>
                    </a:lnTo>
                    <a:lnTo>
                      <a:pt x="485" y="609"/>
                    </a:lnTo>
                    <a:lnTo>
                      <a:pt x="481" y="614"/>
                    </a:lnTo>
                    <a:lnTo>
                      <a:pt x="480" y="617"/>
                    </a:lnTo>
                    <a:lnTo>
                      <a:pt x="480" y="618"/>
                    </a:lnTo>
                    <a:lnTo>
                      <a:pt x="481" y="617"/>
                    </a:lnTo>
                    <a:lnTo>
                      <a:pt x="486" y="618"/>
                    </a:lnTo>
                    <a:lnTo>
                      <a:pt x="486" y="618"/>
                    </a:lnTo>
                    <a:lnTo>
                      <a:pt x="489" y="617"/>
                    </a:lnTo>
                    <a:lnTo>
                      <a:pt x="491" y="620"/>
                    </a:lnTo>
                    <a:lnTo>
                      <a:pt x="489" y="623"/>
                    </a:lnTo>
                    <a:lnTo>
                      <a:pt x="491" y="626"/>
                    </a:lnTo>
                    <a:lnTo>
                      <a:pt x="494" y="628"/>
                    </a:lnTo>
                    <a:lnTo>
                      <a:pt x="496" y="625"/>
                    </a:lnTo>
                    <a:lnTo>
                      <a:pt x="499" y="625"/>
                    </a:lnTo>
                    <a:lnTo>
                      <a:pt x="505" y="623"/>
                    </a:lnTo>
                    <a:lnTo>
                      <a:pt x="508" y="623"/>
                    </a:lnTo>
                    <a:lnTo>
                      <a:pt x="508" y="626"/>
                    </a:lnTo>
                    <a:lnTo>
                      <a:pt x="504" y="630"/>
                    </a:lnTo>
                    <a:lnTo>
                      <a:pt x="507" y="628"/>
                    </a:lnTo>
                    <a:lnTo>
                      <a:pt x="508" y="628"/>
                    </a:lnTo>
                    <a:lnTo>
                      <a:pt x="510" y="631"/>
                    </a:lnTo>
                    <a:lnTo>
                      <a:pt x="513" y="630"/>
                    </a:lnTo>
                    <a:lnTo>
                      <a:pt x="516" y="631"/>
                    </a:lnTo>
                    <a:lnTo>
                      <a:pt x="515" y="626"/>
                    </a:lnTo>
                    <a:lnTo>
                      <a:pt x="515" y="623"/>
                    </a:lnTo>
                    <a:lnTo>
                      <a:pt x="513" y="620"/>
                    </a:lnTo>
                    <a:lnTo>
                      <a:pt x="513" y="615"/>
                    </a:lnTo>
                    <a:lnTo>
                      <a:pt x="516" y="615"/>
                    </a:lnTo>
                    <a:lnTo>
                      <a:pt x="516" y="612"/>
                    </a:lnTo>
                    <a:lnTo>
                      <a:pt x="521" y="612"/>
                    </a:lnTo>
                    <a:lnTo>
                      <a:pt x="521" y="615"/>
                    </a:lnTo>
                    <a:lnTo>
                      <a:pt x="521" y="612"/>
                    </a:lnTo>
                    <a:lnTo>
                      <a:pt x="523" y="612"/>
                    </a:lnTo>
                    <a:lnTo>
                      <a:pt x="523" y="612"/>
                    </a:lnTo>
                    <a:lnTo>
                      <a:pt x="524" y="610"/>
                    </a:lnTo>
                    <a:lnTo>
                      <a:pt x="526" y="609"/>
                    </a:lnTo>
                    <a:lnTo>
                      <a:pt x="529" y="607"/>
                    </a:lnTo>
                    <a:lnTo>
                      <a:pt x="531" y="607"/>
                    </a:lnTo>
                    <a:lnTo>
                      <a:pt x="531" y="610"/>
                    </a:lnTo>
                    <a:lnTo>
                      <a:pt x="531" y="610"/>
                    </a:lnTo>
                    <a:lnTo>
                      <a:pt x="534" y="610"/>
                    </a:lnTo>
                    <a:lnTo>
                      <a:pt x="534" y="609"/>
                    </a:lnTo>
                    <a:lnTo>
                      <a:pt x="536" y="607"/>
                    </a:lnTo>
                    <a:lnTo>
                      <a:pt x="539" y="609"/>
                    </a:lnTo>
                    <a:lnTo>
                      <a:pt x="540" y="607"/>
                    </a:lnTo>
                    <a:lnTo>
                      <a:pt x="542" y="607"/>
                    </a:lnTo>
                    <a:lnTo>
                      <a:pt x="542" y="610"/>
                    </a:lnTo>
                    <a:lnTo>
                      <a:pt x="545" y="609"/>
                    </a:lnTo>
                    <a:lnTo>
                      <a:pt x="547" y="606"/>
                    </a:lnTo>
                    <a:lnTo>
                      <a:pt x="550" y="606"/>
                    </a:lnTo>
                    <a:lnTo>
                      <a:pt x="552" y="607"/>
                    </a:lnTo>
                    <a:lnTo>
                      <a:pt x="556" y="606"/>
                    </a:lnTo>
                    <a:lnTo>
                      <a:pt x="556" y="601"/>
                    </a:lnTo>
                    <a:lnTo>
                      <a:pt x="559" y="599"/>
                    </a:lnTo>
                    <a:lnTo>
                      <a:pt x="563" y="599"/>
                    </a:lnTo>
                    <a:lnTo>
                      <a:pt x="566" y="598"/>
                    </a:lnTo>
                    <a:lnTo>
                      <a:pt x="567" y="599"/>
                    </a:lnTo>
                    <a:lnTo>
                      <a:pt x="567" y="601"/>
                    </a:lnTo>
                    <a:lnTo>
                      <a:pt x="571" y="603"/>
                    </a:lnTo>
                    <a:lnTo>
                      <a:pt x="572" y="604"/>
                    </a:lnTo>
                    <a:lnTo>
                      <a:pt x="579" y="604"/>
                    </a:lnTo>
                    <a:lnTo>
                      <a:pt x="580" y="606"/>
                    </a:lnTo>
                    <a:lnTo>
                      <a:pt x="583" y="604"/>
                    </a:lnTo>
                    <a:lnTo>
                      <a:pt x="587" y="606"/>
                    </a:lnTo>
                    <a:lnTo>
                      <a:pt x="585" y="609"/>
                    </a:lnTo>
                    <a:lnTo>
                      <a:pt x="583" y="609"/>
                    </a:lnTo>
                    <a:lnTo>
                      <a:pt x="582" y="614"/>
                    </a:lnTo>
                    <a:lnTo>
                      <a:pt x="583" y="614"/>
                    </a:lnTo>
                    <a:lnTo>
                      <a:pt x="585" y="617"/>
                    </a:lnTo>
                    <a:lnTo>
                      <a:pt x="590" y="620"/>
                    </a:lnTo>
                    <a:lnTo>
                      <a:pt x="591" y="622"/>
                    </a:lnTo>
                    <a:lnTo>
                      <a:pt x="595" y="623"/>
                    </a:lnTo>
                    <a:lnTo>
                      <a:pt x="596" y="623"/>
                    </a:lnTo>
                    <a:lnTo>
                      <a:pt x="599" y="623"/>
                    </a:lnTo>
                    <a:lnTo>
                      <a:pt x="601" y="625"/>
                    </a:lnTo>
                    <a:lnTo>
                      <a:pt x="603" y="623"/>
                    </a:lnTo>
                    <a:lnTo>
                      <a:pt x="606" y="625"/>
                    </a:lnTo>
                    <a:lnTo>
                      <a:pt x="606" y="625"/>
                    </a:lnTo>
                    <a:lnTo>
                      <a:pt x="607" y="625"/>
                    </a:lnTo>
                    <a:lnTo>
                      <a:pt x="609" y="625"/>
                    </a:lnTo>
                    <a:lnTo>
                      <a:pt x="610" y="625"/>
                    </a:lnTo>
                    <a:lnTo>
                      <a:pt x="610" y="623"/>
                    </a:lnTo>
                    <a:lnTo>
                      <a:pt x="612" y="620"/>
                    </a:lnTo>
                    <a:lnTo>
                      <a:pt x="612" y="623"/>
                    </a:lnTo>
                    <a:lnTo>
                      <a:pt x="615" y="625"/>
                    </a:lnTo>
                    <a:lnTo>
                      <a:pt x="617" y="625"/>
                    </a:lnTo>
                    <a:lnTo>
                      <a:pt x="620" y="628"/>
                    </a:lnTo>
                    <a:lnTo>
                      <a:pt x="622" y="626"/>
                    </a:lnTo>
                    <a:lnTo>
                      <a:pt x="623" y="628"/>
                    </a:lnTo>
                    <a:lnTo>
                      <a:pt x="625" y="625"/>
                    </a:lnTo>
                    <a:lnTo>
                      <a:pt x="626" y="626"/>
                    </a:lnTo>
                    <a:lnTo>
                      <a:pt x="630" y="626"/>
                    </a:lnTo>
                    <a:lnTo>
                      <a:pt x="631" y="626"/>
                    </a:lnTo>
                    <a:lnTo>
                      <a:pt x="631" y="628"/>
                    </a:lnTo>
                    <a:lnTo>
                      <a:pt x="628" y="628"/>
                    </a:lnTo>
                    <a:lnTo>
                      <a:pt x="628" y="630"/>
                    </a:lnTo>
                    <a:lnTo>
                      <a:pt x="626" y="633"/>
                    </a:lnTo>
                    <a:lnTo>
                      <a:pt x="626" y="634"/>
                    </a:lnTo>
                    <a:lnTo>
                      <a:pt x="630" y="639"/>
                    </a:lnTo>
                    <a:lnTo>
                      <a:pt x="631" y="641"/>
                    </a:lnTo>
                    <a:lnTo>
                      <a:pt x="631" y="642"/>
                    </a:lnTo>
                    <a:lnTo>
                      <a:pt x="631" y="644"/>
                    </a:lnTo>
                    <a:lnTo>
                      <a:pt x="633" y="644"/>
                    </a:lnTo>
                    <a:lnTo>
                      <a:pt x="633" y="642"/>
                    </a:lnTo>
                    <a:lnTo>
                      <a:pt x="636" y="642"/>
                    </a:lnTo>
                    <a:lnTo>
                      <a:pt x="636" y="644"/>
                    </a:lnTo>
                    <a:lnTo>
                      <a:pt x="638" y="644"/>
                    </a:lnTo>
                    <a:lnTo>
                      <a:pt x="641" y="641"/>
                    </a:lnTo>
                    <a:lnTo>
                      <a:pt x="641" y="639"/>
                    </a:lnTo>
                    <a:lnTo>
                      <a:pt x="639" y="639"/>
                    </a:lnTo>
                    <a:lnTo>
                      <a:pt x="639" y="638"/>
                    </a:lnTo>
                    <a:lnTo>
                      <a:pt x="638" y="636"/>
                    </a:lnTo>
                    <a:lnTo>
                      <a:pt x="636" y="636"/>
                    </a:lnTo>
                    <a:lnTo>
                      <a:pt x="634" y="633"/>
                    </a:lnTo>
                    <a:lnTo>
                      <a:pt x="636" y="631"/>
                    </a:lnTo>
                    <a:lnTo>
                      <a:pt x="638" y="630"/>
                    </a:lnTo>
                    <a:lnTo>
                      <a:pt x="638" y="628"/>
                    </a:lnTo>
                    <a:lnTo>
                      <a:pt x="638" y="626"/>
                    </a:lnTo>
                    <a:lnTo>
                      <a:pt x="638" y="626"/>
                    </a:lnTo>
                    <a:lnTo>
                      <a:pt x="639" y="626"/>
                    </a:lnTo>
                    <a:lnTo>
                      <a:pt x="639" y="626"/>
                    </a:lnTo>
                    <a:lnTo>
                      <a:pt x="639" y="628"/>
                    </a:lnTo>
                    <a:lnTo>
                      <a:pt x="641" y="628"/>
                    </a:lnTo>
                    <a:lnTo>
                      <a:pt x="641" y="628"/>
                    </a:lnTo>
                    <a:lnTo>
                      <a:pt x="641" y="628"/>
                    </a:lnTo>
                    <a:lnTo>
                      <a:pt x="642" y="628"/>
                    </a:lnTo>
                    <a:lnTo>
                      <a:pt x="641" y="630"/>
                    </a:lnTo>
                    <a:lnTo>
                      <a:pt x="642" y="630"/>
                    </a:lnTo>
                    <a:lnTo>
                      <a:pt x="644" y="628"/>
                    </a:lnTo>
                    <a:lnTo>
                      <a:pt x="646" y="628"/>
                    </a:lnTo>
                    <a:lnTo>
                      <a:pt x="647" y="625"/>
                    </a:lnTo>
                    <a:lnTo>
                      <a:pt x="649" y="626"/>
                    </a:lnTo>
                    <a:lnTo>
                      <a:pt x="652" y="625"/>
                    </a:lnTo>
                    <a:lnTo>
                      <a:pt x="655" y="623"/>
                    </a:lnTo>
                    <a:lnTo>
                      <a:pt x="653" y="622"/>
                    </a:lnTo>
                    <a:lnTo>
                      <a:pt x="657" y="622"/>
                    </a:lnTo>
                    <a:lnTo>
                      <a:pt x="658" y="622"/>
                    </a:lnTo>
                    <a:lnTo>
                      <a:pt x="661" y="622"/>
                    </a:lnTo>
                    <a:lnTo>
                      <a:pt x="663" y="622"/>
                    </a:lnTo>
                    <a:lnTo>
                      <a:pt x="666" y="620"/>
                    </a:lnTo>
                    <a:lnTo>
                      <a:pt x="669" y="617"/>
                    </a:lnTo>
                    <a:lnTo>
                      <a:pt x="671" y="615"/>
                    </a:lnTo>
                    <a:lnTo>
                      <a:pt x="671" y="614"/>
                    </a:lnTo>
                    <a:lnTo>
                      <a:pt x="671" y="615"/>
                    </a:lnTo>
                    <a:lnTo>
                      <a:pt x="673" y="615"/>
                    </a:lnTo>
                    <a:lnTo>
                      <a:pt x="674" y="615"/>
                    </a:lnTo>
                    <a:lnTo>
                      <a:pt x="676" y="612"/>
                    </a:lnTo>
                    <a:lnTo>
                      <a:pt x="677" y="612"/>
                    </a:lnTo>
                    <a:lnTo>
                      <a:pt x="677" y="607"/>
                    </a:lnTo>
                    <a:lnTo>
                      <a:pt x="677" y="606"/>
                    </a:lnTo>
                    <a:lnTo>
                      <a:pt x="677" y="604"/>
                    </a:lnTo>
                    <a:lnTo>
                      <a:pt x="676" y="603"/>
                    </a:lnTo>
                    <a:lnTo>
                      <a:pt x="677" y="603"/>
                    </a:lnTo>
                    <a:lnTo>
                      <a:pt x="681" y="606"/>
                    </a:lnTo>
                    <a:lnTo>
                      <a:pt x="682" y="607"/>
                    </a:lnTo>
                    <a:lnTo>
                      <a:pt x="684" y="609"/>
                    </a:lnTo>
                    <a:lnTo>
                      <a:pt x="687" y="609"/>
                    </a:lnTo>
                    <a:lnTo>
                      <a:pt x="685" y="610"/>
                    </a:lnTo>
                    <a:lnTo>
                      <a:pt x="684" y="612"/>
                    </a:lnTo>
                    <a:lnTo>
                      <a:pt x="684" y="614"/>
                    </a:lnTo>
                    <a:lnTo>
                      <a:pt x="689" y="610"/>
                    </a:lnTo>
                    <a:lnTo>
                      <a:pt x="689" y="607"/>
                    </a:lnTo>
                    <a:lnTo>
                      <a:pt x="692" y="607"/>
                    </a:lnTo>
                    <a:lnTo>
                      <a:pt x="692" y="606"/>
                    </a:lnTo>
                    <a:lnTo>
                      <a:pt x="695" y="607"/>
                    </a:lnTo>
                    <a:lnTo>
                      <a:pt x="697" y="607"/>
                    </a:lnTo>
                    <a:lnTo>
                      <a:pt x="697" y="604"/>
                    </a:lnTo>
                    <a:lnTo>
                      <a:pt x="700" y="604"/>
                    </a:lnTo>
                    <a:lnTo>
                      <a:pt x="700" y="603"/>
                    </a:lnTo>
                    <a:lnTo>
                      <a:pt x="701" y="604"/>
                    </a:lnTo>
                    <a:lnTo>
                      <a:pt x="703" y="607"/>
                    </a:lnTo>
                    <a:lnTo>
                      <a:pt x="704" y="606"/>
                    </a:lnTo>
                    <a:lnTo>
                      <a:pt x="704" y="603"/>
                    </a:lnTo>
                    <a:lnTo>
                      <a:pt x="706" y="603"/>
                    </a:lnTo>
                    <a:lnTo>
                      <a:pt x="706" y="604"/>
                    </a:lnTo>
                    <a:lnTo>
                      <a:pt x="709" y="604"/>
                    </a:lnTo>
                    <a:lnTo>
                      <a:pt x="709" y="603"/>
                    </a:lnTo>
                    <a:lnTo>
                      <a:pt x="712" y="603"/>
                    </a:lnTo>
                    <a:lnTo>
                      <a:pt x="714" y="601"/>
                    </a:lnTo>
                    <a:lnTo>
                      <a:pt x="716" y="599"/>
                    </a:lnTo>
                    <a:lnTo>
                      <a:pt x="716" y="601"/>
                    </a:lnTo>
                    <a:lnTo>
                      <a:pt x="717" y="599"/>
                    </a:lnTo>
                    <a:lnTo>
                      <a:pt x="719" y="601"/>
                    </a:lnTo>
                    <a:lnTo>
                      <a:pt x="720" y="599"/>
                    </a:lnTo>
                    <a:lnTo>
                      <a:pt x="719" y="598"/>
                    </a:lnTo>
                    <a:lnTo>
                      <a:pt x="720" y="596"/>
                    </a:lnTo>
                    <a:lnTo>
                      <a:pt x="722" y="593"/>
                    </a:lnTo>
                    <a:lnTo>
                      <a:pt x="720" y="590"/>
                    </a:lnTo>
                    <a:lnTo>
                      <a:pt x="722" y="590"/>
                    </a:lnTo>
                    <a:lnTo>
                      <a:pt x="722" y="588"/>
                    </a:lnTo>
                    <a:lnTo>
                      <a:pt x="727" y="588"/>
                    </a:lnTo>
                    <a:lnTo>
                      <a:pt x="727" y="590"/>
                    </a:lnTo>
                    <a:lnTo>
                      <a:pt x="730" y="590"/>
                    </a:lnTo>
                    <a:lnTo>
                      <a:pt x="730" y="587"/>
                    </a:lnTo>
                    <a:lnTo>
                      <a:pt x="732" y="587"/>
                    </a:lnTo>
                    <a:lnTo>
                      <a:pt x="732" y="583"/>
                    </a:lnTo>
                    <a:lnTo>
                      <a:pt x="733" y="583"/>
                    </a:lnTo>
                    <a:lnTo>
                      <a:pt x="733" y="585"/>
                    </a:lnTo>
                    <a:lnTo>
                      <a:pt x="735" y="585"/>
                    </a:lnTo>
                    <a:lnTo>
                      <a:pt x="736" y="582"/>
                    </a:lnTo>
                    <a:lnTo>
                      <a:pt x="738" y="583"/>
                    </a:lnTo>
                    <a:lnTo>
                      <a:pt x="738" y="580"/>
                    </a:lnTo>
                    <a:lnTo>
                      <a:pt x="740" y="580"/>
                    </a:lnTo>
                    <a:lnTo>
                      <a:pt x="741" y="579"/>
                    </a:lnTo>
                    <a:lnTo>
                      <a:pt x="738" y="579"/>
                    </a:lnTo>
                    <a:lnTo>
                      <a:pt x="736" y="579"/>
                    </a:lnTo>
                    <a:lnTo>
                      <a:pt x="733" y="575"/>
                    </a:lnTo>
                    <a:lnTo>
                      <a:pt x="736" y="575"/>
                    </a:lnTo>
                    <a:lnTo>
                      <a:pt x="740" y="572"/>
                    </a:lnTo>
                    <a:lnTo>
                      <a:pt x="740" y="574"/>
                    </a:lnTo>
                    <a:lnTo>
                      <a:pt x="741" y="572"/>
                    </a:lnTo>
                    <a:lnTo>
                      <a:pt x="746" y="575"/>
                    </a:lnTo>
                    <a:lnTo>
                      <a:pt x="746" y="572"/>
                    </a:lnTo>
                    <a:lnTo>
                      <a:pt x="744" y="571"/>
                    </a:lnTo>
                    <a:lnTo>
                      <a:pt x="743" y="569"/>
                    </a:lnTo>
                    <a:lnTo>
                      <a:pt x="744" y="567"/>
                    </a:lnTo>
                    <a:lnTo>
                      <a:pt x="746" y="571"/>
                    </a:lnTo>
                    <a:lnTo>
                      <a:pt x="747" y="567"/>
                    </a:lnTo>
                    <a:lnTo>
                      <a:pt x="747" y="567"/>
                    </a:lnTo>
                    <a:lnTo>
                      <a:pt x="746" y="567"/>
                    </a:lnTo>
                    <a:lnTo>
                      <a:pt x="746" y="564"/>
                    </a:lnTo>
                    <a:lnTo>
                      <a:pt x="744" y="564"/>
                    </a:lnTo>
                    <a:lnTo>
                      <a:pt x="746" y="563"/>
                    </a:lnTo>
                    <a:lnTo>
                      <a:pt x="747" y="564"/>
                    </a:lnTo>
                    <a:lnTo>
                      <a:pt x="749" y="564"/>
                    </a:lnTo>
                    <a:lnTo>
                      <a:pt x="749" y="566"/>
                    </a:lnTo>
                    <a:lnTo>
                      <a:pt x="749" y="564"/>
                    </a:lnTo>
                    <a:lnTo>
                      <a:pt x="747" y="561"/>
                    </a:lnTo>
                    <a:lnTo>
                      <a:pt x="747" y="559"/>
                    </a:lnTo>
                    <a:lnTo>
                      <a:pt x="749" y="559"/>
                    </a:lnTo>
                    <a:lnTo>
                      <a:pt x="749" y="558"/>
                    </a:lnTo>
                    <a:lnTo>
                      <a:pt x="752" y="559"/>
                    </a:lnTo>
                    <a:lnTo>
                      <a:pt x="752" y="561"/>
                    </a:lnTo>
                    <a:lnTo>
                      <a:pt x="754" y="561"/>
                    </a:lnTo>
                    <a:lnTo>
                      <a:pt x="755" y="564"/>
                    </a:lnTo>
                    <a:lnTo>
                      <a:pt x="755" y="561"/>
                    </a:lnTo>
                    <a:lnTo>
                      <a:pt x="754" y="558"/>
                    </a:lnTo>
                    <a:lnTo>
                      <a:pt x="752" y="558"/>
                    </a:lnTo>
                    <a:lnTo>
                      <a:pt x="752" y="556"/>
                    </a:lnTo>
                    <a:lnTo>
                      <a:pt x="754" y="556"/>
                    </a:lnTo>
                    <a:lnTo>
                      <a:pt x="754" y="555"/>
                    </a:lnTo>
                    <a:lnTo>
                      <a:pt x="752" y="553"/>
                    </a:lnTo>
                    <a:lnTo>
                      <a:pt x="755" y="551"/>
                    </a:lnTo>
                    <a:lnTo>
                      <a:pt x="754" y="550"/>
                    </a:lnTo>
                    <a:lnTo>
                      <a:pt x="752" y="550"/>
                    </a:lnTo>
                    <a:lnTo>
                      <a:pt x="751" y="550"/>
                    </a:lnTo>
                    <a:lnTo>
                      <a:pt x="751" y="548"/>
                    </a:lnTo>
                    <a:lnTo>
                      <a:pt x="754" y="547"/>
                    </a:lnTo>
                    <a:lnTo>
                      <a:pt x="759" y="545"/>
                    </a:lnTo>
                    <a:lnTo>
                      <a:pt x="757" y="544"/>
                    </a:lnTo>
                    <a:lnTo>
                      <a:pt x="755" y="545"/>
                    </a:lnTo>
                    <a:lnTo>
                      <a:pt x="752" y="542"/>
                    </a:lnTo>
                    <a:lnTo>
                      <a:pt x="755" y="542"/>
                    </a:lnTo>
                    <a:lnTo>
                      <a:pt x="752" y="539"/>
                    </a:lnTo>
                    <a:lnTo>
                      <a:pt x="751" y="539"/>
                    </a:lnTo>
                    <a:lnTo>
                      <a:pt x="752" y="537"/>
                    </a:lnTo>
                    <a:lnTo>
                      <a:pt x="751" y="536"/>
                    </a:lnTo>
                    <a:lnTo>
                      <a:pt x="752" y="537"/>
                    </a:lnTo>
                    <a:lnTo>
                      <a:pt x="754" y="534"/>
                    </a:lnTo>
                    <a:lnTo>
                      <a:pt x="754" y="534"/>
                    </a:lnTo>
                    <a:lnTo>
                      <a:pt x="755" y="534"/>
                    </a:lnTo>
                    <a:lnTo>
                      <a:pt x="755" y="537"/>
                    </a:lnTo>
                    <a:lnTo>
                      <a:pt x="757" y="537"/>
                    </a:lnTo>
                    <a:lnTo>
                      <a:pt x="760" y="532"/>
                    </a:lnTo>
                    <a:lnTo>
                      <a:pt x="762" y="531"/>
                    </a:lnTo>
                    <a:lnTo>
                      <a:pt x="765" y="532"/>
                    </a:lnTo>
                    <a:lnTo>
                      <a:pt x="762" y="529"/>
                    </a:lnTo>
                    <a:lnTo>
                      <a:pt x="760" y="529"/>
                    </a:lnTo>
                    <a:lnTo>
                      <a:pt x="760" y="526"/>
                    </a:lnTo>
                    <a:lnTo>
                      <a:pt x="763" y="529"/>
                    </a:lnTo>
                    <a:lnTo>
                      <a:pt x="765" y="528"/>
                    </a:lnTo>
                    <a:lnTo>
                      <a:pt x="765" y="524"/>
                    </a:lnTo>
                    <a:lnTo>
                      <a:pt x="767" y="524"/>
                    </a:lnTo>
                    <a:lnTo>
                      <a:pt x="765" y="523"/>
                    </a:lnTo>
                    <a:lnTo>
                      <a:pt x="765" y="521"/>
                    </a:lnTo>
                    <a:lnTo>
                      <a:pt x="767" y="520"/>
                    </a:lnTo>
                    <a:lnTo>
                      <a:pt x="765" y="518"/>
                    </a:lnTo>
                    <a:lnTo>
                      <a:pt x="765" y="516"/>
                    </a:lnTo>
                    <a:lnTo>
                      <a:pt x="763" y="515"/>
                    </a:lnTo>
                    <a:lnTo>
                      <a:pt x="767" y="516"/>
                    </a:lnTo>
                    <a:lnTo>
                      <a:pt x="768" y="515"/>
                    </a:lnTo>
                    <a:lnTo>
                      <a:pt x="770" y="510"/>
                    </a:lnTo>
                    <a:lnTo>
                      <a:pt x="773" y="510"/>
                    </a:lnTo>
                    <a:lnTo>
                      <a:pt x="773" y="512"/>
                    </a:lnTo>
                    <a:lnTo>
                      <a:pt x="775" y="513"/>
                    </a:lnTo>
                    <a:lnTo>
                      <a:pt x="775" y="510"/>
                    </a:lnTo>
                    <a:lnTo>
                      <a:pt x="776" y="508"/>
                    </a:lnTo>
                    <a:lnTo>
                      <a:pt x="775" y="505"/>
                    </a:lnTo>
                    <a:lnTo>
                      <a:pt x="773" y="505"/>
                    </a:lnTo>
                    <a:lnTo>
                      <a:pt x="771" y="505"/>
                    </a:lnTo>
                    <a:lnTo>
                      <a:pt x="773" y="504"/>
                    </a:lnTo>
                    <a:lnTo>
                      <a:pt x="775" y="504"/>
                    </a:lnTo>
                    <a:lnTo>
                      <a:pt x="776" y="502"/>
                    </a:lnTo>
                    <a:lnTo>
                      <a:pt x="775" y="500"/>
                    </a:lnTo>
                    <a:lnTo>
                      <a:pt x="773" y="500"/>
                    </a:lnTo>
                    <a:lnTo>
                      <a:pt x="775" y="499"/>
                    </a:lnTo>
                    <a:lnTo>
                      <a:pt x="776" y="499"/>
                    </a:lnTo>
                    <a:lnTo>
                      <a:pt x="776" y="497"/>
                    </a:lnTo>
                    <a:lnTo>
                      <a:pt x="775" y="496"/>
                    </a:lnTo>
                    <a:lnTo>
                      <a:pt x="770" y="496"/>
                    </a:lnTo>
                    <a:lnTo>
                      <a:pt x="770" y="496"/>
                    </a:lnTo>
                    <a:lnTo>
                      <a:pt x="773" y="492"/>
                    </a:lnTo>
                    <a:lnTo>
                      <a:pt x="776" y="492"/>
                    </a:lnTo>
                    <a:lnTo>
                      <a:pt x="776" y="492"/>
                    </a:lnTo>
                    <a:lnTo>
                      <a:pt x="776" y="491"/>
                    </a:lnTo>
                    <a:lnTo>
                      <a:pt x="779" y="492"/>
                    </a:lnTo>
                    <a:lnTo>
                      <a:pt x="779" y="492"/>
                    </a:lnTo>
                    <a:lnTo>
                      <a:pt x="781" y="491"/>
                    </a:lnTo>
                    <a:lnTo>
                      <a:pt x="779" y="489"/>
                    </a:lnTo>
                    <a:lnTo>
                      <a:pt x="779" y="486"/>
                    </a:lnTo>
                    <a:lnTo>
                      <a:pt x="778" y="484"/>
                    </a:lnTo>
                    <a:lnTo>
                      <a:pt x="776" y="486"/>
                    </a:lnTo>
                    <a:lnTo>
                      <a:pt x="776" y="488"/>
                    </a:lnTo>
                    <a:lnTo>
                      <a:pt x="776" y="488"/>
                    </a:lnTo>
                    <a:lnTo>
                      <a:pt x="773" y="488"/>
                    </a:lnTo>
                    <a:lnTo>
                      <a:pt x="770" y="491"/>
                    </a:lnTo>
                    <a:lnTo>
                      <a:pt x="768" y="491"/>
                    </a:lnTo>
                    <a:lnTo>
                      <a:pt x="768" y="488"/>
                    </a:lnTo>
                    <a:lnTo>
                      <a:pt x="771" y="488"/>
                    </a:lnTo>
                    <a:lnTo>
                      <a:pt x="778" y="481"/>
                    </a:lnTo>
                    <a:lnTo>
                      <a:pt x="778" y="481"/>
                    </a:lnTo>
                    <a:lnTo>
                      <a:pt x="775" y="481"/>
                    </a:lnTo>
                    <a:lnTo>
                      <a:pt x="775" y="480"/>
                    </a:lnTo>
                    <a:lnTo>
                      <a:pt x="773" y="480"/>
                    </a:lnTo>
                    <a:lnTo>
                      <a:pt x="768" y="475"/>
                    </a:lnTo>
                    <a:lnTo>
                      <a:pt x="765" y="473"/>
                    </a:lnTo>
                    <a:lnTo>
                      <a:pt x="760" y="478"/>
                    </a:lnTo>
                    <a:lnTo>
                      <a:pt x="759" y="477"/>
                    </a:lnTo>
                    <a:lnTo>
                      <a:pt x="755" y="473"/>
                    </a:lnTo>
                    <a:lnTo>
                      <a:pt x="752" y="473"/>
                    </a:lnTo>
                    <a:lnTo>
                      <a:pt x="751" y="477"/>
                    </a:lnTo>
                    <a:lnTo>
                      <a:pt x="749" y="478"/>
                    </a:lnTo>
                    <a:lnTo>
                      <a:pt x="749" y="475"/>
                    </a:lnTo>
                    <a:lnTo>
                      <a:pt x="752" y="472"/>
                    </a:lnTo>
                    <a:lnTo>
                      <a:pt x="754" y="472"/>
                    </a:lnTo>
                    <a:lnTo>
                      <a:pt x="757" y="472"/>
                    </a:lnTo>
                    <a:lnTo>
                      <a:pt x="760" y="473"/>
                    </a:lnTo>
                    <a:lnTo>
                      <a:pt x="762" y="472"/>
                    </a:lnTo>
                    <a:lnTo>
                      <a:pt x="762" y="469"/>
                    </a:lnTo>
                    <a:lnTo>
                      <a:pt x="763" y="469"/>
                    </a:lnTo>
                    <a:lnTo>
                      <a:pt x="765" y="469"/>
                    </a:lnTo>
                    <a:lnTo>
                      <a:pt x="768" y="464"/>
                    </a:lnTo>
                    <a:lnTo>
                      <a:pt x="773" y="464"/>
                    </a:lnTo>
                    <a:lnTo>
                      <a:pt x="773" y="462"/>
                    </a:lnTo>
                    <a:lnTo>
                      <a:pt x="770" y="456"/>
                    </a:lnTo>
                    <a:lnTo>
                      <a:pt x="762" y="451"/>
                    </a:lnTo>
                    <a:lnTo>
                      <a:pt x="757" y="449"/>
                    </a:lnTo>
                    <a:lnTo>
                      <a:pt x="752" y="443"/>
                    </a:lnTo>
                    <a:lnTo>
                      <a:pt x="749" y="443"/>
                    </a:lnTo>
                    <a:lnTo>
                      <a:pt x="744" y="446"/>
                    </a:lnTo>
                    <a:lnTo>
                      <a:pt x="743" y="446"/>
                    </a:lnTo>
                    <a:lnTo>
                      <a:pt x="738" y="443"/>
                    </a:lnTo>
                    <a:lnTo>
                      <a:pt x="738" y="441"/>
                    </a:lnTo>
                    <a:lnTo>
                      <a:pt x="736" y="441"/>
                    </a:lnTo>
                    <a:lnTo>
                      <a:pt x="733" y="441"/>
                    </a:lnTo>
                    <a:lnTo>
                      <a:pt x="730" y="441"/>
                    </a:lnTo>
                    <a:lnTo>
                      <a:pt x="727" y="443"/>
                    </a:lnTo>
                    <a:lnTo>
                      <a:pt x="724" y="448"/>
                    </a:lnTo>
                    <a:lnTo>
                      <a:pt x="727" y="441"/>
                    </a:lnTo>
                    <a:lnTo>
                      <a:pt x="728" y="440"/>
                    </a:lnTo>
                    <a:lnTo>
                      <a:pt x="732" y="440"/>
                    </a:lnTo>
                    <a:lnTo>
                      <a:pt x="733" y="440"/>
                    </a:lnTo>
                    <a:lnTo>
                      <a:pt x="733" y="440"/>
                    </a:lnTo>
                    <a:lnTo>
                      <a:pt x="735" y="440"/>
                    </a:lnTo>
                    <a:lnTo>
                      <a:pt x="740" y="438"/>
                    </a:lnTo>
                    <a:lnTo>
                      <a:pt x="741" y="443"/>
                    </a:lnTo>
                    <a:lnTo>
                      <a:pt x="743" y="445"/>
                    </a:lnTo>
                    <a:lnTo>
                      <a:pt x="746" y="445"/>
                    </a:lnTo>
                    <a:lnTo>
                      <a:pt x="747" y="441"/>
                    </a:lnTo>
                    <a:lnTo>
                      <a:pt x="752" y="443"/>
                    </a:lnTo>
                    <a:lnTo>
                      <a:pt x="755" y="445"/>
                    </a:lnTo>
                    <a:lnTo>
                      <a:pt x="757" y="445"/>
                    </a:lnTo>
                    <a:lnTo>
                      <a:pt x="760" y="448"/>
                    </a:lnTo>
                    <a:lnTo>
                      <a:pt x="763" y="445"/>
                    </a:lnTo>
                    <a:lnTo>
                      <a:pt x="770" y="448"/>
                    </a:lnTo>
                    <a:lnTo>
                      <a:pt x="771" y="446"/>
                    </a:lnTo>
                    <a:lnTo>
                      <a:pt x="770" y="443"/>
                    </a:lnTo>
                    <a:lnTo>
                      <a:pt x="767" y="441"/>
                    </a:lnTo>
                    <a:lnTo>
                      <a:pt x="763" y="438"/>
                    </a:lnTo>
                    <a:lnTo>
                      <a:pt x="763" y="437"/>
                    </a:lnTo>
                    <a:lnTo>
                      <a:pt x="762" y="435"/>
                    </a:lnTo>
                    <a:lnTo>
                      <a:pt x="760" y="435"/>
                    </a:lnTo>
                    <a:lnTo>
                      <a:pt x="757" y="435"/>
                    </a:lnTo>
                    <a:lnTo>
                      <a:pt x="754" y="429"/>
                    </a:lnTo>
                    <a:lnTo>
                      <a:pt x="752" y="425"/>
                    </a:lnTo>
                    <a:lnTo>
                      <a:pt x="747" y="421"/>
                    </a:lnTo>
                    <a:lnTo>
                      <a:pt x="747" y="418"/>
                    </a:lnTo>
                    <a:lnTo>
                      <a:pt x="744" y="416"/>
                    </a:lnTo>
                    <a:lnTo>
                      <a:pt x="746" y="413"/>
                    </a:lnTo>
                    <a:lnTo>
                      <a:pt x="746" y="413"/>
                    </a:lnTo>
                    <a:lnTo>
                      <a:pt x="741" y="403"/>
                    </a:lnTo>
                    <a:lnTo>
                      <a:pt x="733" y="400"/>
                    </a:lnTo>
                    <a:lnTo>
                      <a:pt x="732" y="402"/>
                    </a:lnTo>
                    <a:lnTo>
                      <a:pt x="732" y="398"/>
                    </a:lnTo>
                    <a:lnTo>
                      <a:pt x="724" y="395"/>
                    </a:lnTo>
                    <a:lnTo>
                      <a:pt x="724" y="395"/>
                    </a:lnTo>
                    <a:lnTo>
                      <a:pt x="722" y="389"/>
                    </a:lnTo>
                    <a:lnTo>
                      <a:pt x="724" y="384"/>
                    </a:lnTo>
                    <a:lnTo>
                      <a:pt x="722" y="381"/>
                    </a:lnTo>
                    <a:lnTo>
                      <a:pt x="724" y="376"/>
                    </a:lnTo>
                    <a:lnTo>
                      <a:pt x="725" y="378"/>
                    </a:lnTo>
                    <a:lnTo>
                      <a:pt x="727" y="376"/>
                    </a:lnTo>
                    <a:lnTo>
                      <a:pt x="728" y="373"/>
                    </a:lnTo>
                    <a:lnTo>
                      <a:pt x="730" y="373"/>
                    </a:lnTo>
                    <a:lnTo>
                      <a:pt x="733" y="371"/>
                    </a:lnTo>
                    <a:lnTo>
                      <a:pt x="730" y="370"/>
                    </a:lnTo>
                    <a:lnTo>
                      <a:pt x="728" y="366"/>
                    </a:lnTo>
                    <a:lnTo>
                      <a:pt x="732" y="365"/>
                    </a:lnTo>
                    <a:lnTo>
                      <a:pt x="735" y="365"/>
                    </a:lnTo>
                    <a:lnTo>
                      <a:pt x="736" y="362"/>
                    </a:lnTo>
                    <a:lnTo>
                      <a:pt x="740" y="362"/>
                    </a:lnTo>
                    <a:lnTo>
                      <a:pt x="740" y="359"/>
                    </a:lnTo>
                    <a:lnTo>
                      <a:pt x="736" y="357"/>
                    </a:lnTo>
                    <a:lnTo>
                      <a:pt x="740" y="357"/>
                    </a:lnTo>
                    <a:lnTo>
                      <a:pt x="741" y="359"/>
                    </a:lnTo>
                    <a:lnTo>
                      <a:pt x="741" y="357"/>
                    </a:lnTo>
                    <a:lnTo>
                      <a:pt x="744" y="357"/>
                    </a:lnTo>
                    <a:lnTo>
                      <a:pt x="747" y="355"/>
                    </a:lnTo>
                    <a:lnTo>
                      <a:pt x="749" y="355"/>
                    </a:lnTo>
                    <a:lnTo>
                      <a:pt x="752" y="351"/>
                    </a:lnTo>
                    <a:lnTo>
                      <a:pt x="752" y="352"/>
                    </a:lnTo>
                    <a:lnTo>
                      <a:pt x="754" y="351"/>
                    </a:lnTo>
                    <a:lnTo>
                      <a:pt x="754" y="352"/>
                    </a:lnTo>
                    <a:lnTo>
                      <a:pt x="757" y="355"/>
                    </a:lnTo>
                    <a:lnTo>
                      <a:pt x="762" y="352"/>
                    </a:lnTo>
                    <a:lnTo>
                      <a:pt x="762" y="351"/>
                    </a:lnTo>
                    <a:lnTo>
                      <a:pt x="759" y="351"/>
                    </a:lnTo>
                    <a:lnTo>
                      <a:pt x="759" y="347"/>
                    </a:lnTo>
                    <a:lnTo>
                      <a:pt x="760" y="346"/>
                    </a:lnTo>
                    <a:lnTo>
                      <a:pt x="762" y="346"/>
                    </a:lnTo>
                    <a:lnTo>
                      <a:pt x="760" y="343"/>
                    </a:lnTo>
                    <a:lnTo>
                      <a:pt x="760" y="341"/>
                    </a:lnTo>
                    <a:lnTo>
                      <a:pt x="763" y="341"/>
                    </a:lnTo>
                    <a:lnTo>
                      <a:pt x="762" y="339"/>
                    </a:lnTo>
                    <a:lnTo>
                      <a:pt x="757" y="339"/>
                    </a:lnTo>
                    <a:lnTo>
                      <a:pt x="754" y="341"/>
                    </a:lnTo>
                    <a:lnTo>
                      <a:pt x="754" y="339"/>
                    </a:lnTo>
                    <a:lnTo>
                      <a:pt x="751" y="339"/>
                    </a:lnTo>
                    <a:lnTo>
                      <a:pt x="749" y="341"/>
                    </a:lnTo>
                    <a:lnTo>
                      <a:pt x="741" y="341"/>
                    </a:lnTo>
                    <a:lnTo>
                      <a:pt x="740" y="339"/>
                    </a:lnTo>
                    <a:lnTo>
                      <a:pt x="738" y="338"/>
                    </a:lnTo>
                    <a:lnTo>
                      <a:pt x="736" y="336"/>
                    </a:lnTo>
                    <a:lnTo>
                      <a:pt x="735" y="335"/>
                    </a:lnTo>
                    <a:lnTo>
                      <a:pt x="733" y="335"/>
                    </a:lnTo>
                    <a:lnTo>
                      <a:pt x="727" y="338"/>
                    </a:lnTo>
                    <a:lnTo>
                      <a:pt x="724" y="338"/>
                    </a:lnTo>
                    <a:lnTo>
                      <a:pt x="725" y="338"/>
                    </a:lnTo>
                    <a:lnTo>
                      <a:pt x="725" y="341"/>
                    </a:lnTo>
                    <a:lnTo>
                      <a:pt x="724" y="343"/>
                    </a:lnTo>
                    <a:lnTo>
                      <a:pt x="719" y="344"/>
                    </a:lnTo>
                    <a:lnTo>
                      <a:pt x="720" y="344"/>
                    </a:lnTo>
                    <a:lnTo>
                      <a:pt x="720" y="346"/>
                    </a:lnTo>
                    <a:lnTo>
                      <a:pt x="719" y="349"/>
                    </a:lnTo>
                    <a:lnTo>
                      <a:pt x="719" y="351"/>
                    </a:lnTo>
                    <a:lnTo>
                      <a:pt x="716" y="349"/>
                    </a:lnTo>
                    <a:lnTo>
                      <a:pt x="712" y="351"/>
                    </a:lnTo>
                    <a:lnTo>
                      <a:pt x="709" y="351"/>
                    </a:lnTo>
                    <a:lnTo>
                      <a:pt x="704" y="343"/>
                    </a:lnTo>
                    <a:lnTo>
                      <a:pt x="704" y="339"/>
                    </a:lnTo>
                    <a:lnTo>
                      <a:pt x="704" y="336"/>
                    </a:lnTo>
                    <a:lnTo>
                      <a:pt x="701" y="336"/>
                    </a:lnTo>
                    <a:lnTo>
                      <a:pt x="700" y="338"/>
                    </a:lnTo>
                    <a:lnTo>
                      <a:pt x="700" y="336"/>
                    </a:lnTo>
                    <a:lnTo>
                      <a:pt x="698" y="336"/>
                    </a:lnTo>
                    <a:lnTo>
                      <a:pt x="697" y="338"/>
                    </a:lnTo>
                    <a:lnTo>
                      <a:pt x="695" y="336"/>
                    </a:lnTo>
                    <a:lnTo>
                      <a:pt x="695" y="338"/>
                    </a:lnTo>
                    <a:lnTo>
                      <a:pt x="693" y="333"/>
                    </a:lnTo>
                    <a:lnTo>
                      <a:pt x="693" y="331"/>
                    </a:lnTo>
                    <a:lnTo>
                      <a:pt x="689" y="328"/>
                    </a:lnTo>
                    <a:lnTo>
                      <a:pt x="685" y="327"/>
                    </a:lnTo>
                    <a:lnTo>
                      <a:pt x="685" y="323"/>
                    </a:lnTo>
                    <a:lnTo>
                      <a:pt x="684" y="320"/>
                    </a:lnTo>
                    <a:lnTo>
                      <a:pt x="684" y="320"/>
                    </a:lnTo>
                    <a:lnTo>
                      <a:pt x="684" y="319"/>
                    </a:lnTo>
                    <a:lnTo>
                      <a:pt x="685" y="317"/>
                    </a:lnTo>
                    <a:lnTo>
                      <a:pt x="685" y="314"/>
                    </a:lnTo>
                    <a:lnTo>
                      <a:pt x="687" y="312"/>
                    </a:lnTo>
                    <a:lnTo>
                      <a:pt x="687" y="311"/>
                    </a:lnTo>
                    <a:lnTo>
                      <a:pt x="692" y="312"/>
                    </a:lnTo>
                    <a:lnTo>
                      <a:pt x="697" y="312"/>
                    </a:lnTo>
                    <a:lnTo>
                      <a:pt x="701" y="312"/>
                    </a:lnTo>
                    <a:lnTo>
                      <a:pt x="701" y="309"/>
                    </a:lnTo>
                    <a:lnTo>
                      <a:pt x="701" y="309"/>
                    </a:lnTo>
                    <a:lnTo>
                      <a:pt x="703" y="309"/>
                    </a:lnTo>
                    <a:lnTo>
                      <a:pt x="703" y="304"/>
                    </a:lnTo>
                    <a:lnTo>
                      <a:pt x="701" y="304"/>
                    </a:lnTo>
                    <a:lnTo>
                      <a:pt x="703" y="303"/>
                    </a:lnTo>
                    <a:lnTo>
                      <a:pt x="704" y="295"/>
                    </a:lnTo>
                    <a:lnTo>
                      <a:pt x="709" y="293"/>
                    </a:lnTo>
                    <a:lnTo>
                      <a:pt x="712" y="293"/>
                    </a:lnTo>
                    <a:lnTo>
                      <a:pt x="714" y="288"/>
                    </a:lnTo>
                    <a:lnTo>
                      <a:pt x="716" y="288"/>
                    </a:lnTo>
                    <a:lnTo>
                      <a:pt x="716" y="284"/>
                    </a:lnTo>
                    <a:lnTo>
                      <a:pt x="719" y="280"/>
                    </a:lnTo>
                    <a:lnTo>
                      <a:pt x="720" y="277"/>
                    </a:lnTo>
                    <a:lnTo>
                      <a:pt x="720" y="276"/>
                    </a:lnTo>
                    <a:lnTo>
                      <a:pt x="722" y="272"/>
                    </a:lnTo>
                    <a:lnTo>
                      <a:pt x="725" y="272"/>
                    </a:lnTo>
                    <a:lnTo>
                      <a:pt x="727" y="274"/>
                    </a:lnTo>
                    <a:lnTo>
                      <a:pt x="730" y="274"/>
                    </a:lnTo>
                    <a:lnTo>
                      <a:pt x="730" y="271"/>
                    </a:lnTo>
                    <a:lnTo>
                      <a:pt x="735" y="276"/>
                    </a:lnTo>
                    <a:lnTo>
                      <a:pt x="741" y="280"/>
                    </a:lnTo>
                    <a:lnTo>
                      <a:pt x="741" y="282"/>
                    </a:lnTo>
                    <a:lnTo>
                      <a:pt x="740" y="284"/>
                    </a:lnTo>
                    <a:lnTo>
                      <a:pt x="740" y="285"/>
                    </a:lnTo>
                    <a:lnTo>
                      <a:pt x="736" y="288"/>
                    </a:lnTo>
                    <a:lnTo>
                      <a:pt x="736" y="292"/>
                    </a:lnTo>
                    <a:lnTo>
                      <a:pt x="733" y="292"/>
                    </a:lnTo>
                    <a:lnTo>
                      <a:pt x="733" y="293"/>
                    </a:lnTo>
                    <a:lnTo>
                      <a:pt x="733" y="296"/>
                    </a:lnTo>
                    <a:lnTo>
                      <a:pt x="736" y="299"/>
                    </a:lnTo>
                    <a:lnTo>
                      <a:pt x="736" y="303"/>
                    </a:lnTo>
                    <a:lnTo>
                      <a:pt x="735" y="303"/>
                    </a:lnTo>
                    <a:lnTo>
                      <a:pt x="735" y="304"/>
                    </a:lnTo>
                    <a:lnTo>
                      <a:pt x="736" y="306"/>
                    </a:lnTo>
                    <a:lnTo>
                      <a:pt x="740" y="304"/>
                    </a:lnTo>
                    <a:lnTo>
                      <a:pt x="743" y="303"/>
                    </a:lnTo>
                    <a:lnTo>
                      <a:pt x="741" y="304"/>
                    </a:lnTo>
                    <a:lnTo>
                      <a:pt x="738" y="306"/>
                    </a:lnTo>
                    <a:lnTo>
                      <a:pt x="738" y="307"/>
                    </a:lnTo>
                    <a:lnTo>
                      <a:pt x="740" y="307"/>
                    </a:lnTo>
                    <a:lnTo>
                      <a:pt x="740" y="309"/>
                    </a:lnTo>
                    <a:lnTo>
                      <a:pt x="740" y="311"/>
                    </a:lnTo>
                    <a:lnTo>
                      <a:pt x="736" y="311"/>
                    </a:lnTo>
                    <a:lnTo>
                      <a:pt x="735" y="312"/>
                    </a:lnTo>
                    <a:lnTo>
                      <a:pt x="732" y="312"/>
                    </a:lnTo>
                    <a:lnTo>
                      <a:pt x="730" y="314"/>
                    </a:lnTo>
                    <a:lnTo>
                      <a:pt x="733" y="315"/>
                    </a:lnTo>
                    <a:lnTo>
                      <a:pt x="733" y="319"/>
                    </a:lnTo>
                    <a:lnTo>
                      <a:pt x="735" y="319"/>
                    </a:lnTo>
                    <a:lnTo>
                      <a:pt x="736" y="315"/>
                    </a:lnTo>
                    <a:lnTo>
                      <a:pt x="738" y="315"/>
                    </a:lnTo>
                    <a:lnTo>
                      <a:pt x="741" y="312"/>
                    </a:lnTo>
                    <a:lnTo>
                      <a:pt x="744" y="311"/>
                    </a:lnTo>
                    <a:lnTo>
                      <a:pt x="744" y="309"/>
                    </a:lnTo>
                    <a:lnTo>
                      <a:pt x="744" y="307"/>
                    </a:lnTo>
                    <a:lnTo>
                      <a:pt x="747" y="304"/>
                    </a:lnTo>
                    <a:lnTo>
                      <a:pt x="754" y="299"/>
                    </a:lnTo>
                    <a:lnTo>
                      <a:pt x="755" y="299"/>
                    </a:lnTo>
                    <a:lnTo>
                      <a:pt x="755" y="296"/>
                    </a:lnTo>
                    <a:lnTo>
                      <a:pt x="759" y="296"/>
                    </a:lnTo>
                    <a:lnTo>
                      <a:pt x="763" y="295"/>
                    </a:lnTo>
                    <a:lnTo>
                      <a:pt x="765" y="295"/>
                    </a:lnTo>
                    <a:lnTo>
                      <a:pt x="767" y="295"/>
                    </a:lnTo>
                    <a:lnTo>
                      <a:pt x="768" y="295"/>
                    </a:lnTo>
                    <a:lnTo>
                      <a:pt x="773" y="290"/>
                    </a:lnTo>
                    <a:lnTo>
                      <a:pt x="775" y="292"/>
                    </a:lnTo>
                    <a:lnTo>
                      <a:pt x="775" y="285"/>
                    </a:lnTo>
                    <a:lnTo>
                      <a:pt x="778" y="28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5593" y="1483"/>
                <a:ext cx="862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44" extrusionOk="0">
                    <a:moveTo>
                      <a:pt x="778" y="282"/>
                    </a:moveTo>
                    <a:lnTo>
                      <a:pt x="779" y="277"/>
                    </a:lnTo>
                    <a:lnTo>
                      <a:pt x="779" y="276"/>
                    </a:lnTo>
                    <a:lnTo>
                      <a:pt x="783" y="272"/>
                    </a:lnTo>
                    <a:lnTo>
                      <a:pt x="786" y="268"/>
                    </a:lnTo>
                    <a:lnTo>
                      <a:pt x="787" y="268"/>
                    </a:lnTo>
                    <a:lnTo>
                      <a:pt x="791" y="260"/>
                    </a:lnTo>
                    <a:lnTo>
                      <a:pt x="792" y="258"/>
                    </a:lnTo>
                    <a:lnTo>
                      <a:pt x="791" y="256"/>
                    </a:lnTo>
                    <a:lnTo>
                      <a:pt x="792" y="252"/>
                    </a:lnTo>
                    <a:lnTo>
                      <a:pt x="794" y="248"/>
                    </a:lnTo>
                    <a:lnTo>
                      <a:pt x="797" y="252"/>
                    </a:lnTo>
                    <a:lnTo>
                      <a:pt x="798" y="253"/>
                    </a:lnTo>
                    <a:lnTo>
                      <a:pt x="802" y="255"/>
                    </a:lnTo>
                    <a:lnTo>
                      <a:pt x="803" y="255"/>
                    </a:lnTo>
                    <a:lnTo>
                      <a:pt x="806" y="255"/>
                    </a:lnTo>
                    <a:lnTo>
                      <a:pt x="813" y="255"/>
                    </a:lnTo>
                    <a:lnTo>
                      <a:pt x="816" y="255"/>
                    </a:lnTo>
                    <a:lnTo>
                      <a:pt x="818" y="252"/>
                    </a:lnTo>
                    <a:lnTo>
                      <a:pt x="818" y="250"/>
                    </a:lnTo>
                    <a:lnTo>
                      <a:pt x="814" y="247"/>
                    </a:lnTo>
                    <a:lnTo>
                      <a:pt x="811" y="244"/>
                    </a:lnTo>
                    <a:lnTo>
                      <a:pt x="814" y="244"/>
                    </a:lnTo>
                    <a:lnTo>
                      <a:pt x="818" y="242"/>
                    </a:lnTo>
                    <a:lnTo>
                      <a:pt x="822" y="239"/>
                    </a:lnTo>
                    <a:lnTo>
                      <a:pt x="822" y="236"/>
                    </a:lnTo>
                    <a:lnTo>
                      <a:pt x="824" y="233"/>
                    </a:lnTo>
                    <a:lnTo>
                      <a:pt x="827" y="231"/>
                    </a:lnTo>
                    <a:lnTo>
                      <a:pt x="829" y="229"/>
                    </a:lnTo>
                    <a:lnTo>
                      <a:pt x="827" y="228"/>
                    </a:lnTo>
                    <a:lnTo>
                      <a:pt x="827" y="225"/>
                    </a:lnTo>
                    <a:lnTo>
                      <a:pt x="827" y="221"/>
                    </a:lnTo>
                    <a:lnTo>
                      <a:pt x="829" y="220"/>
                    </a:lnTo>
                    <a:lnTo>
                      <a:pt x="832" y="223"/>
                    </a:lnTo>
                    <a:lnTo>
                      <a:pt x="832" y="225"/>
                    </a:lnTo>
                    <a:lnTo>
                      <a:pt x="834" y="226"/>
                    </a:lnTo>
                    <a:lnTo>
                      <a:pt x="838" y="228"/>
                    </a:lnTo>
                    <a:lnTo>
                      <a:pt x="838" y="229"/>
                    </a:lnTo>
                    <a:lnTo>
                      <a:pt x="838" y="228"/>
                    </a:lnTo>
                    <a:lnTo>
                      <a:pt x="838" y="226"/>
                    </a:lnTo>
                    <a:lnTo>
                      <a:pt x="838" y="226"/>
                    </a:lnTo>
                    <a:lnTo>
                      <a:pt x="837" y="223"/>
                    </a:lnTo>
                    <a:lnTo>
                      <a:pt x="837" y="221"/>
                    </a:lnTo>
                    <a:lnTo>
                      <a:pt x="838" y="221"/>
                    </a:lnTo>
                    <a:lnTo>
                      <a:pt x="842" y="221"/>
                    </a:lnTo>
                    <a:lnTo>
                      <a:pt x="843" y="221"/>
                    </a:lnTo>
                    <a:lnTo>
                      <a:pt x="843" y="218"/>
                    </a:lnTo>
                    <a:lnTo>
                      <a:pt x="843" y="217"/>
                    </a:lnTo>
                    <a:lnTo>
                      <a:pt x="843" y="215"/>
                    </a:lnTo>
                    <a:lnTo>
                      <a:pt x="843" y="213"/>
                    </a:lnTo>
                    <a:lnTo>
                      <a:pt x="843" y="212"/>
                    </a:lnTo>
                    <a:lnTo>
                      <a:pt x="843" y="209"/>
                    </a:lnTo>
                    <a:lnTo>
                      <a:pt x="842" y="209"/>
                    </a:lnTo>
                    <a:lnTo>
                      <a:pt x="842" y="204"/>
                    </a:lnTo>
                    <a:lnTo>
                      <a:pt x="842" y="201"/>
                    </a:lnTo>
                    <a:lnTo>
                      <a:pt x="842" y="197"/>
                    </a:lnTo>
                    <a:lnTo>
                      <a:pt x="842" y="194"/>
                    </a:lnTo>
                    <a:lnTo>
                      <a:pt x="840" y="193"/>
                    </a:lnTo>
                    <a:lnTo>
                      <a:pt x="838" y="191"/>
                    </a:lnTo>
                    <a:lnTo>
                      <a:pt x="838" y="188"/>
                    </a:lnTo>
                    <a:lnTo>
                      <a:pt x="835" y="183"/>
                    </a:lnTo>
                    <a:lnTo>
                      <a:pt x="834" y="181"/>
                    </a:lnTo>
                    <a:lnTo>
                      <a:pt x="834" y="180"/>
                    </a:lnTo>
                    <a:lnTo>
                      <a:pt x="835" y="178"/>
                    </a:lnTo>
                    <a:lnTo>
                      <a:pt x="837" y="178"/>
                    </a:lnTo>
                    <a:lnTo>
                      <a:pt x="838" y="177"/>
                    </a:lnTo>
                    <a:lnTo>
                      <a:pt x="840" y="175"/>
                    </a:lnTo>
                    <a:lnTo>
                      <a:pt x="842" y="170"/>
                    </a:lnTo>
                    <a:lnTo>
                      <a:pt x="843" y="170"/>
                    </a:lnTo>
                    <a:lnTo>
                      <a:pt x="845" y="172"/>
                    </a:lnTo>
                    <a:lnTo>
                      <a:pt x="846" y="172"/>
                    </a:lnTo>
                    <a:lnTo>
                      <a:pt x="856" y="174"/>
                    </a:lnTo>
                    <a:lnTo>
                      <a:pt x="857" y="174"/>
                    </a:lnTo>
                    <a:lnTo>
                      <a:pt x="859" y="174"/>
                    </a:lnTo>
                    <a:lnTo>
                      <a:pt x="861" y="172"/>
                    </a:lnTo>
                    <a:lnTo>
                      <a:pt x="859" y="170"/>
                    </a:lnTo>
                    <a:lnTo>
                      <a:pt x="859" y="169"/>
                    </a:lnTo>
                    <a:lnTo>
                      <a:pt x="859" y="167"/>
                    </a:lnTo>
                    <a:lnTo>
                      <a:pt x="859" y="167"/>
                    </a:lnTo>
                    <a:lnTo>
                      <a:pt x="859" y="166"/>
                    </a:lnTo>
                    <a:lnTo>
                      <a:pt x="859" y="164"/>
                    </a:lnTo>
                    <a:lnTo>
                      <a:pt x="859" y="161"/>
                    </a:lnTo>
                    <a:lnTo>
                      <a:pt x="861" y="159"/>
                    </a:lnTo>
                    <a:lnTo>
                      <a:pt x="861" y="158"/>
                    </a:lnTo>
                    <a:lnTo>
                      <a:pt x="859" y="156"/>
                    </a:lnTo>
                    <a:lnTo>
                      <a:pt x="859" y="154"/>
                    </a:lnTo>
                    <a:lnTo>
                      <a:pt x="862" y="154"/>
                    </a:lnTo>
                    <a:lnTo>
                      <a:pt x="861" y="153"/>
                    </a:lnTo>
                    <a:lnTo>
                      <a:pt x="861" y="151"/>
                    </a:lnTo>
                    <a:lnTo>
                      <a:pt x="859" y="150"/>
                    </a:lnTo>
                    <a:lnTo>
                      <a:pt x="861" y="148"/>
                    </a:lnTo>
                    <a:lnTo>
                      <a:pt x="862" y="146"/>
                    </a:lnTo>
                    <a:lnTo>
                      <a:pt x="862" y="146"/>
                    </a:lnTo>
                    <a:lnTo>
                      <a:pt x="861" y="145"/>
                    </a:lnTo>
                    <a:lnTo>
                      <a:pt x="861" y="142"/>
                    </a:lnTo>
                    <a:lnTo>
                      <a:pt x="859" y="138"/>
                    </a:lnTo>
                    <a:lnTo>
                      <a:pt x="861" y="138"/>
                    </a:lnTo>
                    <a:lnTo>
                      <a:pt x="861" y="137"/>
                    </a:lnTo>
                    <a:lnTo>
                      <a:pt x="861" y="135"/>
                    </a:lnTo>
                    <a:lnTo>
                      <a:pt x="861" y="135"/>
                    </a:lnTo>
                    <a:lnTo>
                      <a:pt x="861" y="134"/>
                    </a:lnTo>
                    <a:lnTo>
                      <a:pt x="859" y="132"/>
                    </a:lnTo>
                    <a:lnTo>
                      <a:pt x="859" y="132"/>
                    </a:lnTo>
                    <a:lnTo>
                      <a:pt x="859" y="129"/>
                    </a:lnTo>
                    <a:lnTo>
                      <a:pt x="859" y="127"/>
                    </a:lnTo>
                    <a:lnTo>
                      <a:pt x="859" y="126"/>
                    </a:lnTo>
                    <a:lnTo>
                      <a:pt x="857" y="124"/>
                    </a:lnTo>
                    <a:lnTo>
                      <a:pt x="857" y="122"/>
                    </a:lnTo>
                    <a:lnTo>
                      <a:pt x="859" y="121"/>
                    </a:lnTo>
                    <a:lnTo>
                      <a:pt x="862" y="121"/>
                    </a:lnTo>
                    <a:lnTo>
                      <a:pt x="862" y="119"/>
                    </a:lnTo>
                    <a:lnTo>
                      <a:pt x="862" y="118"/>
                    </a:lnTo>
                    <a:lnTo>
                      <a:pt x="862" y="114"/>
                    </a:lnTo>
                    <a:lnTo>
                      <a:pt x="861" y="113"/>
                    </a:lnTo>
                    <a:lnTo>
                      <a:pt x="861" y="111"/>
                    </a:lnTo>
                    <a:lnTo>
                      <a:pt x="859" y="110"/>
                    </a:lnTo>
                    <a:lnTo>
                      <a:pt x="857" y="107"/>
                    </a:lnTo>
                    <a:lnTo>
                      <a:pt x="857" y="105"/>
                    </a:lnTo>
                    <a:lnTo>
                      <a:pt x="859" y="105"/>
                    </a:lnTo>
                    <a:lnTo>
                      <a:pt x="857" y="102"/>
                    </a:lnTo>
                    <a:lnTo>
                      <a:pt x="856" y="100"/>
                    </a:lnTo>
                    <a:lnTo>
                      <a:pt x="854" y="100"/>
                    </a:lnTo>
                    <a:lnTo>
                      <a:pt x="853" y="99"/>
                    </a:lnTo>
                    <a:lnTo>
                      <a:pt x="849" y="99"/>
                    </a:lnTo>
                    <a:lnTo>
                      <a:pt x="848" y="100"/>
                    </a:lnTo>
                    <a:lnTo>
                      <a:pt x="846" y="100"/>
                    </a:lnTo>
                    <a:lnTo>
                      <a:pt x="845" y="102"/>
                    </a:lnTo>
                    <a:lnTo>
                      <a:pt x="843" y="103"/>
                    </a:lnTo>
                    <a:lnTo>
                      <a:pt x="843" y="103"/>
                    </a:lnTo>
                    <a:lnTo>
                      <a:pt x="842" y="103"/>
                    </a:lnTo>
                    <a:lnTo>
                      <a:pt x="840" y="107"/>
                    </a:lnTo>
                    <a:lnTo>
                      <a:pt x="837" y="107"/>
                    </a:lnTo>
                    <a:lnTo>
                      <a:pt x="835" y="107"/>
                    </a:lnTo>
                    <a:lnTo>
                      <a:pt x="835" y="110"/>
                    </a:lnTo>
                    <a:lnTo>
                      <a:pt x="835" y="111"/>
                    </a:lnTo>
                    <a:lnTo>
                      <a:pt x="834" y="113"/>
                    </a:lnTo>
                    <a:lnTo>
                      <a:pt x="832" y="114"/>
                    </a:lnTo>
                    <a:lnTo>
                      <a:pt x="832" y="116"/>
                    </a:lnTo>
                    <a:lnTo>
                      <a:pt x="830" y="118"/>
                    </a:lnTo>
                    <a:lnTo>
                      <a:pt x="829" y="119"/>
                    </a:lnTo>
                    <a:lnTo>
                      <a:pt x="826" y="119"/>
                    </a:lnTo>
                    <a:lnTo>
                      <a:pt x="824" y="119"/>
                    </a:lnTo>
                    <a:lnTo>
                      <a:pt x="822" y="119"/>
                    </a:lnTo>
                    <a:lnTo>
                      <a:pt x="821" y="121"/>
                    </a:lnTo>
                    <a:lnTo>
                      <a:pt x="819" y="121"/>
                    </a:lnTo>
                    <a:lnTo>
                      <a:pt x="818" y="119"/>
                    </a:lnTo>
                    <a:lnTo>
                      <a:pt x="818" y="118"/>
                    </a:lnTo>
                    <a:lnTo>
                      <a:pt x="814" y="118"/>
                    </a:lnTo>
                    <a:lnTo>
                      <a:pt x="813" y="119"/>
                    </a:lnTo>
                    <a:lnTo>
                      <a:pt x="811" y="119"/>
                    </a:lnTo>
                    <a:lnTo>
                      <a:pt x="810" y="118"/>
                    </a:lnTo>
                    <a:lnTo>
                      <a:pt x="808" y="114"/>
                    </a:lnTo>
                    <a:lnTo>
                      <a:pt x="806" y="114"/>
                    </a:lnTo>
                    <a:lnTo>
                      <a:pt x="805" y="111"/>
                    </a:lnTo>
                    <a:lnTo>
                      <a:pt x="805" y="110"/>
                    </a:lnTo>
                    <a:lnTo>
                      <a:pt x="805" y="108"/>
                    </a:lnTo>
                    <a:lnTo>
                      <a:pt x="805" y="105"/>
                    </a:lnTo>
                    <a:lnTo>
                      <a:pt x="805" y="103"/>
                    </a:lnTo>
                    <a:lnTo>
                      <a:pt x="803" y="100"/>
                    </a:lnTo>
                    <a:lnTo>
                      <a:pt x="802" y="100"/>
                    </a:lnTo>
                    <a:lnTo>
                      <a:pt x="802" y="99"/>
                    </a:lnTo>
                    <a:lnTo>
                      <a:pt x="802" y="97"/>
                    </a:lnTo>
                    <a:lnTo>
                      <a:pt x="802" y="95"/>
                    </a:lnTo>
                    <a:lnTo>
                      <a:pt x="803" y="94"/>
                    </a:lnTo>
                    <a:lnTo>
                      <a:pt x="802" y="94"/>
                    </a:lnTo>
                    <a:lnTo>
                      <a:pt x="800" y="94"/>
                    </a:lnTo>
                    <a:lnTo>
                      <a:pt x="798" y="95"/>
                    </a:lnTo>
                    <a:lnTo>
                      <a:pt x="797" y="95"/>
                    </a:lnTo>
                    <a:lnTo>
                      <a:pt x="795" y="95"/>
                    </a:lnTo>
                    <a:lnTo>
                      <a:pt x="794" y="95"/>
                    </a:lnTo>
                    <a:lnTo>
                      <a:pt x="792" y="94"/>
                    </a:lnTo>
                    <a:lnTo>
                      <a:pt x="791" y="94"/>
                    </a:lnTo>
                    <a:lnTo>
                      <a:pt x="791" y="94"/>
                    </a:lnTo>
                    <a:lnTo>
                      <a:pt x="787" y="92"/>
                    </a:lnTo>
                    <a:lnTo>
                      <a:pt x="787" y="91"/>
                    </a:lnTo>
                    <a:lnTo>
                      <a:pt x="786" y="89"/>
                    </a:lnTo>
                    <a:lnTo>
                      <a:pt x="786" y="89"/>
                    </a:lnTo>
                    <a:lnTo>
                      <a:pt x="784" y="87"/>
                    </a:lnTo>
                    <a:lnTo>
                      <a:pt x="783" y="86"/>
                    </a:lnTo>
                    <a:lnTo>
                      <a:pt x="781" y="86"/>
                    </a:lnTo>
                    <a:lnTo>
                      <a:pt x="781" y="84"/>
                    </a:lnTo>
                    <a:lnTo>
                      <a:pt x="779" y="83"/>
                    </a:lnTo>
                    <a:lnTo>
                      <a:pt x="779" y="83"/>
                    </a:lnTo>
                    <a:lnTo>
                      <a:pt x="778" y="83"/>
                    </a:lnTo>
                    <a:lnTo>
                      <a:pt x="776" y="84"/>
                    </a:lnTo>
                    <a:lnTo>
                      <a:pt x="775" y="83"/>
                    </a:lnTo>
                    <a:lnTo>
                      <a:pt x="773" y="84"/>
                    </a:lnTo>
                    <a:lnTo>
                      <a:pt x="773" y="86"/>
                    </a:lnTo>
                    <a:lnTo>
                      <a:pt x="771" y="84"/>
                    </a:lnTo>
                    <a:lnTo>
                      <a:pt x="771" y="83"/>
                    </a:lnTo>
                    <a:lnTo>
                      <a:pt x="770" y="83"/>
                    </a:lnTo>
                    <a:lnTo>
                      <a:pt x="767" y="83"/>
                    </a:lnTo>
                    <a:lnTo>
                      <a:pt x="765" y="81"/>
                    </a:lnTo>
                    <a:lnTo>
                      <a:pt x="767" y="79"/>
                    </a:lnTo>
                    <a:lnTo>
                      <a:pt x="767" y="79"/>
                    </a:lnTo>
                    <a:lnTo>
                      <a:pt x="765" y="79"/>
                    </a:lnTo>
                    <a:lnTo>
                      <a:pt x="763" y="81"/>
                    </a:lnTo>
                    <a:lnTo>
                      <a:pt x="760" y="79"/>
                    </a:lnTo>
                    <a:lnTo>
                      <a:pt x="759" y="81"/>
                    </a:lnTo>
                    <a:lnTo>
                      <a:pt x="757" y="79"/>
                    </a:lnTo>
                    <a:lnTo>
                      <a:pt x="755" y="79"/>
                    </a:lnTo>
                    <a:lnTo>
                      <a:pt x="754" y="79"/>
                    </a:lnTo>
                    <a:lnTo>
                      <a:pt x="754" y="78"/>
                    </a:lnTo>
                    <a:lnTo>
                      <a:pt x="751" y="78"/>
                    </a:lnTo>
                    <a:lnTo>
                      <a:pt x="747" y="75"/>
                    </a:lnTo>
                    <a:lnTo>
                      <a:pt x="746" y="71"/>
                    </a:lnTo>
                    <a:lnTo>
                      <a:pt x="746" y="70"/>
                    </a:lnTo>
                    <a:lnTo>
                      <a:pt x="746" y="67"/>
                    </a:lnTo>
                    <a:lnTo>
                      <a:pt x="744" y="67"/>
                    </a:lnTo>
                    <a:lnTo>
                      <a:pt x="743" y="65"/>
                    </a:lnTo>
                    <a:lnTo>
                      <a:pt x="743" y="63"/>
                    </a:lnTo>
                    <a:lnTo>
                      <a:pt x="741" y="62"/>
                    </a:lnTo>
                    <a:lnTo>
                      <a:pt x="741" y="59"/>
                    </a:lnTo>
                    <a:lnTo>
                      <a:pt x="740" y="57"/>
                    </a:lnTo>
                    <a:lnTo>
                      <a:pt x="735" y="54"/>
                    </a:lnTo>
                    <a:lnTo>
                      <a:pt x="733" y="49"/>
                    </a:lnTo>
                    <a:lnTo>
                      <a:pt x="732" y="48"/>
                    </a:lnTo>
                    <a:lnTo>
                      <a:pt x="730" y="46"/>
                    </a:lnTo>
                    <a:lnTo>
                      <a:pt x="730" y="46"/>
                    </a:lnTo>
                    <a:lnTo>
                      <a:pt x="728" y="46"/>
                    </a:lnTo>
                    <a:lnTo>
                      <a:pt x="728" y="44"/>
                    </a:lnTo>
                    <a:lnTo>
                      <a:pt x="728" y="43"/>
                    </a:lnTo>
                    <a:lnTo>
                      <a:pt x="727" y="41"/>
                    </a:lnTo>
                    <a:lnTo>
                      <a:pt x="727" y="40"/>
                    </a:lnTo>
                    <a:lnTo>
                      <a:pt x="725" y="40"/>
                    </a:lnTo>
                    <a:lnTo>
                      <a:pt x="725" y="36"/>
                    </a:lnTo>
                    <a:lnTo>
                      <a:pt x="722" y="35"/>
                    </a:lnTo>
                    <a:lnTo>
                      <a:pt x="722" y="32"/>
                    </a:lnTo>
                    <a:lnTo>
                      <a:pt x="719" y="30"/>
                    </a:lnTo>
                    <a:lnTo>
                      <a:pt x="719" y="28"/>
                    </a:lnTo>
                    <a:lnTo>
                      <a:pt x="719" y="27"/>
                    </a:lnTo>
                    <a:lnTo>
                      <a:pt x="719" y="25"/>
                    </a:lnTo>
                    <a:lnTo>
                      <a:pt x="716" y="25"/>
                    </a:lnTo>
                    <a:lnTo>
                      <a:pt x="714" y="24"/>
                    </a:lnTo>
                    <a:lnTo>
                      <a:pt x="714" y="24"/>
                    </a:lnTo>
                    <a:lnTo>
                      <a:pt x="714" y="20"/>
                    </a:lnTo>
                    <a:lnTo>
                      <a:pt x="714" y="19"/>
                    </a:lnTo>
                    <a:lnTo>
                      <a:pt x="712" y="17"/>
                    </a:lnTo>
                    <a:lnTo>
                      <a:pt x="711" y="17"/>
                    </a:lnTo>
                    <a:lnTo>
                      <a:pt x="711" y="16"/>
                    </a:lnTo>
                    <a:lnTo>
                      <a:pt x="711" y="14"/>
                    </a:lnTo>
                    <a:lnTo>
                      <a:pt x="709" y="14"/>
                    </a:lnTo>
                    <a:lnTo>
                      <a:pt x="706" y="14"/>
                    </a:lnTo>
                    <a:lnTo>
                      <a:pt x="706" y="12"/>
                    </a:lnTo>
                    <a:lnTo>
                      <a:pt x="706" y="11"/>
                    </a:lnTo>
                    <a:lnTo>
                      <a:pt x="706" y="11"/>
                    </a:lnTo>
                    <a:lnTo>
                      <a:pt x="704" y="9"/>
                    </a:lnTo>
                    <a:lnTo>
                      <a:pt x="703" y="11"/>
                    </a:lnTo>
                    <a:lnTo>
                      <a:pt x="701" y="9"/>
                    </a:lnTo>
                    <a:lnTo>
                      <a:pt x="700" y="9"/>
                    </a:lnTo>
                    <a:lnTo>
                      <a:pt x="700" y="8"/>
                    </a:lnTo>
                    <a:lnTo>
                      <a:pt x="700" y="8"/>
                    </a:lnTo>
                    <a:lnTo>
                      <a:pt x="700" y="6"/>
                    </a:lnTo>
                    <a:lnTo>
                      <a:pt x="698" y="4"/>
                    </a:lnTo>
                    <a:lnTo>
                      <a:pt x="697" y="4"/>
                    </a:lnTo>
                    <a:lnTo>
                      <a:pt x="695" y="3"/>
                    </a:lnTo>
                    <a:lnTo>
                      <a:pt x="693" y="4"/>
                    </a:lnTo>
                    <a:lnTo>
                      <a:pt x="692" y="4"/>
                    </a:lnTo>
                    <a:lnTo>
                      <a:pt x="690" y="3"/>
                    </a:lnTo>
                    <a:lnTo>
                      <a:pt x="689" y="4"/>
                    </a:lnTo>
                    <a:lnTo>
                      <a:pt x="690" y="6"/>
                    </a:lnTo>
                    <a:lnTo>
                      <a:pt x="689" y="6"/>
                    </a:lnTo>
                    <a:lnTo>
                      <a:pt x="685" y="6"/>
                    </a:lnTo>
                    <a:lnTo>
                      <a:pt x="685" y="4"/>
                    </a:lnTo>
                    <a:lnTo>
                      <a:pt x="684" y="4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77" y="3"/>
                    </a:lnTo>
                    <a:lnTo>
                      <a:pt x="673" y="1"/>
                    </a:lnTo>
                    <a:lnTo>
                      <a:pt x="671" y="1"/>
                    </a:lnTo>
                    <a:lnTo>
                      <a:pt x="669" y="0"/>
                    </a:lnTo>
                    <a:lnTo>
                      <a:pt x="668" y="0"/>
                    </a:lnTo>
                    <a:lnTo>
                      <a:pt x="666" y="0"/>
                    </a:lnTo>
                    <a:lnTo>
                      <a:pt x="663" y="1"/>
                    </a:lnTo>
                    <a:lnTo>
                      <a:pt x="661" y="3"/>
                    </a:lnTo>
                    <a:lnTo>
                      <a:pt x="660" y="3"/>
                    </a:lnTo>
                    <a:lnTo>
                      <a:pt x="660" y="4"/>
                    </a:lnTo>
                    <a:lnTo>
                      <a:pt x="657" y="4"/>
                    </a:lnTo>
                    <a:lnTo>
                      <a:pt x="655" y="4"/>
                    </a:lnTo>
                    <a:lnTo>
                      <a:pt x="652" y="4"/>
                    </a:lnTo>
                    <a:lnTo>
                      <a:pt x="650" y="6"/>
                    </a:lnTo>
                    <a:lnTo>
                      <a:pt x="647" y="6"/>
                    </a:lnTo>
                    <a:lnTo>
                      <a:pt x="647" y="8"/>
                    </a:lnTo>
                    <a:lnTo>
                      <a:pt x="644" y="9"/>
                    </a:lnTo>
                    <a:lnTo>
                      <a:pt x="642" y="8"/>
                    </a:lnTo>
                    <a:lnTo>
                      <a:pt x="642" y="9"/>
                    </a:lnTo>
                    <a:lnTo>
                      <a:pt x="641" y="9"/>
                    </a:lnTo>
                    <a:lnTo>
                      <a:pt x="638" y="9"/>
                    </a:lnTo>
                    <a:lnTo>
                      <a:pt x="634" y="9"/>
                    </a:lnTo>
                    <a:lnTo>
                      <a:pt x="633" y="11"/>
                    </a:lnTo>
                    <a:lnTo>
                      <a:pt x="633" y="12"/>
                    </a:lnTo>
                    <a:lnTo>
                      <a:pt x="631" y="16"/>
                    </a:lnTo>
                    <a:lnTo>
                      <a:pt x="630" y="19"/>
                    </a:lnTo>
                    <a:lnTo>
                      <a:pt x="630" y="19"/>
                    </a:lnTo>
                    <a:lnTo>
                      <a:pt x="630" y="20"/>
                    </a:lnTo>
                    <a:lnTo>
                      <a:pt x="628" y="22"/>
                    </a:lnTo>
                    <a:lnTo>
                      <a:pt x="628" y="25"/>
                    </a:lnTo>
                    <a:lnTo>
                      <a:pt x="630" y="27"/>
                    </a:lnTo>
                    <a:lnTo>
                      <a:pt x="631" y="27"/>
                    </a:lnTo>
                    <a:lnTo>
                      <a:pt x="634" y="25"/>
                    </a:lnTo>
                    <a:lnTo>
                      <a:pt x="636" y="24"/>
                    </a:lnTo>
                    <a:lnTo>
                      <a:pt x="638" y="25"/>
                    </a:lnTo>
                    <a:lnTo>
                      <a:pt x="639" y="28"/>
                    </a:lnTo>
                    <a:lnTo>
                      <a:pt x="641" y="30"/>
                    </a:lnTo>
                    <a:lnTo>
                      <a:pt x="642" y="32"/>
                    </a:lnTo>
                    <a:lnTo>
                      <a:pt x="642" y="35"/>
                    </a:lnTo>
                    <a:lnTo>
                      <a:pt x="644" y="36"/>
                    </a:lnTo>
                    <a:lnTo>
                      <a:pt x="642" y="40"/>
                    </a:lnTo>
                    <a:lnTo>
                      <a:pt x="641" y="41"/>
                    </a:lnTo>
                    <a:lnTo>
                      <a:pt x="639" y="43"/>
                    </a:lnTo>
                    <a:lnTo>
                      <a:pt x="639" y="46"/>
                    </a:lnTo>
                    <a:lnTo>
                      <a:pt x="638" y="48"/>
                    </a:lnTo>
                    <a:lnTo>
                      <a:pt x="636" y="51"/>
                    </a:lnTo>
                    <a:lnTo>
                      <a:pt x="636" y="54"/>
                    </a:lnTo>
                    <a:lnTo>
                      <a:pt x="636" y="55"/>
                    </a:lnTo>
                    <a:lnTo>
                      <a:pt x="636" y="57"/>
                    </a:lnTo>
                    <a:lnTo>
                      <a:pt x="636" y="60"/>
                    </a:lnTo>
                    <a:lnTo>
                      <a:pt x="638" y="62"/>
                    </a:lnTo>
                    <a:lnTo>
                      <a:pt x="638" y="65"/>
                    </a:lnTo>
                    <a:lnTo>
                      <a:pt x="636" y="65"/>
                    </a:lnTo>
                    <a:lnTo>
                      <a:pt x="636" y="67"/>
                    </a:lnTo>
                    <a:lnTo>
                      <a:pt x="638" y="70"/>
                    </a:lnTo>
                    <a:lnTo>
                      <a:pt x="638" y="73"/>
                    </a:lnTo>
                    <a:lnTo>
                      <a:pt x="636" y="75"/>
                    </a:lnTo>
                    <a:lnTo>
                      <a:pt x="636" y="78"/>
                    </a:lnTo>
                    <a:lnTo>
                      <a:pt x="638" y="79"/>
                    </a:lnTo>
                    <a:lnTo>
                      <a:pt x="639" y="79"/>
                    </a:lnTo>
                    <a:lnTo>
                      <a:pt x="639" y="79"/>
                    </a:lnTo>
                    <a:lnTo>
                      <a:pt x="641" y="79"/>
                    </a:lnTo>
                    <a:lnTo>
                      <a:pt x="642" y="83"/>
                    </a:lnTo>
                    <a:lnTo>
                      <a:pt x="641" y="86"/>
                    </a:lnTo>
                    <a:lnTo>
                      <a:pt x="639" y="87"/>
                    </a:lnTo>
                    <a:lnTo>
                      <a:pt x="633" y="87"/>
                    </a:lnTo>
                    <a:lnTo>
                      <a:pt x="630" y="91"/>
                    </a:lnTo>
                    <a:lnTo>
                      <a:pt x="623" y="97"/>
                    </a:lnTo>
                    <a:lnTo>
                      <a:pt x="622" y="97"/>
                    </a:lnTo>
                    <a:lnTo>
                      <a:pt x="620" y="95"/>
                    </a:lnTo>
                    <a:lnTo>
                      <a:pt x="615" y="95"/>
                    </a:lnTo>
                    <a:lnTo>
                      <a:pt x="614" y="95"/>
                    </a:lnTo>
                    <a:lnTo>
                      <a:pt x="614" y="94"/>
                    </a:lnTo>
                    <a:lnTo>
                      <a:pt x="610" y="94"/>
                    </a:lnTo>
                    <a:lnTo>
                      <a:pt x="609" y="94"/>
                    </a:lnTo>
                    <a:lnTo>
                      <a:pt x="609" y="95"/>
                    </a:lnTo>
                    <a:lnTo>
                      <a:pt x="607" y="116"/>
                    </a:lnTo>
                    <a:lnTo>
                      <a:pt x="607" y="121"/>
                    </a:lnTo>
                    <a:lnTo>
                      <a:pt x="606" y="126"/>
                    </a:lnTo>
                    <a:lnTo>
                      <a:pt x="606" y="127"/>
                    </a:lnTo>
                    <a:lnTo>
                      <a:pt x="604" y="134"/>
                    </a:lnTo>
                    <a:lnTo>
                      <a:pt x="607" y="138"/>
                    </a:lnTo>
                    <a:lnTo>
                      <a:pt x="614" y="142"/>
                    </a:lnTo>
                    <a:lnTo>
                      <a:pt x="618" y="138"/>
                    </a:lnTo>
                    <a:lnTo>
                      <a:pt x="623" y="138"/>
                    </a:lnTo>
                    <a:lnTo>
                      <a:pt x="630" y="140"/>
                    </a:lnTo>
                    <a:lnTo>
                      <a:pt x="633" y="142"/>
                    </a:lnTo>
                    <a:lnTo>
                      <a:pt x="636" y="137"/>
                    </a:lnTo>
                    <a:lnTo>
                      <a:pt x="636" y="134"/>
                    </a:lnTo>
                    <a:lnTo>
                      <a:pt x="636" y="130"/>
                    </a:lnTo>
                    <a:lnTo>
                      <a:pt x="639" y="130"/>
                    </a:lnTo>
                    <a:lnTo>
                      <a:pt x="641" y="129"/>
                    </a:lnTo>
                    <a:lnTo>
                      <a:pt x="647" y="130"/>
                    </a:lnTo>
                    <a:lnTo>
                      <a:pt x="650" y="135"/>
                    </a:lnTo>
                    <a:lnTo>
                      <a:pt x="657" y="140"/>
                    </a:lnTo>
                    <a:lnTo>
                      <a:pt x="660" y="145"/>
                    </a:lnTo>
                    <a:lnTo>
                      <a:pt x="665" y="148"/>
                    </a:lnTo>
                    <a:lnTo>
                      <a:pt x="665" y="151"/>
                    </a:lnTo>
                    <a:lnTo>
                      <a:pt x="666" y="153"/>
                    </a:lnTo>
                    <a:lnTo>
                      <a:pt x="666" y="154"/>
                    </a:lnTo>
                    <a:lnTo>
                      <a:pt x="665" y="158"/>
                    </a:lnTo>
                    <a:lnTo>
                      <a:pt x="665" y="159"/>
                    </a:lnTo>
                    <a:lnTo>
                      <a:pt x="665" y="161"/>
                    </a:lnTo>
                    <a:lnTo>
                      <a:pt x="661" y="159"/>
                    </a:lnTo>
                    <a:lnTo>
                      <a:pt x="660" y="159"/>
                    </a:lnTo>
                    <a:lnTo>
                      <a:pt x="658" y="159"/>
                    </a:lnTo>
                    <a:lnTo>
                      <a:pt x="657" y="161"/>
                    </a:lnTo>
                    <a:lnTo>
                      <a:pt x="652" y="159"/>
                    </a:lnTo>
                    <a:lnTo>
                      <a:pt x="650" y="159"/>
                    </a:lnTo>
                    <a:lnTo>
                      <a:pt x="647" y="162"/>
                    </a:lnTo>
                    <a:lnTo>
                      <a:pt x="644" y="166"/>
                    </a:lnTo>
                    <a:lnTo>
                      <a:pt x="641" y="167"/>
                    </a:lnTo>
                    <a:lnTo>
                      <a:pt x="639" y="166"/>
                    </a:lnTo>
                    <a:lnTo>
                      <a:pt x="638" y="166"/>
                    </a:lnTo>
                    <a:lnTo>
                      <a:pt x="638" y="169"/>
                    </a:lnTo>
                    <a:lnTo>
                      <a:pt x="636" y="170"/>
                    </a:lnTo>
                    <a:lnTo>
                      <a:pt x="634" y="170"/>
                    </a:lnTo>
                    <a:lnTo>
                      <a:pt x="633" y="170"/>
                    </a:lnTo>
                    <a:lnTo>
                      <a:pt x="631" y="172"/>
                    </a:lnTo>
                    <a:lnTo>
                      <a:pt x="630" y="175"/>
                    </a:lnTo>
                    <a:lnTo>
                      <a:pt x="628" y="180"/>
                    </a:lnTo>
                    <a:lnTo>
                      <a:pt x="630" y="181"/>
                    </a:lnTo>
                    <a:lnTo>
                      <a:pt x="628" y="185"/>
                    </a:lnTo>
                    <a:lnTo>
                      <a:pt x="625" y="185"/>
                    </a:lnTo>
                    <a:lnTo>
                      <a:pt x="618" y="189"/>
                    </a:lnTo>
                    <a:lnTo>
                      <a:pt x="615" y="189"/>
                    </a:lnTo>
                    <a:lnTo>
                      <a:pt x="612" y="188"/>
                    </a:lnTo>
                    <a:lnTo>
                      <a:pt x="610" y="189"/>
                    </a:lnTo>
                    <a:lnTo>
                      <a:pt x="607" y="196"/>
                    </a:lnTo>
                    <a:lnTo>
                      <a:pt x="604" y="197"/>
                    </a:lnTo>
                    <a:lnTo>
                      <a:pt x="601" y="199"/>
                    </a:lnTo>
                    <a:lnTo>
                      <a:pt x="599" y="201"/>
                    </a:lnTo>
                    <a:lnTo>
                      <a:pt x="599" y="204"/>
                    </a:lnTo>
                    <a:lnTo>
                      <a:pt x="598" y="204"/>
                    </a:lnTo>
                    <a:lnTo>
                      <a:pt x="595" y="202"/>
                    </a:lnTo>
                    <a:lnTo>
                      <a:pt x="591" y="202"/>
                    </a:lnTo>
                    <a:lnTo>
                      <a:pt x="587" y="201"/>
                    </a:lnTo>
                    <a:lnTo>
                      <a:pt x="583" y="197"/>
                    </a:lnTo>
                    <a:lnTo>
                      <a:pt x="580" y="197"/>
                    </a:lnTo>
                    <a:lnTo>
                      <a:pt x="574" y="199"/>
                    </a:lnTo>
                    <a:lnTo>
                      <a:pt x="571" y="201"/>
                    </a:lnTo>
                    <a:lnTo>
                      <a:pt x="569" y="204"/>
                    </a:lnTo>
                    <a:lnTo>
                      <a:pt x="569" y="210"/>
                    </a:lnTo>
                    <a:lnTo>
                      <a:pt x="569" y="213"/>
                    </a:lnTo>
                    <a:lnTo>
                      <a:pt x="569" y="215"/>
                    </a:lnTo>
                    <a:lnTo>
                      <a:pt x="575" y="220"/>
                    </a:lnTo>
                    <a:lnTo>
                      <a:pt x="580" y="223"/>
                    </a:lnTo>
                    <a:lnTo>
                      <a:pt x="580" y="225"/>
                    </a:lnTo>
                    <a:lnTo>
                      <a:pt x="580" y="228"/>
                    </a:lnTo>
                    <a:lnTo>
                      <a:pt x="577" y="229"/>
                    </a:lnTo>
                    <a:lnTo>
                      <a:pt x="572" y="237"/>
                    </a:lnTo>
                    <a:lnTo>
                      <a:pt x="567" y="244"/>
                    </a:lnTo>
                    <a:lnTo>
                      <a:pt x="566" y="247"/>
                    </a:lnTo>
                    <a:lnTo>
                      <a:pt x="564" y="247"/>
                    </a:lnTo>
                    <a:lnTo>
                      <a:pt x="559" y="248"/>
                    </a:lnTo>
                    <a:lnTo>
                      <a:pt x="556" y="248"/>
                    </a:lnTo>
                    <a:lnTo>
                      <a:pt x="552" y="252"/>
                    </a:lnTo>
                    <a:lnTo>
                      <a:pt x="548" y="255"/>
                    </a:lnTo>
                    <a:lnTo>
                      <a:pt x="544" y="255"/>
                    </a:lnTo>
                    <a:lnTo>
                      <a:pt x="539" y="255"/>
                    </a:lnTo>
                    <a:lnTo>
                      <a:pt x="534" y="256"/>
                    </a:lnTo>
                    <a:lnTo>
                      <a:pt x="529" y="258"/>
                    </a:lnTo>
                    <a:lnTo>
                      <a:pt x="520" y="261"/>
                    </a:lnTo>
                    <a:lnTo>
                      <a:pt x="512" y="264"/>
                    </a:lnTo>
                    <a:lnTo>
                      <a:pt x="508" y="269"/>
                    </a:lnTo>
                    <a:lnTo>
                      <a:pt x="502" y="274"/>
                    </a:lnTo>
                    <a:lnTo>
                      <a:pt x="499" y="276"/>
                    </a:lnTo>
                    <a:lnTo>
                      <a:pt x="496" y="276"/>
                    </a:lnTo>
                    <a:lnTo>
                      <a:pt x="493" y="274"/>
                    </a:lnTo>
                    <a:lnTo>
                      <a:pt x="493" y="272"/>
                    </a:lnTo>
                    <a:lnTo>
                      <a:pt x="491" y="271"/>
                    </a:lnTo>
                    <a:lnTo>
                      <a:pt x="486" y="272"/>
                    </a:lnTo>
                    <a:lnTo>
                      <a:pt x="481" y="274"/>
                    </a:lnTo>
                    <a:lnTo>
                      <a:pt x="475" y="271"/>
                    </a:lnTo>
                    <a:lnTo>
                      <a:pt x="472" y="271"/>
                    </a:lnTo>
                    <a:lnTo>
                      <a:pt x="462" y="268"/>
                    </a:lnTo>
                    <a:lnTo>
                      <a:pt x="454" y="263"/>
                    </a:lnTo>
                    <a:lnTo>
                      <a:pt x="450" y="258"/>
                    </a:lnTo>
                    <a:lnTo>
                      <a:pt x="445" y="258"/>
                    </a:lnTo>
                    <a:lnTo>
                      <a:pt x="435" y="256"/>
                    </a:lnTo>
                    <a:lnTo>
                      <a:pt x="427" y="258"/>
                    </a:lnTo>
                    <a:lnTo>
                      <a:pt x="424" y="256"/>
                    </a:lnTo>
                    <a:lnTo>
                      <a:pt x="422" y="258"/>
                    </a:lnTo>
                    <a:lnTo>
                      <a:pt x="422" y="260"/>
                    </a:lnTo>
                    <a:lnTo>
                      <a:pt x="418" y="261"/>
                    </a:lnTo>
                    <a:lnTo>
                      <a:pt x="411" y="261"/>
                    </a:lnTo>
                    <a:lnTo>
                      <a:pt x="399" y="261"/>
                    </a:lnTo>
                    <a:lnTo>
                      <a:pt x="391" y="261"/>
                    </a:lnTo>
                    <a:lnTo>
                      <a:pt x="384" y="261"/>
                    </a:lnTo>
                    <a:lnTo>
                      <a:pt x="379" y="261"/>
                    </a:lnTo>
                    <a:lnTo>
                      <a:pt x="376" y="261"/>
                    </a:lnTo>
                    <a:lnTo>
                      <a:pt x="373" y="261"/>
                    </a:lnTo>
                    <a:lnTo>
                      <a:pt x="370" y="255"/>
                    </a:lnTo>
                    <a:lnTo>
                      <a:pt x="370" y="252"/>
                    </a:lnTo>
                    <a:lnTo>
                      <a:pt x="367" y="247"/>
                    </a:lnTo>
                    <a:lnTo>
                      <a:pt x="364" y="245"/>
                    </a:lnTo>
                    <a:lnTo>
                      <a:pt x="362" y="240"/>
                    </a:lnTo>
                    <a:lnTo>
                      <a:pt x="362" y="239"/>
                    </a:lnTo>
                    <a:lnTo>
                      <a:pt x="360" y="237"/>
                    </a:lnTo>
                    <a:lnTo>
                      <a:pt x="357" y="236"/>
                    </a:lnTo>
                    <a:lnTo>
                      <a:pt x="357" y="236"/>
                    </a:lnTo>
                    <a:lnTo>
                      <a:pt x="356" y="234"/>
                    </a:lnTo>
                    <a:lnTo>
                      <a:pt x="356" y="231"/>
                    </a:lnTo>
                    <a:lnTo>
                      <a:pt x="354" y="231"/>
                    </a:lnTo>
                    <a:lnTo>
                      <a:pt x="354" y="231"/>
                    </a:lnTo>
                    <a:lnTo>
                      <a:pt x="349" y="231"/>
                    </a:lnTo>
                    <a:lnTo>
                      <a:pt x="346" y="229"/>
                    </a:lnTo>
                    <a:lnTo>
                      <a:pt x="341" y="226"/>
                    </a:lnTo>
                    <a:lnTo>
                      <a:pt x="340" y="226"/>
                    </a:lnTo>
                    <a:lnTo>
                      <a:pt x="338" y="226"/>
                    </a:lnTo>
                    <a:lnTo>
                      <a:pt x="335" y="225"/>
                    </a:lnTo>
                    <a:lnTo>
                      <a:pt x="335" y="223"/>
                    </a:lnTo>
                    <a:lnTo>
                      <a:pt x="330" y="221"/>
                    </a:lnTo>
                    <a:lnTo>
                      <a:pt x="320" y="218"/>
                    </a:lnTo>
                    <a:lnTo>
                      <a:pt x="319" y="218"/>
                    </a:lnTo>
                    <a:lnTo>
                      <a:pt x="317" y="220"/>
                    </a:lnTo>
                    <a:lnTo>
                      <a:pt x="314" y="220"/>
                    </a:lnTo>
                    <a:lnTo>
                      <a:pt x="308" y="220"/>
                    </a:lnTo>
                    <a:lnTo>
                      <a:pt x="295" y="217"/>
                    </a:lnTo>
                    <a:lnTo>
                      <a:pt x="292" y="215"/>
                    </a:lnTo>
                    <a:lnTo>
                      <a:pt x="289" y="210"/>
                    </a:lnTo>
                    <a:lnTo>
                      <a:pt x="287" y="209"/>
                    </a:lnTo>
                    <a:lnTo>
                      <a:pt x="287" y="207"/>
                    </a:lnTo>
                    <a:lnTo>
                      <a:pt x="289" y="205"/>
                    </a:lnTo>
                    <a:lnTo>
                      <a:pt x="290" y="204"/>
                    </a:lnTo>
                    <a:lnTo>
                      <a:pt x="292" y="201"/>
                    </a:lnTo>
                    <a:lnTo>
                      <a:pt x="290" y="199"/>
                    </a:lnTo>
                    <a:lnTo>
                      <a:pt x="289" y="196"/>
                    </a:lnTo>
                    <a:lnTo>
                      <a:pt x="290" y="194"/>
                    </a:lnTo>
                    <a:lnTo>
                      <a:pt x="290" y="191"/>
                    </a:lnTo>
                    <a:lnTo>
                      <a:pt x="289" y="189"/>
                    </a:lnTo>
                    <a:lnTo>
                      <a:pt x="287" y="186"/>
                    </a:lnTo>
                    <a:lnTo>
                      <a:pt x="284" y="185"/>
                    </a:lnTo>
                    <a:lnTo>
                      <a:pt x="282" y="183"/>
                    </a:lnTo>
                    <a:lnTo>
                      <a:pt x="282" y="181"/>
                    </a:lnTo>
                    <a:lnTo>
                      <a:pt x="281" y="178"/>
                    </a:lnTo>
                    <a:lnTo>
                      <a:pt x="279" y="177"/>
                    </a:lnTo>
                    <a:lnTo>
                      <a:pt x="279" y="174"/>
                    </a:lnTo>
                    <a:lnTo>
                      <a:pt x="277" y="172"/>
                    </a:lnTo>
                    <a:lnTo>
                      <a:pt x="274" y="170"/>
                    </a:lnTo>
                    <a:lnTo>
                      <a:pt x="273" y="169"/>
                    </a:lnTo>
                    <a:lnTo>
                      <a:pt x="271" y="167"/>
                    </a:lnTo>
                    <a:lnTo>
                      <a:pt x="269" y="167"/>
                    </a:lnTo>
                    <a:lnTo>
                      <a:pt x="268" y="167"/>
                    </a:lnTo>
                    <a:lnTo>
                      <a:pt x="266" y="169"/>
                    </a:lnTo>
                    <a:lnTo>
                      <a:pt x="265" y="169"/>
                    </a:lnTo>
                    <a:lnTo>
                      <a:pt x="263" y="169"/>
                    </a:lnTo>
                    <a:lnTo>
                      <a:pt x="262" y="166"/>
                    </a:lnTo>
                    <a:lnTo>
                      <a:pt x="260" y="164"/>
                    </a:lnTo>
                    <a:lnTo>
                      <a:pt x="257" y="164"/>
                    </a:lnTo>
                    <a:lnTo>
                      <a:pt x="255" y="166"/>
                    </a:lnTo>
                    <a:lnTo>
                      <a:pt x="254" y="167"/>
                    </a:lnTo>
                    <a:lnTo>
                      <a:pt x="254" y="169"/>
                    </a:lnTo>
                    <a:lnTo>
                      <a:pt x="252" y="169"/>
                    </a:lnTo>
                    <a:lnTo>
                      <a:pt x="249" y="167"/>
                    </a:lnTo>
                    <a:lnTo>
                      <a:pt x="249" y="166"/>
                    </a:lnTo>
                    <a:lnTo>
                      <a:pt x="249" y="164"/>
                    </a:lnTo>
                    <a:lnTo>
                      <a:pt x="246" y="161"/>
                    </a:lnTo>
                    <a:lnTo>
                      <a:pt x="244" y="159"/>
                    </a:lnTo>
                    <a:lnTo>
                      <a:pt x="241" y="158"/>
                    </a:lnTo>
                    <a:lnTo>
                      <a:pt x="239" y="156"/>
                    </a:lnTo>
                    <a:lnTo>
                      <a:pt x="238" y="156"/>
                    </a:lnTo>
                    <a:lnTo>
                      <a:pt x="238" y="153"/>
                    </a:lnTo>
                    <a:lnTo>
                      <a:pt x="238" y="151"/>
                    </a:lnTo>
                    <a:lnTo>
                      <a:pt x="236" y="150"/>
                    </a:lnTo>
                    <a:lnTo>
                      <a:pt x="236" y="151"/>
                    </a:lnTo>
                    <a:lnTo>
                      <a:pt x="236" y="151"/>
                    </a:lnTo>
                    <a:lnTo>
                      <a:pt x="234" y="151"/>
                    </a:lnTo>
                    <a:lnTo>
                      <a:pt x="234" y="150"/>
                    </a:lnTo>
                    <a:lnTo>
                      <a:pt x="233" y="150"/>
                    </a:lnTo>
                    <a:lnTo>
                      <a:pt x="233" y="146"/>
                    </a:lnTo>
                    <a:lnTo>
                      <a:pt x="233" y="145"/>
                    </a:lnTo>
                    <a:lnTo>
                      <a:pt x="231" y="145"/>
                    </a:lnTo>
                    <a:lnTo>
                      <a:pt x="230" y="143"/>
                    </a:lnTo>
                    <a:lnTo>
                      <a:pt x="228" y="143"/>
                    </a:lnTo>
                    <a:lnTo>
                      <a:pt x="228" y="143"/>
                    </a:lnTo>
                    <a:lnTo>
                      <a:pt x="225" y="146"/>
                    </a:lnTo>
                    <a:lnTo>
                      <a:pt x="223" y="148"/>
                    </a:lnTo>
                    <a:lnTo>
                      <a:pt x="219" y="151"/>
                    </a:lnTo>
                    <a:lnTo>
                      <a:pt x="219" y="154"/>
                    </a:lnTo>
                    <a:lnTo>
                      <a:pt x="220" y="156"/>
                    </a:lnTo>
                    <a:lnTo>
                      <a:pt x="219" y="159"/>
                    </a:lnTo>
                    <a:lnTo>
                      <a:pt x="214" y="159"/>
                    </a:lnTo>
                    <a:lnTo>
                      <a:pt x="212" y="162"/>
                    </a:lnTo>
                    <a:lnTo>
                      <a:pt x="211" y="166"/>
                    </a:lnTo>
                    <a:lnTo>
                      <a:pt x="211" y="170"/>
                    </a:lnTo>
                    <a:lnTo>
                      <a:pt x="214" y="177"/>
                    </a:lnTo>
                    <a:lnTo>
                      <a:pt x="217" y="180"/>
                    </a:lnTo>
                    <a:lnTo>
                      <a:pt x="217" y="181"/>
                    </a:lnTo>
                    <a:lnTo>
                      <a:pt x="212" y="186"/>
                    </a:lnTo>
                    <a:lnTo>
                      <a:pt x="209" y="186"/>
                    </a:lnTo>
                    <a:lnTo>
                      <a:pt x="207" y="189"/>
                    </a:lnTo>
                    <a:lnTo>
                      <a:pt x="206" y="191"/>
                    </a:lnTo>
                    <a:lnTo>
                      <a:pt x="204" y="189"/>
                    </a:lnTo>
                    <a:lnTo>
                      <a:pt x="203" y="188"/>
                    </a:lnTo>
                    <a:lnTo>
                      <a:pt x="201" y="188"/>
                    </a:lnTo>
                    <a:lnTo>
                      <a:pt x="195" y="189"/>
                    </a:lnTo>
                    <a:lnTo>
                      <a:pt x="191" y="189"/>
                    </a:lnTo>
                    <a:lnTo>
                      <a:pt x="187" y="188"/>
                    </a:lnTo>
                    <a:lnTo>
                      <a:pt x="183" y="186"/>
                    </a:lnTo>
                    <a:lnTo>
                      <a:pt x="182" y="188"/>
                    </a:lnTo>
                    <a:lnTo>
                      <a:pt x="180" y="194"/>
                    </a:lnTo>
                    <a:lnTo>
                      <a:pt x="179" y="197"/>
                    </a:lnTo>
                    <a:lnTo>
                      <a:pt x="179" y="201"/>
                    </a:lnTo>
                    <a:lnTo>
                      <a:pt x="177" y="209"/>
                    </a:lnTo>
                    <a:lnTo>
                      <a:pt x="177" y="215"/>
                    </a:lnTo>
                    <a:lnTo>
                      <a:pt x="177" y="217"/>
                    </a:lnTo>
                    <a:lnTo>
                      <a:pt x="179" y="218"/>
                    </a:lnTo>
                    <a:lnTo>
                      <a:pt x="182" y="220"/>
                    </a:lnTo>
                    <a:lnTo>
                      <a:pt x="180" y="223"/>
                    </a:lnTo>
                    <a:lnTo>
                      <a:pt x="180" y="225"/>
                    </a:lnTo>
                    <a:lnTo>
                      <a:pt x="179" y="225"/>
                    </a:lnTo>
                    <a:lnTo>
                      <a:pt x="177" y="226"/>
                    </a:lnTo>
                    <a:lnTo>
                      <a:pt x="174" y="226"/>
                    </a:lnTo>
                    <a:lnTo>
                      <a:pt x="172" y="225"/>
                    </a:lnTo>
                    <a:lnTo>
                      <a:pt x="171" y="226"/>
                    </a:lnTo>
                    <a:lnTo>
                      <a:pt x="168" y="226"/>
                    </a:lnTo>
                    <a:lnTo>
                      <a:pt x="161" y="228"/>
                    </a:lnTo>
                    <a:lnTo>
                      <a:pt x="156" y="229"/>
                    </a:lnTo>
                    <a:lnTo>
                      <a:pt x="155" y="229"/>
                    </a:lnTo>
                    <a:lnTo>
                      <a:pt x="153" y="228"/>
                    </a:lnTo>
                    <a:lnTo>
                      <a:pt x="150" y="229"/>
                    </a:lnTo>
                    <a:lnTo>
                      <a:pt x="148" y="231"/>
                    </a:lnTo>
                    <a:lnTo>
                      <a:pt x="148" y="234"/>
                    </a:lnTo>
                    <a:lnTo>
                      <a:pt x="150" y="236"/>
                    </a:lnTo>
                    <a:lnTo>
                      <a:pt x="155" y="236"/>
                    </a:lnTo>
                    <a:lnTo>
                      <a:pt x="158" y="236"/>
                    </a:lnTo>
                    <a:lnTo>
                      <a:pt x="158" y="237"/>
                    </a:lnTo>
                    <a:lnTo>
                      <a:pt x="156" y="239"/>
                    </a:lnTo>
                    <a:lnTo>
                      <a:pt x="156" y="244"/>
                    </a:lnTo>
                    <a:lnTo>
                      <a:pt x="158" y="245"/>
                    </a:lnTo>
                    <a:lnTo>
                      <a:pt x="158" y="247"/>
                    </a:lnTo>
                    <a:lnTo>
                      <a:pt x="160" y="250"/>
                    </a:lnTo>
                    <a:lnTo>
                      <a:pt x="161" y="255"/>
                    </a:lnTo>
                    <a:lnTo>
                      <a:pt x="163" y="256"/>
                    </a:lnTo>
                    <a:lnTo>
                      <a:pt x="166" y="258"/>
                    </a:lnTo>
                    <a:lnTo>
                      <a:pt x="166" y="264"/>
                    </a:lnTo>
                    <a:lnTo>
                      <a:pt x="164" y="266"/>
                    </a:lnTo>
                    <a:lnTo>
                      <a:pt x="164" y="269"/>
                    </a:lnTo>
                    <a:lnTo>
                      <a:pt x="166" y="271"/>
                    </a:lnTo>
                    <a:lnTo>
                      <a:pt x="164" y="272"/>
                    </a:lnTo>
                    <a:lnTo>
                      <a:pt x="164" y="274"/>
                    </a:lnTo>
                    <a:lnTo>
                      <a:pt x="161" y="276"/>
                    </a:lnTo>
                    <a:lnTo>
                      <a:pt x="161" y="279"/>
                    </a:lnTo>
                    <a:lnTo>
                      <a:pt x="160" y="280"/>
                    </a:lnTo>
                    <a:lnTo>
                      <a:pt x="153" y="279"/>
                    </a:lnTo>
                    <a:lnTo>
                      <a:pt x="147" y="272"/>
                    </a:lnTo>
                    <a:lnTo>
                      <a:pt x="144" y="272"/>
                    </a:lnTo>
                    <a:lnTo>
                      <a:pt x="139" y="271"/>
                    </a:lnTo>
                    <a:lnTo>
                      <a:pt x="129" y="269"/>
                    </a:lnTo>
                    <a:lnTo>
                      <a:pt x="126" y="271"/>
                    </a:lnTo>
                    <a:lnTo>
                      <a:pt x="118" y="269"/>
                    </a:lnTo>
                    <a:lnTo>
                      <a:pt x="112" y="271"/>
                    </a:lnTo>
                    <a:lnTo>
                      <a:pt x="109" y="272"/>
                    </a:lnTo>
                    <a:lnTo>
                      <a:pt x="105" y="271"/>
                    </a:lnTo>
                    <a:lnTo>
                      <a:pt x="102" y="272"/>
                    </a:lnTo>
                    <a:lnTo>
                      <a:pt x="101" y="274"/>
                    </a:lnTo>
                    <a:lnTo>
                      <a:pt x="93" y="272"/>
                    </a:lnTo>
                    <a:lnTo>
                      <a:pt x="86" y="271"/>
                    </a:lnTo>
                    <a:lnTo>
                      <a:pt x="83" y="269"/>
                    </a:lnTo>
                    <a:lnTo>
                      <a:pt x="80" y="269"/>
                    </a:lnTo>
                    <a:lnTo>
                      <a:pt x="78" y="271"/>
                    </a:lnTo>
                    <a:lnTo>
                      <a:pt x="75" y="271"/>
                    </a:lnTo>
                    <a:lnTo>
                      <a:pt x="72" y="269"/>
                    </a:lnTo>
                    <a:lnTo>
                      <a:pt x="70" y="271"/>
                    </a:lnTo>
                    <a:lnTo>
                      <a:pt x="70" y="274"/>
                    </a:lnTo>
                    <a:lnTo>
                      <a:pt x="72" y="277"/>
                    </a:lnTo>
                    <a:lnTo>
                      <a:pt x="72" y="280"/>
                    </a:lnTo>
                    <a:lnTo>
                      <a:pt x="67" y="282"/>
                    </a:lnTo>
                    <a:lnTo>
                      <a:pt x="58" y="282"/>
                    </a:lnTo>
                    <a:lnTo>
                      <a:pt x="48" y="280"/>
                    </a:lnTo>
                    <a:lnTo>
                      <a:pt x="45" y="279"/>
                    </a:lnTo>
                    <a:lnTo>
                      <a:pt x="40" y="279"/>
                    </a:lnTo>
                    <a:lnTo>
                      <a:pt x="38" y="282"/>
                    </a:lnTo>
                    <a:lnTo>
                      <a:pt x="38" y="284"/>
                    </a:lnTo>
                    <a:lnTo>
                      <a:pt x="37" y="285"/>
                    </a:lnTo>
                    <a:lnTo>
                      <a:pt x="35" y="287"/>
                    </a:lnTo>
                    <a:lnTo>
                      <a:pt x="35" y="287"/>
                    </a:lnTo>
                    <a:lnTo>
                      <a:pt x="37" y="287"/>
                    </a:lnTo>
                    <a:lnTo>
                      <a:pt x="37" y="290"/>
                    </a:lnTo>
                    <a:lnTo>
                      <a:pt x="34" y="296"/>
                    </a:lnTo>
                    <a:lnTo>
                      <a:pt x="30" y="299"/>
                    </a:lnTo>
                    <a:lnTo>
                      <a:pt x="34" y="301"/>
                    </a:lnTo>
                    <a:lnTo>
                      <a:pt x="40" y="303"/>
                    </a:lnTo>
                    <a:lnTo>
                      <a:pt x="42" y="306"/>
                    </a:lnTo>
                    <a:lnTo>
                      <a:pt x="45" y="306"/>
                    </a:lnTo>
                    <a:lnTo>
                      <a:pt x="46" y="304"/>
                    </a:lnTo>
                    <a:lnTo>
                      <a:pt x="48" y="299"/>
                    </a:lnTo>
                    <a:lnTo>
                      <a:pt x="50" y="301"/>
                    </a:lnTo>
                    <a:lnTo>
                      <a:pt x="56" y="306"/>
                    </a:lnTo>
                    <a:lnTo>
                      <a:pt x="58" y="309"/>
                    </a:lnTo>
                    <a:lnTo>
                      <a:pt x="53" y="314"/>
                    </a:lnTo>
                    <a:lnTo>
                      <a:pt x="48" y="312"/>
                    </a:lnTo>
                    <a:lnTo>
                      <a:pt x="42" y="314"/>
                    </a:lnTo>
                    <a:lnTo>
                      <a:pt x="40" y="312"/>
                    </a:lnTo>
                    <a:lnTo>
                      <a:pt x="37" y="309"/>
                    </a:lnTo>
                    <a:lnTo>
                      <a:pt x="32" y="314"/>
                    </a:lnTo>
                    <a:lnTo>
                      <a:pt x="30" y="314"/>
                    </a:lnTo>
                    <a:lnTo>
                      <a:pt x="26" y="315"/>
                    </a:lnTo>
                    <a:lnTo>
                      <a:pt x="23" y="317"/>
                    </a:lnTo>
                    <a:lnTo>
                      <a:pt x="23" y="320"/>
                    </a:lnTo>
                    <a:lnTo>
                      <a:pt x="27" y="322"/>
                    </a:lnTo>
                    <a:lnTo>
                      <a:pt x="27" y="325"/>
                    </a:lnTo>
                    <a:lnTo>
                      <a:pt x="23" y="328"/>
                    </a:lnTo>
                    <a:lnTo>
                      <a:pt x="16" y="328"/>
                    </a:lnTo>
                    <a:lnTo>
                      <a:pt x="18" y="330"/>
                    </a:lnTo>
                    <a:lnTo>
                      <a:pt x="18" y="333"/>
                    </a:lnTo>
                    <a:lnTo>
                      <a:pt x="13" y="335"/>
                    </a:lnTo>
                    <a:lnTo>
                      <a:pt x="11" y="338"/>
                    </a:lnTo>
                    <a:lnTo>
                      <a:pt x="10" y="338"/>
                    </a:lnTo>
                    <a:lnTo>
                      <a:pt x="3" y="338"/>
                    </a:lnTo>
                    <a:lnTo>
                      <a:pt x="0" y="339"/>
                    </a:lnTo>
                    <a:lnTo>
                      <a:pt x="0" y="344"/>
                    </a:lnTo>
                    <a:lnTo>
                      <a:pt x="3" y="349"/>
                    </a:lnTo>
                    <a:lnTo>
                      <a:pt x="7" y="347"/>
                    </a:lnTo>
                    <a:lnTo>
                      <a:pt x="10" y="347"/>
                    </a:lnTo>
                    <a:lnTo>
                      <a:pt x="11" y="351"/>
                    </a:lnTo>
                    <a:lnTo>
                      <a:pt x="10" y="354"/>
                    </a:lnTo>
                    <a:lnTo>
                      <a:pt x="11" y="357"/>
                    </a:lnTo>
                    <a:lnTo>
                      <a:pt x="15" y="359"/>
                    </a:lnTo>
                    <a:lnTo>
                      <a:pt x="15" y="363"/>
                    </a:lnTo>
                    <a:lnTo>
                      <a:pt x="13" y="365"/>
                    </a:lnTo>
                    <a:lnTo>
                      <a:pt x="10" y="371"/>
                    </a:lnTo>
                    <a:lnTo>
                      <a:pt x="10" y="379"/>
                    </a:lnTo>
                    <a:lnTo>
                      <a:pt x="8" y="378"/>
                    </a:lnTo>
                    <a:lnTo>
                      <a:pt x="11" y="382"/>
                    </a:lnTo>
                    <a:lnTo>
                      <a:pt x="13" y="384"/>
                    </a:lnTo>
                    <a:lnTo>
                      <a:pt x="18" y="382"/>
                    </a:lnTo>
                    <a:lnTo>
                      <a:pt x="21" y="381"/>
                    </a:lnTo>
                    <a:lnTo>
                      <a:pt x="23" y="378"/>
                    </a:lnTo>
                    <a:lnTo>
                      <a:pt x="24" y="378"/>
                    </a:lnTo>
                    <a:lnTo>
                      <a:pt x="26" y="376"/>
                    </a:lnTo>
                    <a:lnTo>
                      <a:pt x="27" y="378"/>
                    </a:lnTo>
                    <a:lnTo>
                      <a:pt x="29" y="379"/>
                    </a:lnTo>
                    <a:lnTo>
                      <a:pt x="34" y="379"/>
                    </a:lnTo>
                    <a:lnTo>
                      <a:pt x="34" y="378"/>
                    </a:lnTo>
                    <a:lnTo>
                      <a:pt x="32" y="376"/>
                    </a:lnTo>
                    <a:lnTo>
                      <a:pt x="32" y="374"/>
                    </a:lnTo>
                    <a:lnTo>
                      <a:pt x="35" y="373"/>
                    </a:lnTo>
                    <a:lnTo>
                      <a:pt x="37" y="373"/>
                    </a:lnTo>
                    <a:lnTo>
                      <a:pt x="38" y="373"/>
                    </a:lnTo>
                    <a:lnTo>
                      <a:pt x="38" y="373"/>
                    </a:lnTo>
                    <a:lnTo>
                      <a:pt x="42" y="373"/>
                    </a:lnTo>
                    <a:lnTo>
                      <a:pt x="43" y="370"/>
                    </a:lnTo>
                    <a:lnTo>
                      <a:pt x="43" y="366"/>
                    </a:lnTo>
                    <a:lnTo>
                      <a:pt x="43" y="365"/>
                    </a:lnTo>
                    <a:lnTo>
                      <a:pt x="45" y="363"/>
                    </a:lnTo>
                    <a:lnTo>
                      <a:pt x="46" y="359"/>
                    </a:lnTo>
                    <a:lnTo>
                      <a:pt x="48" y="357"/>
                    </a:lnTo>
                    <a:lnTo>
                      <a:pt x="51" y="357"/>
                    </a:lnTo>
                    <a:lnTo>
                      <a:pt x="53" y="359"/>
                    </a:lnTo>
                    <a:lnTo>
                      <a:pt x="56" y="360"/>
                    </a:lnTo>
                    <a:lnTo>
                      <a:pt x="56" y="362"/>
                    </a:lnTo>
                    <a:lnTo>
                      <a:pt x="54" y="365"/>
                    </a:lnTo>
                    <a:lnTo>
                      <a:pt x="56" y="368"/>
                    </a:lnTo>
                    <a:lnTo>
                      <a:pt x="58" y="368"/>
                    </a:lnTo>
                    <a:lnTo>
                      <a:pt x="59" y="370"/>
                    </a:lnTo>
                    <a:lnTo>
                      <a:pt x="59" y="373"/>
                    </a:lnTo>
                    <a:lnTo>
                      <a:pt x="59" y="376"/>
                    </a:lnTo>
                    <a:lnTo>
                      <a:pt x="59" y="382"/>
                    </a:lnTo>
                    <a:lnTo>
                      <a:pt x="62" y="384"/>
                    </a:lnTo>
                    <a:lnTo>
                      <a:pt x="62" y="387"/>
                    </a:lnTo>
                    <a:lnTo>
                      <a:pt x="64" y="387"/>
                    </a:lnTo>
                    <a:lnTo>
                      <a:pt x="67" y="387"/>
                    </a:lnTo>
                    <a:lnTo>
                      <a:pt x="70" y="386"/>
                    </a:lnTo>
                    <a:lnTo>
                      <a:pt x="70" y="384"/>
                    </a:lnTo>
                    <a:lnTo>
                      <a:pt x="75" y="382"/>
                    </a:lnTo>
                    <a:lnTo>
                      <a:pt x="78" y="381"/>
                    </a:lnTo>
                    <a:lnTo>
                      <a:pt x="78" y="378"/>
                    </a:lnTo>
                    <a:lnTo>
                      <a:pt x="80" y="376"/>
                    </a:lnTo>
                    <a:lnTo>
                      <a:pt x="86" y="371"/>
                    </a:lnTo>
                    <a:lnTo>
                      <a:pt x="91" y="371"/>
                    </a:lnTo>
                    <a:lnTo>
                      <a:pt x="91" y="374"/>
                    </a:lnTo>
                    <a:lnTo>
                      <a:pt x="97" y="373"/>
                    </a:lnTo>
                    <a:lnTo>
                      <a:pt x="99" y="371"/>
                    </a:lnTo>
                    <a:lnTo>
                      <a:pt x="105" y="371"/>
                    </a:lnTo>
                    <a:lnTo>
                      <a:pt x="105" y="373"/>
                    </a:lnTo>
                    <a:lnTo>
                      <a:pt x="101" y="378"/>
                    </a:lnTo>
                    <a:lnTo>
                      <a:pt x="104" y="378"/>
                    </a:lnTo>
                    <a:lnTo>
                      <a:pt x="104" y="378"/>
                    </a:lnTo>
                    <a:lnTo>
                      <a:pt x="107" y="376"/>
                    </a:lnTo>
                    <a:lnTo>
                      <a:pt x="109" y="379"/>
                    </a:lnTo>
                    <a:lnTo>
                      <a:pt x="110" y="378"/>
                    </a:lnTo>
                    <a:lnTo>
                      <a:pt x="113" y="378"/>
                    </a:lnTo>
                    <a:lnTo>
                      <a:pt x="115" y="376"/>
                    </a:lnTo>
                    <a:lnTo>
                      <a:pt x="115" y="376"/>
                    </a:lnTo>
                    <a:lnTo>
                      <a:pt x="118" y="376"/>
                    </a:lnTo>
                    <a:lnTo>
                      <a:pt x="120" y="378"/>
                    </a:lnTo>
                    <a:lnTo>
                      <a:pt x="121" y="382"/>
                    </a:lnTo>
                    <a:lnTo>
                      <a:pt x="128" y="390"/>
                    </a:lnTo>
                    <a:lnTo>
                      <a:pt x="131" y="394"/>
                    </a:lnTo>
                    <a:lnTo>
                      <a:pt x="131" y="397"/>
                    </a:lnTo>
                    <a:lnTo>
                      <a:pt x="134" y="398"/>
                    </a:lnTo>
                    <a:lnTo>
                      <a:pt x="136" y="402"/>
                    </a:lnTo>
                    <a:lnTo>
                      <a:pt x="140" y="402"/>
                    </a:lnTo>
                    <a:lnTo>
                      <a:pt x="147" y="402"/>
                    </a:lnTo>
                    <a:lnTo>
                      <a:pt x="148" y="402"/>
                    </a:lnTo>
                    <a:lnTo>
                      <a:pt x="150" y="405"/>
                    </a:lnTo>
                    <a:lnTo>
                      <a:pt x="155" y="408"/>
                    </a:lnTo>
                    <a:lnTo>
                      <a:pt x="160" y="410"/>
                    </a:lnTo>
                    <a:lnTo>
                      <a:pt x="163" y="416"/>
                    </a:lnTo>
                    <a:lnTo>
                      <a:pt x="166" y="421"/>
                    </a:lnTo>
                    <a:lnTo>
                      <a:pt x="171" y="424"/>
                    </a:lnTo>
                    <a:lnTo>
                      <a:pt x="172" y="427"/>
                    </a:lnTo>
                    <a:lnTo>
                      <a:pt x="172" y="433"/>
                    </a:lnTo>
                    <a:lnTo>
                      <a:pt x="175" y="440"/>
                    </a:lnTo>
                    <a:lnTo>
                      <a:pt x="179" y="441"/>
                    </a:lnTo>
                    <a:lnTo>
                      <a:pt x="180" y="446"/>
                    </a:lnTo>
                    <a:lnTo>
                      <a:pt x="180" y="453"/>
                    </a:lnTo>
                    <a:lnTo>
                      <a:pt x="179" y="454"/>
                    </a:lnTo>
                    <a:lnTo>
                      <a:pt x="179" y="453"/>
                    </a:lnTo>
                    <a:lnTo>
                      <a:pt x="177" y="453"/>
                    </a:lnTo>
                    <a:lnTo>
                      <a:pt x="172" y="456"/>
                    </a:lnTo>
                    <a:lnTo>
                      <a:pt x="174" y="459"/>
                    </a:lnTo>
                    <a:lnTo>
                      <a:pt x="174" y="461"/>
                    </a:lnTo>
                    <a:lnTo>
                      <a:pt x="177" y="462"/>
                    </a:lnTo>
                    <a:lnTo>
                      <a:pt x="177" y="469"/>
                    </a:lnTo>
                    <a:lnTo>
                      <a:pt x="179" y="470"/>
                    </a:lnTo>
                    <a:lnTo>
                      <a:pt x="177" y="472"/>
                    </a:lnTo>
                    <a:lnTo>
                      <a:pt x="179" y="473"/>
                    </a:lnTo>
                    <a:lnTo>
                      <a:pt x="180" y="477"/>
                    </a:lnTo>
                    <a:lnTo>
                      <a:pt x="180" y="478"/>
                    </a:lnTo>
                    <a:lnTo>
                      <a:pt x="182" y="478"/>
                    </a:lnTo>
                    <a:lnTo>
                      <a:pt x="183" y="481"/>
                    </a:lnTo>
                    <a:lnTo>
                      <a:pt x="185" y="483"/>
                    </a:lnTo>
                    <a:lnTo>
                      <a:pt x="187" y="480"/>
                    </a:lnTo>
                    <a:lnTo>
                      <a:pt x="190" y="480"/>
                    </a:lnTo>
                    <a:lnTo>
                      <a:pt x="191" y="481"/>
                    </a:lnTo>
                    <a:lnTo>
                      <a:pt x="195" y="483"/>
                    </a:lnTo>
                    <a:lnTo>
                      <a:pt x="198" y="484"/>
                    </a:lnTo>
                    <a:lnTo>
                      <a:pt x="199" y="486"/>
                    </a:lnTo>
                    <a:lnTo>
                      <a:pt x="201" y="489"/>
                    </a:lnTo>
                    <a:lnTo>
                      <a:pt x="204" y="489"/>
                    </a:lnTo>
                    <a:lnTo>
                      <a:pt x="206" y="492"/>
                    </a:lnTo>
                    <a:lnTo>
                      <a:pt x="206" y="492"/>
                    </a:lnTo>
                    <a:lnTo>
                      <a:pt x="206" y="491"/>
                    </a:lnTo>
                    <a:lnTo>
                      <a:pt x="211" y="492"/>
                    </a:lnTo>
                    <a:lnTo>
                      <a:pt x="211" y="494"/>
                    </a:lnTo>
                    <a:lnTo>
                      <a:pt x="214" y="494"/>
                    </a:lnTo>
                    <a:lnTo>
                      <a:pt x="215" y="496"/>
                    </a:lnTo>
                    <a:lnTo>
                      <a:pt x="217" y="492"/>
                    </a:lnTo>
                    <a:lnTo>
                      <a:pt x="220" y="492"/>
                    </a:lnTo>
                    <a:lnTo>
                      <a:pt x="225" y="494"/>
                    </a:lnTo>
                    <a:lnTo>
                      <a:pt x="226" y="496"/>
                    </a:lnTo>
                    <a:lnTo>
                      <a:pt x="230" y="496"/>
                    </a:lnTo>
                    <a:lnTo>
                      <a:pt x="233" y="497"/>
                    </a:lnTo>
                    <a:lnTo>
                      <a:pt x="236" y="502"/>
                    </a:lnTo>
                    <a:lnTo>
                      <a:pt x="239" y="502"/>
                    </a:lnTo>
                    <a:lnTo>
                      <a:pt x="242" y="504"/>
                    </a:lnTo>
                    <a:lnTo>
                      <a:pt x="244" y="505"/>
                    </a:lnTo>
                    <a:lnTo>
                      <a:pt x="247" y="508"/>
                    </a:lnTo>
                    <a:lnTo>
                      <a:pt x="247" y="512"/>
                    </a:lnTo>
                    <a:lnTo>
                      <a:pt x="249" y="510"/>
                    </a:lnTo>
                    <a:lnTo>
                      <a:pt x="249" y="507"/>
                    </a:lnTo>
                    <a:lnTo>
                      <a:pt x="250" y="505"/>
                    </a:lnTo>
                    <a:lnTo>
                      <a:pt x="252" y="507"/>
                    </a:lnTo>
                    <a:lnTo>
                      <a:pt x="255" y="507"/>
                    </a:lnTo>
                    <a:lnTo>
                      <a:pt x="258" y="508"/>
                    </a:lnTo>
                    <a:lnTo>
                      <a:pt x="258" y="512"/>
                    </a:lnTo>
                    <a:lnTo>
                      <a:pt x="262" y="515"/>
                    </a:lnTo>
                    <a:lnTo>
                      <a:pt x="266" y="513"/>
                    </a:lnTo>
                    <a:lnTo>
                      <a:pt x="269" y="515"/>
                    </a:lnTo>
                    <a:lnTo>
                      <a:pt x="269" y="520"/>
                    </a:lnTo>
                    <a:lnTo>
                      <a:pt x="271" y="523"/>
                    </a:lnTo>
                    <a:lnTo>
                      <a:pt x="273" y="523"/>
                    </a:lnTo>
                    <a:lnTo>
                      <a:pt x="277" y="524"/>
                    </a:lnTo>
                    <a:lnTo>
                      <a:pt x="279" y="523"/>
                    </a:lnTo>
                    <a:lnTo>
                      <a:pt x="282" y="523"/>
                    </a:lnTo>
                    <a:lnTo>
                      <a:pt x="284" y="520"/>
                    </a:lnTo>
                    <a:lnTo>
                      <a:pt x="290" y="520"/>
                    </a:lnTo>
                    <a:lnTo>
                      <a:pt x="293" y="521"/>
                    </a:lnTo>
                    <a:lnTo>
                      <a:pt x="293" y="524"/>
                    </a:lnTo>
                    <a:lnTo>
                      <a:pt x="298" y="526"/>
                    </a:lnTo>
                    <a:lnTo>
                      <a:pt x="301" y="531"/>
                    </a:lnTo>
                    <a:lnTo>
                      <a:pt x="303" y="531"/>
                    </a:lnTo>
                    <a:lnTo>
                      <a:pt x="306" y="529"/>
                    </a:lnTo>
                    <a:lnTo>
                      <a:pt x="308" y="531"/>
                    </a:lnTo>
                    <a:lnTo>
                      <a:pt x="313" y="529"/>
                    </a:lnTo>
                    <a:lnTo>
                      <a:pt x="314" y="529"/>
                    </a:lnTo>
                    <a:lnTo>
                      <a:pt x="316" y="529"/>
                    </a:lnTo>
                    <a:lnTo>
                      <a:pt x="317" y="528"/>
                    </a:lnTo>
                    <a:lnTo>
                      <a:pt x="320" y="526"/>
                    </a:lnTo>
                    <a:lnTo>
                      <a:pt x="322" y="529"/>
                    </a:lnTo>
                    <a:lnTo>
                      <a:pt x="322" y="532"/>
                    </a:lnTo>
                    <a:lnTo>
                      <a:pt x="325" y="536"/>
                    </a:lnTo>
                    <a:lnTo>
                      <a:pt x="325" y="536"/>
                    </a:lnTo>
                    <a:lnTo>
                      <a:pt x="328" y="534"/>
                    </a:lnTo>
                    <a:lnTo>
                      <a:pt x="332" y="528"/>
                    </a:lnTo>
                    <a:lnTo>
                      <a:pt x="338" y="523"/>
                    </a:lnTo>
                    <a:lnTo>
                      <a:pt x="343" y="523"/>
                    </a:lnTo>
                    <a:lnTo>
                      <a:pt x="344" y="524"/>
                    </a:lnTo>
                    <a:lnTo>
                      <a:pt x="351" y="526"/>
                    </a:lnTo>
                    <a:lnTo>
                      <a:pt x="354" y="528"/>
                    </a:lnTo>
                    <a:lnTo>
                      <a:pt x="357" y="526"/>
                    </a:lnTo>
                    <a:lnTo>
                      <a:pt x="360" y="526"/>
                    </a:lnTo>
                    <a:lnTo>
                      <a:pt x="364" y="529"/>
                    </a:lnTo>
                    <a:lnTo>
                      <a:pt x="364" y="529"/>
                    </a:lnTo>
                    <a:lnTo>
                      <a:pt x="365" y="529"/>
                    </a:lnTo>
                    <a:lnTo>
                      <a:pt x="371" y="528"/>
                    </a:lnTo>
                    <a:lnTo>
                      <a:pt x="373" y="528"/>
                    </a:lnTo>
                    <a:lnTo>
                      <a:pt x="375" y="524"/>
                    </a:lnTo>
                    <a:lnTo>
                      <a:pt x="376" y="523"/>
                    </a:lnTo>
                    <a:lnTo>
                      <a:pt x="379" y="523"/>
                    </a:lnTo>
                    <a:lnTo>
                      <a:pt x="379" y="521"/>
                    </a:lnTo>
                    <a:lnTo>
                      <a:pt x="381" y="520"/>
                    </a:lnTo>
                    <a:lnTo>
                      <a:pt x="383" y="518"/>
                    </a:lnTo>
                    <a:lnTo>
                      <a:pt x="384" y="515"/>
                    </a:lnTo>
                    <a:lnTo>
                      <a:pt x="387" y="513"/>
                    </a:lnTo>
                    <a:lnTo>
                      <a:pt x="394" y="513"/>
                    </a:lnTo>
                    <a:lnTo>
                      <a:pt x="397" y="508"/>
                    </a:lnTo>
                    <a:lnTo>
                      <a:pt x="395" y="505"/>
                    </a:lnTo>
                    <a:lnTo>
                      <a:pt x="399" y="505"/>
                    </a:lnTo>
                    <a:lnTo>
                      <a:pt x="402" y="504"/>
                    </a:lnTo>
                    <a:lnTo>
                      <a:pt x="403" y="507"/>
                    </a:lnTo>
                    <a:lnTo>
                      <a:pt x="408" y="505"/>
                    </a:lnTo>
                    <a:lnTo>
                      <a:pt x="413" y="507"/>
                    </a:lnTo>
                    <a:lnTo>
                      <a:pt x="414" y="505"/>
                    </a:lnTo>
                    <a:lnTo>
                      <a:pt x="414" y="504"/>
                    </a:lnTo>
                    <a:lnTo>
                      <a:pt x="419" y="500"/>
                    </a:lnTo>
                    <a:lnTo>
                      <a:pt x="422" y="500"/>
                    </a:lnTo>
                    <a:lnTo>
                      <a:pt x="424" y="502"/>
                    </a:lnTo>
                    <a:lnTo>
                      <a:pt x="426" y="502"/>
                    </a:lnTo>
                    <a:lnTo>
                      <a:pt x="426" y="504"/>
                    </a:lnTo>
                    <a:lnTo>
                      <a:pt x="424" y="507"/>
                    </a:lnTo>
                    <a:lnTo>
                      <a:pt x="426" y="510"/>
                    </a:lnTo>
                    <a:lnTo>
                      <a:pt x="427" y="508"/>
                    </a:lnTo>
                    <a:lnTo>
                      <a:pt x="429" y="508"/>
                    </a:lnTo>
                    <a:lnTo>
                      <a:pt x="429" y="510"/>
                    </a:lnTo>
                    <a:lnTo>
                      <a:pt x="432" y="513"/>
                    </a:lnTo>
                    <a:lnTo>
                      <a:pt x="432" y="515"/>
                    </a:lnTo>
                    <a:lnTo>
                      <a:pt x="429" y="518"/>
                    </a:lnTo>
                    <a:lnTo>
                      <a:pt x="430" y="520"/>
                    </a:lnTo>
                    <a:lnTo>
                      <a:pt x="434" y="521"/>
                    </a:lnTo>
                    <a:lnTo>
                      <a:pt x="435" y="520"/>
                    </a:lnTo>
                    <a:lnTo>
                      <a:pt x="437" y="521"/>
                    </a:lnTo>
                    <a:lnTo>
                      <a:pt x="440" y="523"/>
                    </a:lnTo>
                    <a:lnTo>
                      <a:pt x="442" y="523"/>
                    </a:lnTo>
                    <a:lnTo>
                      <a:pt x="445" y="523"/>
                    </a:lnTo>
                    <a:lnTo>
                      <a:pt x="448" y="523"/>
                    </a:lnTo>
                    <a:lnTo>
                      <a:pt x="451" y="523"/>
                    </a:lnTo>
                    <a:lnTo>
                      <a:pt x="453" y="526"/>
                    </a:lnTo>
                    <a:lnTo>
                      <a:pt x="454" y="528"/>
                    </a:lnTo>
                    <a:lnTo>
                      <a:pt x="456" y="532"/>
                    </a:lnTo>
                    <a:lnTo>
                      <a:pt x="459" y="532"/>
                    </a:lnTo>
                    <a:lnTo>
                      <a:pt x="461" y="536"/>
                    </a:lnTo>
                    <a:lnTo>
                      <a:pt x="461" y="540"/>
                    </a:lnTo>
                    <a:lnTo>
                      <a:pt x="464" y="544"/>
                    </a:lnTo>
                    <a:lnTo>
                      <a:pt x="464" y="548"/>
                    </a:lnTo>
                    <a:lnTo>
                      <a:pt x="462" y="555"/>
                    </a:lnTo>
                    <a:lnTo>
                      <a:pt x="462" y="558"/>
                    </a:lnTo>
                    <a:lnTo>
                      <a:pt x="462" y="559"/>
                    </a:lnTo>
                    <a:lnTo>
                      <a:pt x="459" y="561"/>
                    </a:lnTo>
                    <a:lnTo>
                      <a:pt x="459" y="563"/>
                    </a:lnTo>
                    <a:lnTo>
                      <a:pt x="458" y="563"/>
                    </a:lnTo>
                    <a:lnTo>
                      <a:pt x="458" y="566"/>
                    </a:lnTo>
                    <a:lnTo>
                      <a:pt x="459" y="567"/>
                    </a:lnTo>
                    <a:lnTo>
                      <a:pt x="458" y="569"/>
                    </a:lnTo>
                    <a:lnTo>
                      <a:pt x="456" y="569"/>
                    </a:lnTo>
                    <a:lnTo>
                      <a:pt x="453" y="571"/>
                    </a:lnTo>
                    <a:lnTo>
                      <a:pt x="453" y="574"/>
                    </a:lnTo>
                    <a:lnTo>
                      <a:pt x="454" y="575"/>
                    </a:lnTo>
                    <a:lnTo>
                      <a:pt x="453" y="577"/>
                    </a:lnTo>
                    <a:lnTo>
                      <a:pt x="453" y="580"/>
                    </a:lnTo>
                    <a:lnTo>
                      <a:pt x="454" y="580"/>
                    </a:lnTo>
                    <a:lnTo>
                      <a:pt x="456" y="582"/>
                    </a:lnTo>
                    <a:lnTo>
                      <a:pt x="458" y="585"/>
                    </a:lnTo>
                    <a:lnTo>
                      <a:pt x="458" y="588"/>
                    </a:lnTo>
                    <a:lnTo>
                      <a:pt x="459" y="591"/>
                    </a:lnTo>
                    <a:lnTo>
                      <a:pt x="462" y="588"/>
                    </a:lnTo>
                    <a:lnTo>
                      <a:pt x="469" y="587"/>
                    </a:lnTo>
                    <a:lnTo>
                      <a:pt x="469" y="590"/>
                    </a:lnTo>
                    <a:lnTo>
                      <a:pt x="469" y="591"/>
                    </a:lnTo>
                    <a:lnTo>
                      <a:pt x="470" y="593"/>
                    </a:lnTo>
                    <a:lnTo>
                      <a:pt x="473" y="591"/>
                    </a:lnTo>
                    <a:lnTo>
                      <a:pt x="473" y="595"/>
                    </a:lnTo>
                    <a:lnTo>
                      <a:pt x="473" y="596"/>
                    </a:lnTo>
                    <a:lnTo>
                      <a:pt x="475" y="599"/>
                    </a:lnTo>
                    <a:lnTo>
                      <a:pt x="478" y="599"/>
                    </a:lnTo>
                    <a:lnTo>
                      <a:pt x="478" y="601"/>
                    </a:lnTo>
                    <a:lnTo>
                      <a:pt x="478" y="603"/>
                    </a:lnTo>
                    <a:lnTo>
                      <a:pt x="480" y="601"/>
                    </a:lnTo>
                    <a:lnTo>
                      <a:pt x="483" y="601"/>
                    </a:lnTo>
                    <a:lnTo>
                      <a:pt x="486" y="603"/>
                    </a:lnTo>
                    <a:lnTo>
                      <a:pt x="486" y="606"/>
                    </a:lnTo>
                    <a:lnTo>
                      <a:pt x="485" y="607"/>
                    </a:lnTo>
                    <a:lnTo>
                      <a:pt x="485" y="609"/>
                    </a:lnTo>
                    <a:lnTo>
                      <a:pt x="481" y="614"/>
                    </a:lnTo>
                    <a:lnTo>
                      <a:pt x="480" y="617"/>
                    </a:lnTo>
                    <a:lnTo>
                      <a:pt x="480" y="618"/>
                    </a:lnTo>
                    <a:lnTo>
                      <a:pt x="481" y="617"/>
                    </a:lnTo>
                    <a:lnTo>
                      <a:pt x="486" y="618"/>
                    </a:lnTo>
                    <a:lnTo>
                      <a:pt x="486" y="618"/>
                    </a:lnTo>
                    <a:lnTo>
                      <a:pt x="489" y="617"/>
                    </a:lnTo>
                    <a:lnTo>
                      <a:pt x="491" y="620"/>
                    </a:lnTo>
                    <a:lnTo>
                      <a:pt x="489" y="623"/>
                    </a:lnTo>
                    <a:lnTo>
                      <a:pt x="491" y="626"/>
                    </a:lnTo>
                    <a:lnTo>
                      <a:pt x="494" y="628"/>
                    </a:lnTo>
                    <a:lnTo>
                      <a:pt x="496" y="625"/>
                    </a:lnTo>
                    <a:lnTo>
                      <a:pt x="499" y="625"/>
                    </a:lnTo>
                    <a:lnTo>
                      <a:pt x="505" y="623"/>
                    </a:lnTo>
                    <a:lnTo>
                      <a:pt x="508" y="623"/>
                    </a:lnTo>
                    <a:lnTo>
                      <a:pt x="508" y="626"/>
                    </a:lnTo>
                    <a:lnTo>
                      <a:pt x="504" y="630"/>
                    </a:lnTo>
                    <a:lnTo>
                      <a:pt x="507" y="628"/>
                    </a:lnTo>
                    <a:lnTo>
                      <a:pt x="508" y="628"/>
                    </a:lnTo>
                    <a:lnTo>
                      <a:pt x="510" y="631"/>
                    </a:lnTo>
                    <a:lnTo>
                      <a:pt x="513" y="630"/>
                    </a:lnTo>
                    <a:lnTo>
                      <a:pt x="516" y="631"/>
                    </a:lnTo>
                    <a:lnTo>
                      <a:pt x="515" y="626"/>
                    </a:lnTo>
                    <a:lnTo>
                      <a:pt x="515" y="623"/>
                    </a:lnTo>
                    <a:lnTo>
                      <a:pt x="513" y="620"/>
                    </a:lnTo>
                    <a:lnTo>
                      <a:pt x="513" y="615"/>
                    </a:lnTo>
                    <a:lnTo>
                      <a:pt x="516" y="615"/>
                    </a:lnTo>
                    <a:lnTo>
                      <a:pt x="516" y="612"/>
                    </a:lnTo>
                    <a:lnTo>
                      <a:pt x="521" y="612"/>
                    </a:lnTo>
                    <a:lnTo>
                      <a:pt x="521" y="615"/>
                    </a:lnTo>
                    <a:lnTo>
                      <a:pt x="521" y="612"/>
                    </a:lnTo>
                    <a:lnTo>
                      <a:pt x="523" y="612"/>
                    </a:lnTo>
                    <a:lnTo>
                      <a:pt x="523" y="612"/>
                    </a:lnTo>
                    <a:lnTo>
                      <a:pt x="524" y="610"/>
                    </a:lnTo>
                    <a:lnTo>
                      <a:pt x="526" y="609"/>
                    </a:lnTo>
                    <a:lnTo>
                      <a:pt x="529" y="607"/>
                    </a:lnTo>
                    <a:lnTo>
                      <a:pt x="531" y="607"/>
                    </a:lnTo>
                    <a:lnTo>
                      <a:pt x="531" y="610"/>
                    </a:lnTo>
                    <a:lnTo>
                      <a:pt x="531" y="610"/>
                    </a:lnTo>
                    <a:lnTo>
                      <a:pt x="534" y="610"/>
                    </a:lnTo>
                    <a:lnTo>
                      <a:pt x="534" y="609"/>
                    </a:lnTo>
                    <a:lnTo>
                      <a:pt x="536" y="607"/>
                    </a:lnTo>
                    <a:lnTo>
                      <a:pt x="539" y="609"/>
                    </a:lnTo>
                    <a:lnTo>
                      <a:pt x="540" y="607"/>
                    </a:lnTo>
                    <a:lnTo>
                      <a:pt x="542" y="607"/>
                    </a:lnTo>
                    <a:lnTo>
                      <a:pt x="542" y="610"/>
                    </a:lnTo>
                    <a:lnTo>
                      <a:pt x="545" y="609"/>
                    </a:lnTo>
                    <a:lnTo>
                      <a:pt x="547" y="606"/>
                    </a:lnTo>
                    <a:lnTo>
                      <a:pt x="550" y="606"/>
                    </a:lnTo>
                    <a:lnTo>
                      <a:pt x="552" y="607"/>
                    </a:lnTo>
                    <a:lnTo>
                      <a:pt x="556" y="606"/>
                    </a:lnTo>
                    <a:lnTo>
                      <a:pt x="556" y="601"/>
                    </a:lnTo>
                    <a:lnTo>
                      <a:pt x="559" y="599"/>
                    </a:lnTo>
                    <a:lnTo>
                      <a:pt x="563" y="599"/>
                    </a:lnTo>
                    <a:lnTo>
                      <a:pt x="566" y="598"/>
                    </a:lnTo>
                    <a:lnTo>
                      <a:pt x="567" y="599"/>
                    </a:lnTo>
                    <a:lnTo>
                      <a:pt x="567" y="601"/>
                    </a:lnTo>
                    <a:lnTo>
                      <a:pt x="571" y="603"/>
                    </a:lnTo>
                    <a:lnTo>
                      <a:pt x="572" y="604"/>
                    </a:lnTo>
                    <a:lnTo>
                      <a:pt x="579" y="604"/>
                    </a:lnTo>
                    <a:lnTo>
                      <a:pt x="580" y="606"/>
                    </a:lnTo>
                    <a:lnTo>
                      <a:pt x="583" y="604"/>
                    </a:lnTo>
                    <a:lnTo>
                      <a:pt x="587" y="606"/>
                    </a:lnTo>
                    <a:lnTo>
                      <a:pt x="585" y="609"/>
                    </a:lnTo>
                    <a:lnTo>
                      <a:pt x="583" y="609"/>
                    </a:lnTo>
                    <a:lnTo>
                      <a:pt x="582" y="614"/>
                    </a:lnTo>
                    <a:lnTo>
                      <a:pt x="583" y="614"/>
                    </a:lnTo>
                    <a:lnTo>
                      <a:pt x="585" y="617"/>
                    </a:lnTo>
                    <a:lnTo>
                      <a:pt x="590" y="620"/>
                    </a:lnTo>
                    <a:lnTo>
                      <a:pt x="591" y="622"/>
                    </a:lnTo>
                    <a:lnTo>
                      <a:pt x="595" y="623"/>
                    </a:lnTo>
                    <a:lnTo>
                      <a:pt x="596" y="623"/>
                    </a:lnTo>
                    <a:lnTo>
                      <a:pt x="599" y="623"/>
                    </a:lnTo>
                    <a:lnTo>
                      <a:pt x="601" y="625"/>
                    </a:lnTo>
                    <a:lnTo>
                      <a:pt x="603" y="623"/>
                    </a:lnTo>
                    <a:lnTo>
                      <a:pt x="606" y="625"/>
                    </a:lnTo>
                    <a:lnTo>
                      <a:pt x="606" y="625"/>
                    </a:lnTo>
                    <a:lnTo>
                      <a:pt x="607" y="625"/>
                    </a:lnTo>
                    <a:lnTo>
                      <a:pt x="609" y="625"/>
                    </a:lnTo>
                    <a:lnTo>
                      <a:pt x="610" y="625"/>
                    </a:lnTo>
                    <a:lnTo>
                      <a:pt x="610" y="623"/>
                    </a:lnTo>
                    <a:lnTo>
                      <a:pt x="612" y="620"/>
                    </a:lnTo>
                    <a:lnTo>
                      <a:pt x="612" y="623"/>
                    </a:lnTo>
                    <a:lnTo>
                      <a:pt x="615" y="625"/>
                    </a:lnTo>
                    <a:lnTo>
                      <a:pt x="617" y="625"/>
                    </a:lnTo>
                    <a:lnTo>
                      <a:pt x="620" y="628"/>
                    </a:lnTo>
                    <a:lnTo>
                      <a:pt x="622" y="626"/>
                    </a:lnTo>
                    <a:lnTo>
                      <a:pt x="623" y="628"/>
                    </a:lnTo>
                    <a:lnTo>
                      <a:pt x="625" y="625"/>
                    </a:lnTo>
                    <a:lnTo>
                      <a:pt x="626" y="626"/>
                    </a:lnTo>
                    <a:lnTo>
                      <a:pt x="630" y="626"/>
                    </a:lnTo>
                    <a:lnTo>
                      <a:pt x="631" y="626"/>
                    </a:lnTo>
                    <a:lnTo>
                      <a:pt x="631" y="628"/>
                    </a:lnTo>
                    <a:lnTo>
                      <a:pt x="628" y="628"/>
                    </a:lnTo>
                    <a:lnTo>
                      <a:pt x="628" y="630"/>
                    </a:lnTo>
                    <a:lnTo>
                      <a:pt x="626" y="633"/>
                    </a:lnTo>
                    <a:lnTo>
                      <a:pt x="626" y="634"/>
                    </a:lnTo>
                    <a:lnTo>
                      <a:pt x="630" y="639"/>
                    </a:lnTo>
                    <a:lnTo>
                      <a:pt x="631" y="641"/>
                    </a:lnTo>
                    <a:lnTo>
                      <a:pt x="631" y="642"/>
                    </a:lnTo>
                    <a:lnTo>
                      <a:pt x="631" y="644"/>
                    </a:lnTo>
                    <a:lnTo>
                      <a:pt x="633" y="644"/>
                    </a:lnTo>
                    <a:lnTo>
                      <a:pt x="633" y="642"/>
                    </a:lnTo>
                    <a:lnTo>
                      <a:pt x="636" y="642"/>
                    </a:lnTo>
                    <a:lnTo>
                      <a:pt x="636" y="644"/>
                    </a:lnTo>
                    <a:lnTo>
                      <a:pt x="638" y="644"/>
                    </a:lnTo>
                    <a:lnTo>
                      <a:pt x="641" y="641"/>
                    </a:lnTo>
                    <a:lnTo>
                      <a:pt x="641" y="639"/>
                    </a:lnTo>
                    <a:lnTo>
                      <a:pt x="639" y="639"/>
                    </a:lnTo>
                    <a:lnTo>
                      <a:pt x="639" y="638"/>
                    </a:lnTo>
                    <a:lnTo>
                      <a:pt x="638" y="636"/>
                    </a:lnTo>
                    <a:lnTo>
                      <a:pt x="636" y="636"/>
                    </a:lnTo>
                    <a:lnTo>
                      <a:pt x="634" y="633"/>
                    </a:lnTo>
                    <a:lnTo>
                      <a:pt x="636" y="631"/>
                    </a:lnTo>
                    <a:lnTo>
                      <a:pt x="638" y="630"/>
                    </a:lnTo>
                    <a:lnTo>
                      <a:pt x="638" y="628"/>
                    </a:lnTo>
                    <a:lnTo>
                      <a:pt x="638" y="626"/>
                    </a:lnTo>
                    <a:lnTo>
                      <a:pt x="638" y="626"/>
                    </a:lnTo>
                    <a:lnTo>
                      <a:pt x="639" y="626"/>
                    </a:lnTo>
                    <a:lnTo>
                      <a:pt x="639" y="626"/>
                    </a:lnTo>
                    <a:lnTo>
                      <a:pt x="639" y="628"/>
                    </a:lnTo>
                    <a:lnTo>
                      <a:pt x="641" y="628"/>
                    </a:lnTo>
                    <a:lnTo>
                      <a:pt x="641" y="628"/>
                    </a:lnTo>
                    <a:lnTo>
                      <a:pt x="641" y="628"/>
                    </a:lnTo>
                    <a:lnTo>
                      <a:pt x="642" y="628"/>
                    </a:lnTo>
                    <a:lnTo>
                      <a:pt x="641" y="630"/>
                    </a:lnTo>
                    <a:lnTo>
                      <a:pt x="642" y="630"/>
                    </a:lnTo>
                    <a:lnTo>
                      <a:pt x="644" y="628"/>
                    </a:lnTo>
                    <a:lnTo>
                      <a:pt x="646" y="628"/>
                    </a:lnTo>
                    <a:lnTo>
                      <a:pt x="647" y="625"/>
                    </a:lnTo>
                    <a:lnTo>
                      <a:pt x="649" y="626"/>
                    </a:lnTo>
                    <a:lnTo>
                      <a:pt x="652" y="625"/>
                    </a:lnTo>
                    <a:lnTo>
                      <a:pt x="655" y="623"/>
                    </a:lnTo>
                    <a:lnTo>
                      <a:pt x="653" y="622"/>
                    </a:lnTo>
                    <a:lnTo>
                      <a:pt x="657" y="622"/>
                    </a:lnTo>
                    <a:lnTo>
                      <a:pt x="658" y="622"/>
                    </a:lnTo>
                    <a:lnTo>
                      <a:pt x="661" y="622"/>
                    </a:lnTo>
                    <a:lnTo>
                      <a:pt x="663" y="622"/>
                    </a:lnTo>
                    <a:lnTo>
                      <a:pt x="666" y="620"/>
                    </a:lnTo>
                    <a:lnTo>
                      <a:pt x="669" y="617"/>
                    </a:lnTo>
                    <a:lnTo>
                      <a:pt x="671" y="615"/>
                    </a:lnTo>
                    <a:lnTo>
                      <a:pt x="671" y="614"/>
                    </a:lnTo>
                    <a:lnTo>
                      <a:pt x="671" y="615"/>
                    </a:lnTo>
                    <a:lnTo>
                      <a:pt x="673" y="615"/>
                    </a:lnTo>
                    <a:lnTo>
                      <a:pt x="674" y="615"/>
                    </a:lnTo>
                    <a:lnTo>
                      <a:pt x="676" y="612"/>
                    </a:lnTo>
                    <a:lnTo>
                      <a:pt x="677" y="612"/>
                    </a:lnTo>
                    <a:lnTo>
                      <a:pt x="677" y="607"/>
                    </a:lnTo>
                    <a:lnTo>
                      <a:pt x="677" y="606"/>
                    </a:lnTo>
                    <a:lnTo>
                      <a:pt x="677" y="604"/>
                    </a:lnTo>
                    <a:lnTo>
                      <a:pt x="676" y="603"/>
                    </a:lnTo>
                    <a:lnTo>
                      <a:pt x="677" y="603"/>
                    </a:lnTo>
                    <a:lnTo>
                      <a:pt x="681" y="606"/>
                    </a:lnTo>
                    <a:lnTo>
                      <a:pt x="682" y="607"/>
                    </a:lnTo>
                    <a:lnTo>
                      <a:pt x="684" y="609"/>
                    </a:lnTo>
                    <a:lnTo>
                      <a:pt x="687" y="609"/>
                    </a:lnTo>
                    <a:lnTo>
                      <a:pt x="685" y="610"/>
                    </a:lnTo>
                    <a:lnTo>
                      <a:pt x="684" y="612"/>
                    </a:lnTo>
                    <a:lnTo>
                      <a:pt x="684" y="614"/>
                    </a:lnTo>
                    <a:lnTo>
                      <a:pt x="689" y="610"/>
                    </a:lnTo>
                    <a:lnTo>
                      <a:pt x="689" y="607"/>
                    </a:lnTo>
                    <a:lnTo>
                      <a:pt x="692" y="607"/>
                    </a:lnTo>
                    <a:lnTo>
                      <a:pt x="692" y="606"/>
                    </a:lnTo>
                    <a:lnTo>
                      <a:pt x="695" y="607"/>
                    </a:lnTo>
                    <a:lnTo>
                      <a:pt x="697" y="607"/>
                    </a:lnTo>
                    <a:lnTo>
                      <a:pt x="697" y="604"/>
                    </a:lnTo>
                    <a:lnTo>
                      <a:pt x="700" y="604"/>
                    </a:lnTo>
                    <a:lnTo>
                      <a:pt x="700" y="603"/>
                    </a:lnTo>
                    <a:lnTo>
                      <a:pt x="701" y="604"/>
                    </a:lnTo>
                    <a:lnTo>
                      <a:pt x="703" y="607"/>
                    </a:lnTo>
                    <a:lnTo>
                      <a:pt x="704" y="606"/>
                    </a:lnTo>
                    <a:lnTo>
                      <a:pt x="704" y="603"/>
                    </a:lnTo>
                    <a:lnTo>
                      <a:pt x="706" y="603"/>
                    </a:lnTo>
                    <a:lnTo>
                      <a:pt x="706" y="604"/>
                    </a:lnTo>
                    <a:lnTo>
                      <a:pt x="709" y="604"/>
                    </a:lnTo>
                    <a:lnTo>
                      <a:pt x="709" y="603"/>
                    </a:lnTo>
                    <a:lnTo>
                      <a:pt x="712" y="603"/>
                    </a:lnTo>
                    <a:lnTo>
                      <a:pt x="714" y="601"/>
                    </a:lnTo>
                    <a:lnTo>
                      <a:pt x="716" y="599"/>
                    </a:lnTo>
                    <a:lnTo>
                      <a:pt x="716" y="601"/>
                    </a:lnTo>
                    <a:lnTo>
                      <a:pt x="717" y="599"/>
                    </a:lnTo>
                    <a:lnTo>
                      <a:pt x="719" y="601"/>
                    </a:lnTo>
                    <a:lnTo>
                      <a:pt x="720" y="599"/>
                    </a:lnTo>
                    <a:lnTo>
                      <a:pt x="719" y="598"/>
                    </a:lnTo>
                    <a:lnTo>
                      <a:pt x="720" y="596"/>
                    </a:lnTo>
                    <a:lnTo>
                      <a:pt x="722" y="593"/>
                    </a:lnTo>
                    <a:lnTo>
                      <a:pt x="720" y="590"/>
                    </a:lnTo>
                    <a:lnTo>
                      <a:pt x="722" y="590"/>
                    </a:lnTo>
                    <a:lnTo>
                      <a:pt x="722" y="588"/>
                    </a:lnTo>
                    <a:lnTo>
                      <a:pt x="727" y="588"/>
                    </a:lnTo>
                    <a:lnTo>
                      <a:pt x="727" y="590"/>
                    </a:lnTo>
                    <a:lnTo>
                      <a:pt x="730" y="590"/>
                    </a:lnTo>
                    <a:lnTo>
                      <a:pt x="730" y="587"/>
                    </a:lnTo>
                    <a:lnTo>
                      <a:pt x="732" y="587"/>
                    </a:lnTo>
                    <a:lnTo>
                      <a:pt x="732" y="583"/>
                    </a:lnTo>
                    <a:lnTo>
                      <a:pt x="733" y="583"/>
                    </a:lnTo>
                    <a:lnTo>
                      <a:pt x="733" y="585"/>
                    </a:lnTo>
                    <a:lnTo>
                      <a:pt x="735" y="585"/>
                    </a:lnTo>
                    <a:lnTo>
                      <a:pt x="736" y="582"/>
                    </a:lnTo>
                    <a:lnTo>
                      <a:pt x="738" y="583"/>
                    </a:lnTo>
                    <a:lnTo>
                      <a:pt x="738" y="580"/>
                    </a:lnTo>
                    <a:lnTo>
                      <a:pt x="740" y="580"/>
                    </a:lnTo>
                    <a:lnTo>
                      <a:pt x="741" y="579"/>
                    </a:lnTo>
                    <a:lnTo>
                      <a:pt x="738" y="579"/>
                    </a:lnTo>
                    <a:lnTo>
                      <a:pt x="736" y="579"/>
                    </a:lnTo>
                    <a:lnTo>
                      <a:pt x="733" y="575"/>
                    </a:lnTo>
                    <a:lnTo>
                      <a:pt x="736" y="575"/>
                    </a:lnTo>
                    <a:lnTo>
                      <a:pt x="740" y="572"/>
                    </a:lnTo>
                    <a:lnTo>
                      <a:pt x="740" y="574"/>
                    </a:lnTo>
                    <a:lnTo>
                      <a:pt x="741" y="572"/>
                    </a:lnTo>
                    <a:lnTo>
                      <a:pt x="746" y="575"/>
                    </a:lnTo>
                    <a:lnTo>
                      <a:pt x="746" y="572"/>
                    </a:lnTo>
                    <a:lnTo>
                      <a:pt x="744" y="571"/>
                    </a:lnTo>
                    <a:lnTo>
                      <a:pt x="743" y="569"/>
                    </a:lnTo>
                    <a:lnTo>
                      <a:pt x="744" y="567"/>
                    </a:lnTo>
                    <a:lnTo>
                      <a:pt x="746" y="571"/>
                    </a:lnTo>
                    <a:lnTo>
                      <a:pt x="747" y="567"/>
                    </a:lnTo>
                    <a:lnTo>
                      <a:pt x="747" y="567"/>
                    </a:lnTo>
                    <a:lnTo>
                      <a:pt x="746" y="567"/>
                    </a:lnTo>
                    <a:lnTo>
                      <a:pt x="746" y="564"/>
                    </a:lnTo>
                    <a:lnTo>
                      <a:pt x="744" y="564"/>
                    </a:lnTo>
                    <a:lnTo>
                      <a:pt x="746" y="563"/>
                    </a:lnTo>
                    <a:lnTo>
                      <a:pt x="747" y="564"/>
                    </a:lnTo>
                    <a:lnTo>
                      <a:pt x="749" y="564"/>
                    </a:lnTo>
                    <a:lnTo>
                      <a:pt x="749" y="566"/>
                    </a:lnTo>
                    <a:lnTo>
                      <a:pt x="749" y="564"/>
                    </a:lnTo>
                    <a:lnTo>
                      <a:pt x="747" y="561"/>
                    </a:lnTo>
                    <a:lnTo>
                      <a:pt x="747" y="559"/>
                    </a:lnTo>
                    <a:lnTo>
                      <a:pt x="749" y="559"/>
                    </a:lnTo>
                    <a:lnTo>
                      <a:pt x="749" y="558"/>
                    </a:lnTo>
                    <a:lnTo>
                      <a:pt x="752" y="559"/>
                    </a:lnTo>
                    <a:lnTo>
                      <a:pt x="752" y="561"/>
                    </a:lnTo>
                    <a:lnTo>
                      <a:pt x="754" y="561"/>
                    </a:lnTo>
                    <a:lnTo>
                      <a:pt x="755" y="564"/>
                    </a:lnTo>
                    <a:lnTo>
                      <a:pt x="755" y="561"/>
                    </a:lnTo>
                    <a:lnTo>
                      <a:pt x="754" y="558"/>
                    </a:lnTo>
                    <a:lnTo>
                      <a:pt x="752" y="558"/>
                    </a:lnTo>
                    <a:lnTo>
                      <a:pt x="752" y="556"/>
                    </a:lnTo>
                    <a:lnTo>
                      <a:pt x="754" y="556"/>
                    </a:lnTo>
                    <a:lnTo>
                      <a:pt x="754" y="555"/>
                    </a:lnTo>
                    <a:lnTo>
                      <a:pt x="752" y="553"/>
                    </a:lnTo>
                    <a:lnTo>
                      <a:pt x="755" y="551"/>
                    </a:lnTo>
                    <a:lnTo>
                      <a:pt x="754" y="550"/>
                    </a:lnTo>
                    <a:lnTo>
                      <a:pt x="752" y="550"/>
                    </a:lnTo>
                    <a:lnTo>
                      <a:pt x="751" y="550"/>
                    </a:lnTo>
                    <a:lnTo>
                      <a:pt x="751" y="548"/>
                    </a:lnTo>
                    <a:lnTo>
                      <a:pt x="754" y="547"/>
                    </a:lnTo>
                    <a:lnTo>
                      <a:pt x="759" y="545"/>
                    </a:lnTo>
                    <a:lnTo>
                      <a:pt x="757" y="544"/>
                    </a:lnTo>
                    <a:lnTo>
                      <a:pt x="755" y="545"/>
                    </a:lnTo>
                    <a:lnTo>
                      <a:pt x="752" y="542"/>
                    </a:lnTo>
                    <a:lnTo>
                      <a:pt x="755" y="542"/>
                    </a:lnTo>
                    <a:lnTo>
                      <a:pt x="752" y="539"/>
                    </a:lnTo>
                    <a:lnTo>
                      <a:pt x="751" y="539"/>
                    </a:lnTo>
                    <a:lnTo>
                      <a:pt x="752" y="537"/>
                    </a:lnTo>
                    <a:lnTo>
                      <a:pt x="751" y="536"/>
                    </a:lnTo>
                    <a:lnTo>
                      <a:pt x="752" y="537"/>
                    </a:lnTo>
                    <a:lnTo>
                      <a:pt x="754" y="534"/>
                    </a:lnTo>
                    <a:lnTo>
                      <a:pt x="754" y="534"/>
                    </a:lnTo>
                    <a:lnTo>
                      <a:pt x="755" y="534"/>
                    </a:lnTo>
                    <a:lnTo>
                      <a:pt x="755" y="537"/>
                    </a:lnTo>
                    <a:lnTo>
                      <a:pt x="757" y="537"/>
                    </a:lnTo>
                    <a:lnTo>
                      <a:pt x="760" y="532"/>
                    </a:lnTo>
                    <a:lnTo>
                      <a:pt x="762" y="531"/>
                    </a:lnTo>
                    <a:lnTo>
                      <a:pt x="765" y="532"/>
                    </a:lnTo>
                    <a:lnTo>
                      <a:pt x="762" y="529"/>
                    </a:lnTo>
                    <a:lnTo>
                      <a:pt x="760" y="529"/>
                    </a:lnTo>
                    <a:lnTo>
                      <a:pt x="760" y="526"/>
                    </a:lnTo>
                    <a:lnTo>
                      <a:pt x="763" y="529"/>
                    </a:lnTo>
                    <a:lnTo>
                      <a:pt x="765" y="528"/>
                    </a:lnTo>
                    <a:lnTo>
                      <a:pt x="765" y="524"/>
                    </a:lnTo>
                    <a:lnTo>
                      <a:pt x="767" y="524"/>
                    </a:lnTo>
                    <a:lnTo>
                      <a:pt x="765" y="523"/>
                    </a:lnTo>
                    <a:lnTo>
                      <a:pt x="765" y="521"/>
                    </a:lnTo>
                    <a:lnTo>
                      <a:pt x="767" y="520"/>
                    </a:lnTo>
                    <a:lnTo>
                      <a:pt x="765" y="518"/>
                    </a:lnTo>
                    <a:lnTo>
                      <a:pt x="765" y="516"/>
                    </a:lnTo>
                    <a:lnTo>
                      <a:pt x="763" y="515"/>
                    </a:lnTo>
                    <a:lnTo>
                      <a:pt x="767" y="516"/>
                    </a:lnTo>
                    <a:lnTo>
                      <a:pt x="768" y="515"/>
                    </a:lnTo>
                    <a:lnTo>
                      <a:pt x="770" y="510"/>
                    </a:lnTo>
                    <a:lnTo>
                      <a:pt x="773" y="510"/>
                    </a:lnTo>
                    <a:lnTo>
                      <a:pt x="773" y="512"/>
                    </a:lnTo>
                    <a:lnTo>
                      <a:pt x="775" y="513"/>
                    </a:lnTo>
                    <a:lnTo>
                      <a:pt x="775" y="510"/>
                    </a:lnTo>
                    <a:lnTo>
                      <a:pt x="776" y="508"/>
                    </a:lnTo>
                    <a:lnTo>
                      <a:pt x="775" y="505"/>
                    </a:lnTo>
                    <a:lnTo>
                      <a:pt x="773" y="505"/>
                    </a:lnTo>
                    <a:lnTo>
                      <a:pt x="771" y="505"/>
                    </a:lnTo>
                    <a:lnTo>
                      <a:pt x="773" y="504"/>
                    </a:lnTo>
                    <a:lnTo>
                      <a:pt x="775" y="504"/>
                    </a:lnTo>
                    <a:lnTo>
                      <a:pt x="776" y="502"/>
                    </a:lnTo>
                    <a:lnTo>
                      <a:pt x="775" y="500"/>
                    </a:lnTo>
                    <a:lnTo>
                      <a:pt x="773" y="500"/>
                    </a:lnTo>
                    <a:lnTo>
                      <a:pt x="775" y="499"/>
                    </a:lnTo>
                    <a:lnTo>
                      <a:pt x="776" y="499"/>
                    </a:lnTo>
                    <a:lnTo>
                      <a:pt x="776" y="497"/>
                    </a:lnTo>
                    <a:lnTo>
                      <a:pt x="775" y="496"/>
                    </a:lnTo>
                    <a:lnTo>
                      <a:pt x="770" y="496"/>
                    </a:lnTo>
                    <a:lnTo>
                      <a:pt x="770" y="496"/>
                    </a:lnTo>
                    <a:lnTo>
                      <a:pt x="773" y="492"/>
                    </a:lnTo>
                    <a:lnTo>
                      <a:pt x="776" y="492"/>
                    </a:lnTo>
                    <a:lnTo>
                      <a:pt x="776" y="492"/>
                    </a:lnTo>
                    <a:lnTo>
                      <a:pt x="776" y="491"/>
                    </a:lnTo>
                    <a:lnTo>
                      <a:pt x="779" y="492"/>
                    </a:lnTo>
                    <a:lnTo>
                      <a:pt x="779" y="492"/>
                    </a:lnTo>
                    <a:lnTo>
                      <a:pt x="781" y="491"/>
                    </a:lnTo>
                    <a:lnTo>
                      <a:pt x="779" y="489"/>
                    </a:lnTo>
                    <a:lnTo>
                      <a:pt x="779" y="486"/>
                    </a:lnTo>
                    <a:lnTo>
                      <a:pt x="778" y="484"/>
                    </a:lnTo>
                    <a:lnTo>
                      <a:pt x="776" y="486"/>
                    </a:lnTo>
                    <a:lnTo>
                      <a:pt x="776" y="488"/>
                    </a:lnTo>
                    <a:lnTo>
                      <a:pt x="776" y="488"/>
                    </a:lnTo>
                    <a:lnTo>
                      <a:pt x="773" y="488"/>
                    </a:lnTo>
                    <a:lnTo>
                      <a:pt x="770" y="491"/>
                    </a:lnTo>
                    <a:lnTo>
                      <a:pt x="768" y="491"/>
                    </a:lnTo>
                    <a:lnTo>
                      <a:pt x="768" y="488"/>
                    </a:lnTo>
                    <a:lnTo>
                      <a:pt x="771" y="488"/>
                    </a:lnTo>
                    <a:lnTo>
                      <a:pt x="778" y="481"/>
                    </a:lnTo>
                    <a:lnTo>
                      <a:pt x="778" y="481"/>
                    </a:lnTo>
                    <a:lnTo>
                      <a:pt x="775" y="481"/>
                    </a:lnTo>
                    <a:lnTo>
                      <a:pt x="775" y="480"/>
                    </a:lnTo>
                    <a:lnTo>
                      <a:pt x="773" y="480"/>
                    </a:lnTo>
                    <a:lnTo>
                      <a:pt x="768" y="475"/>
                    </a:lnTo>
                    <a:lnTo>
                      <a:pt x="765" y="473"/>
                    </a:lnTo>
                    <a:lnTo>
                      <a:pt x="760" y="478"/>
                    </a:lnTo>
                    <a:lnTo>
                      <a:pt x="759" y="477"/>
                    </a:lnTo>
                    <a:lnTo>
                      <a:pt x="755" y="473"/>
                    </a:lnTo>
                    <a:lnTo>
                      <a:pt x="752" y="473"/>
                    </a:lnTo>
                    <a:lnTo>
                      <a:pt x="751" y="477"/>
                    </a:lnTo>
                    <a:lnTo>
                      <a:pt x="749" y="478"/>
                    </a:lnTo>
                    <a:lnTo>
                      <a:pt x="749" y="475"/>
                    </a:lnTo>
                    <a:lnTo>
                      <a:pt x="752" y="472"/>
                    </a:lnTo>
                    <a:lnTo>
                      <a:pt x="754" y="472"/>
                    </a:lnTo>
                    <a:lnTo>
                      <a:pt x="757" y="472"/>
                    </a:lnTo>
                    <a:lnTo>
                      <a:pt x="760" y="473"/>
                    </a:lnTo>
                    <a:lnTo>
                      <a:pt x="762" y="472"/>
                    </a:lnTo>
                    <a:lnTo>
                      <a:pt x="762" y="469"/>
                    </a:lnTo>
                    <a:lnTo>
                      <a:pt x="763" y="469"/>
                    </a:lnTo>
                    <a:lnTo>
                      <a:pt x="765" y="469"/>
                    </a:lnTo>
                    <a:lnTo>
                      <a:pt x="768" y="464"/>
                    </a:lnTo>
                    <a:lnTo>
                      <a:pt x="773" y="464"/>
                    </a:lnTo>
                    <a:lnTo>
                      <a:pt x="773" y="462"/>
                    </a:lnTo>
                    <a:lnTo>
                      <a:pt x="770" y="456"/>
                    </a:lnTo>
                    <a:lnTo>
                      <a:pt x="762" y="451"/>
                    </a:lnTo>
                    <a:lnTo>
                      <a:pt x="757" y="449"/>
                    </a:lnTo>
                    <a:lnTo>
                      <a:pt x="752" y="443"/>
                    </a:lnTo>
                    <a:lnTo>
                      <a:pt x="749" y="443"/>
                    </a:lnTo>
                    <a:lnTo>
                      <a:pt x="744" y="446"/>
                    </a:lnTo>
                    <a:lnTo>
                      <a:pt x="743" y="446"/>
                    </a:lnTo>
                    <a:lnTo>
                      <a:pt x="738" y="443"/>
                    </a:lnTo>
                    <a:lnTo>
                      <a:pt x="738" y="441"/>
                    </a:lnTo>
                    <a:lnTo>
                      <a:pt x="736" y="441"/>
                    </a:lnTo>
                    <a:lnTo>
                      <a:pt x="733" y="441"/>
                    </a:lnTo>
                    <a:lnTo>
                      <a:pt x="730" y="441"/>
                    </a:lnTo>
                    <a:lnTo>
                      <a:pt x="727" y="443"/>
                    </a:lnTo>
                    <a:lnTo>
                      <a:pt x="724" y="448"/>
                    </a:lnTo>
                    <a:lnTo>
                      <a:pt x="727" y="441"/>
                    </a:lnTo>
                    <a:lnTo>
                      <a:pt x="728" y="440"/>
                    </a:lnTo>
                    <a:lnTo>
                      <a:pt x="732" y="440"/>
                    </a:lnTo>
                    <a:lnTo>
                      <a:pt x="733" y="440"/>
                    </a:lnTo>
                    <a:lnTo>
                      <a:pt x="733" y="440"/>
                    </a:lnTo>
                    <a:lnTo>
                      <a:pt x="735" y="440"/>
                    </a:lnTo>
                    <a:lnTo>
                      <a:pt x="740" y="438"/>
                    </a:lnTo>
                    <a:lnTo>
                      <a:pt x="741" y="443"/>
                    </a:lnTo>
                    <a:lnTo>
                      <a:pt x="743" y="445"/>
                    </a:lnTo>
                    <a:lnTo>
                      <a:pt x="746" y="445"/>
                    </a:lnTo>
                    <a:lnTo>
                      <a:pt x="747" y="441"/>
                    </a:lnTo>
                    <a:lnTo>
                      <a:pt x="752" y="443"/>
                    </a:lnTo>
                    <a:lnTo>
                      <a:pt x="755" y="445"/>
                    </a:lnTo>
                    <a:lnTo>
                      <a:pt x="757" y="445"/>
                    </a:lnTo>
                    <a:lnTo>
                      <a:pt x="760" y="448"/>
                    </a:lnTo>
                    <a:lnTo>
                      <a:pt x="763" y="445"/>
                    </a:lnTo>
                    <a:lnTo>
                      <a:pt x="770" y="448"/>
                    </a:lnTo>
                    <a:lnTo>
                      <a:pt x="771" y="446"/>
                    </a:lnTo>
                    <a:lnTo>
                      <a:pt x="770" y="443"/>
                    </a:lnTo>
                    <a:lnTo>
                      <a:pt x="767" y="441"/>
                    </a:lnTo>
                    <a:lnTo>
                      <a:pt x="763" y="438"/>
                    </a:lnTo>
                    <a:lnTo>
                      <a:pt x="763" y="437"/>
                    </a:lnTo>
                    <a:lnTo>
                      <a:pt x="762" y="435"/>
                    </a:lnTo>
                    <a:lnTo>
                      <a:pt x="760" y="435"/>
                    </a:lnTo>
                    <a:lnTo>
                      <a:pt x="757" y="435"/>
                    </a:lnTo>
                    <a:lnTo>
                      <a:pt x="754" y="429"/>
                    </a:lnTo>
                    <a:lnTo>
                      <a:pt x="752" y="425"/>
                    </a:lnTo>
                    <a:lnTo>
                      <a:pt x="747" y="421"/>
                    </a:lnTo>
                    <a:lnTo>
                      <a:pt x="747" y="418"/>
                    </a:lnTo>
                    <a:lnTo>
                      <a:pt x="744" y="416"/>
                    </a:lnTo>
                    <a:lnTo>
                      <a:pt x="746" y="413"/>
                    </a:lnTo>
                    <a:lnTo>
                      <a:pt x="746" y="413"/>
                    </a:lnTo>
                    <a:lnTo>
                      <a:pt x="741" y="403"/>
                    </a:lnTo>
                    <a:lnTo>
                      <a:pt x="733" y="400"/>
                    </a:lnTo>
                    <a:lnTo>
                      <a:pt x="732" y="402"/>
                    </a:lnTo>
                    <a:lnTo>
                      <a:pt x="732" y="398"/>
                    </a:lnTo>
                    <a:lnTo>
                      <a:pt x="724" y="395"/>
                    </a:lnTo>
                    <a:lnTo>
                      <a:pt x="724" y="395"/>
                    </a:lnTo>
                    <a:lnTo>
                      <a:pt x="722" y="389"/>
                    </a:lnTo>
                    <a:lnTo>
                      <a:pt x="724" y="384"/>
                    </a:lnTo>
                    <a:lnTo>
                      <a:pt x="722" y="381"/>
                    </a:lnTo>
                    <a:lnTo>
                      <a:pt x="724" y="376"/>
                    </a:lnTo>
                    <a:lnTo>
                      <a:pt x="725" y="378"/>
                    </a:lnTo>
                    <a:lnTo>
                      <a:pt x="727" y="376"/>
                    </a:lnTo>
                    <a:lnTo>
                      <a:pt x="728" y="373"/>
                    </a:lnTo>
                    <a:lnTo>
                      <a:pt x="730" y="373"/>
                    </a:lnTo>
                    <a:lnTo>
                      <a:pt x="733" y="371"/>
                    </a:lnTo>
                    <a:lnTo>
                      <a:pt x="730" y="370"/>
                    </a:lnTo>
                    <a:lnTo>
                      <a:pt x="728" y="366"/>
                    </a:lnTo>
                    <a:lnTo>
                      <a:pt x="732" y="365"/>
                    </a:lnTo>
                    <a:lnTo>
                      <a:pt x="735" y="365"/>
                    </a:lnTo>
                    <a:lnTo>
                      <a:pt x="736" y="362"/>
                    </a:lnTo>
                    <a:lnTo>
                      <a:pt x="740" y="362"/>
                    </a:lnTo>
                    <a:lnTo>
                      <a:pt x="740" y="359"/>
                    </a:lnTo>
                    <a:lnTo>
                      <a:pt x="736" y="357"/>
                    </a:lnTo>
                    <a:lnTo>
                      <a:pt x="740" y="357"/>
                    </a:lnTo>
                    <a:lnTo>
                      <a:pt x="741" y="359"/>
                    </a:lnTo>
                    <a:lnTo>
                      <a:pt x="741" y="357"/>
                    </a:lnTo>
                    <a:lnTo>
                      <a:pt x="744" y="357"/>
                    </a:lnTo>
                    <a:lnTo>
                      <a:pt x="747" y="355"/>
                    </a:lnTo>
                    <a:lnTo>
                      <a:pt x="749" y="355"/>
                    </a:lnTo>
                    <a:lnTo>
                      <a:pt x="752" y="351"/>
                    </a:lnTo>
                    <a:lnTo>
                      <a:pt x="752" y="352"/>
                    </a:lnTo>
                    <a:lnTo>
                      <a:pt x="754" y="351"/>
                    </a:lnTo>
                    <a:lnTo>
                      <a:pt x="754" y="352"/>
                    </a:lnTo>
                    <a:lnTo>
                      <a:pt x="757" y="355"/>
                    </a:lnTo>
                    <a:lnTo>
                      <a:pt x="762" y="352"/>
                    </a:lnTo>
                    <a:lnTo>
                      <a:pt x="762" y="351"/>
                    </a:lnTo>
                    <a:lnTo>
                      <a:pt x="759" y="351"/>
                    </a:lnTo>
                    <a:lnTo>
                      <a:pt x="759" y="347"/>
                    </a:lnTo>
                    <a:lnTo>
                      <a:pt x="760" y="346"/>
                    </a:lnTo>
                    <a:lnTo>
                      <a:pt x="762" y="346"/>
                    </a:lnTo>
                    <a:lnTo>
                      <a:pt x="760" y="343"/>
                    </a:lnTo>
                    <a:lnTo>
                      <a:pt x="760" y="341"/>
                    </a:lnTo>
                    <a:lnTo>
                      <a:pt x="763" y="341"/>
                    </a:lnTo>
                    <a:lnTo>
                      <a:pt x="762" y="339"/>
                    </a:lnTo>
                    <a:lnTo>
                      <a:pt x="757" y="339"/>
                    </a:lnTo>
                    <a:lnTo>
                      <a:pt x="754" y="341"/>
                    </a:lnTo>
                    <a:lnTo>
                      <a:pt x="754" y="339"/>
                    </a:lnTo>
                    <a:lnTo>
                      <a:pt x="751" y="339"/>
                    </a:lnTo>
                    <a:lnTo>
                      <a:pt x="749" y="341"/>
                    </a:lnTo>
                    <a:lnTo>
                      <a:pt x="741" y="341"/>
                    </a:lnTo>
                    <a:lnTo>
                      <a:pt x="740" y="339"/>
                    </a:lnTo>
                    <a:lnTo>
                      <a:pt x="738" y="338"/>
                    </a:lnTo>
                    <a:lnTo>
                      <a:pt x="736" y="336"/>
                    </a:lnTo>
                    <a:lnTo>
                      <a:pt x="735" y="335"/>
                    </a:lnTo>
                    <a:lnTo>
                      <a:pt x="733" y="335"/>
                    </a:lnTo>
                    <a:lnTo>
                      <a:pt x="727" y="338"/>
                    </a:lnTo>
                    <a:lnTo>
                      <a:pt x="724" y="338"/>
                    </a:lnTo>
                    <a:lnTo>
                      <a:pt x="725" y="338"/>
                    </a:lnTo>
                    <a:lnTo>
                      <a:pt x="725" y="341"/>
                    </a:lnTo>
                    <a:lnTo>
                      <a:pt x="724" y="343"/>
                    </a:lnTo>
                    <a:lnTo>
                      <a:pt x="719" y="344"/>
                    </a:lnTo>
                    <a:lnTo>
                      <a:pt x="720" y="344"/>
                    </a:lnTo>
                    <a:lnTo>
                      <a:pt x="720" y="346"/>
                    </a:lnTo>
                    <a:lnTo>
                      <a:pt x="719" y="349"/>
                    </a:lnTo>
                    <a:lnTo>
                      <a:pt x="719" y="351"/>
                    </a:lnTo>
                    <a:lnTo>
                      <a:pt x="716" y="349"/>
                    </a:lnTo>
                    <a:lnTo>
                      <a:pt x="712" y="351"/>
                    </a:lnTo>
                    <a:lnTo>
                      <a:pt x="709" y="351"/>
                    </a:lnTo>
                    <a:lnTo>
                      <a:pt x="704" y="343"/>
                    </a:lnTo>
                    <a:lnTo>
                      <a:pt x="704" y="339"/>
                    </a:lnTo>
                    <a:lnTo>
                      <a:pt x="704" y="336"/>
                    </a:lnTo>
                    <a:lnTo>
                      <a:pt x="701" y="336"/>
                    </a:lnTo>
                    <a:lnTo>
                      <a:pt x="700" y="338"/>
                    </a:lnTo>
                    <a:lnTo>
                      <a:pt x="700" y="336"/>
                    </a:lnTo>
                    <a:lnTo>
                      <a:pt x="698" y="336"/>
                    </a:lnTo>
                    <a:lnTo>
                      <a:pt x="697" y="338"/>
                    </a:lnTo>
                    <a:lnTo>
                      <a:pt x="695" y="336"/>
                    </a:lnTo>
                    <a:lnTo>
                      <a:pt x="695" y="338"/>
                    </a:lnTo>
                    <a:lnTo>
                      <a:pt x="693" y="333"/>
                    </a:lnTo>
                    <a:lnTo>
                      <a:pt x="693" y="331"/>
                    </a:lnTo>
                    <a:lnTo>
                      <a:pt x="689" y="328"/>
                    </a:lnTo>
                    <a:lnTo>
                      <a:pt x="685" y="327"/>
                    </a:lnTo>
                    <a:lnTo>
                      <a:pt x="685" y="323"/>
                    </a:lnTo>
                    <a:lnTo>
                      <a:pt x="684" y="320"/>
                    </a:lnTo>
                    <a:lnTo>
                      <a:pt x="684" y="320"/>
                    </a:lnTo>
                    <a:lnTo>
                      <a:pt x="684" y="319"/>
                    </a:lnTo>
                    <a:lnTo>
                      <a:pt x="685" y="317"/>
                    </a:lnTo>
                    <a:lnTo>
                      <a:pt x="685" y="314"/>
                    </a:lnTo>
                    <a:lnTo>
                      <a:pt x="687" y="312"/>
                    </a:lnTo>
                    <a:lnTo>
                      <a:pt x="687" y="311"/>
                    </a:lnTo>
                    <a:lnTo>
                      <a:pt x="692" y="312"/>
                    </a:lnTo>
                    <a:lnTo>
                      <a:pt x="697" y="312"/>
                    </a:lnTo>
                    <a:lnTo>
                      <a:pt x="701" y="312"/>
                    </a:lnTo>
                    <a:lnTo>
                      <a:pt x="701" y="309"/>
                    </a:lnTo>
                    <a:lnTo>
                      <a:pt x="701" y="309"/>
                    </a:lnTo>
                    <a:lnTo>
                      <a:pt x="703" y="309"/>
                    </a:lnTo>
                    <a:lnTo>
                      <a:pt x="703" y="304"/>
                    </a:lnTo>
                    <a:lnTo>
                      <a:pt x="701" y="304"/>
                    </a:lnTo>
                    <a:lnTo>
                      <a:pt x="703" y="303"/>
                    </a:lnTo>
                    <a:lnTo>
                      <a:pt x="704" y="295"/>
                    </a:lnTo>
                    <a:lnTo>
                      <a:pt x="709" y="293"/>
                    </a:lnTo>
                    <a:lnTo>
                      <a:pt x="712" y="293"/>
                    </a:lnTo>
                    <a:lnTo>
                      <a:pt x="714" y="288"/>
                    </a:lnTo>
                    <a:lnTo>
                      <a:pt x="716" y="288"/>
                    </a:lnTo>
                    <a:lnTo>
                      <a:pt x="716" y="284"/>
                    </a:lnTo>
                    <a:lnTo>
                      <a:pt x="719" y="280"/>
                    </a:lnTo>
                    <a:lnTo>
                      <a:pt x="720" y="277"/>
                    </a:lnTo>
                    <a:lnTo>
                      <a:pt x="720" y="276"/>
                    </a:lnTo>
                    <a:lnTo>
                      <a:pt x="722" y="272"/>
                    </a:lnTo>
                    <a:lnTo>
                      <a:pt x="725" y="272"/>
                    </a:lnTo>
                    <a:lnTo>
                      <a:pt x="727" y="274"/>
                    </a:lnTo>
                    <a:lnTo>
                      <a:pt x="730" y="274"/>
                    </a:lnTo>
                    <a:lnTo>
                      <a:pt x="730" y="271"/>
                    </a:lnTo>
                    <a:lnTo>
                      <a:pt x="735" y="276"/>
                    </a:lnTo>
                    <a:lnTo>
                      <a:pt x="741" y="280"/>
                    </a:lnTo>
                    <a:lnTo>
                      <a:pt x="741" y="282"/>
                    </a:lnTo>
                    <a:lnTo>
                      <a:pt x="740" y="284"/>
                    </a:lnTo>
                    <a:lnTo>
                      <a:pt x="740" y="285"/>
                    </a:lnTo>
                    <a:lnTo>
                      <a:pt x="736" y="288"/>
                    </a:lnTo>
                    <a:lnTo>
                      <a:pt x="736" y="292"/>
                    </a:lnTo>
                    <a:lnTo>
                      <a:pt x="733" y="292"/>
                    </a:lnTo>
                    <a:lnTo>
                      <a:pt x="733" y="293"/>
                    </a:lnTo>
                    <a:lnTo>
                      <a:pt x="733" y="296"/>
                    </a:lnTo>
                    <a:lnTo>
                      <a:pt x="736" y="299"/>
                    </a:lnTo>
                    <a:lnTo>
                      <a:pt x="736" y="303"/>
                    </a:lnTo>
                    <a:lnTo>
                      <a:pt x="735" y="303"/>
                    </a:lnTo>
                    <a:lnTo>
                      <a:pt x="735" y="304"/>
                    </a:lnTo>
                    <a:lnTo>
                      <a:pt x="736" y="306"/>
                    </a:lnTo>
                    <a:lnTo>
                      <a:pt x="740" y="304"/>
                    </a:lnTo>
                    <a:lnTo>
                      <a:pt x="743" y="303"/>
                    </a:lnTo>
                    <a:lnTo>
                      <a:pt x="741" y="304"/>
                    </a:lnTo>
                    <a:lnTo>
                      <a:pt x="738" y="306"/>
                    </a:lnTo>
                    <a:lnTo>
                      <a:pt x="738" y="307"/>
                    </a:lnTo>
                    <a:lnTo>
                      <a:pt x="740" y="307"/>
                    </a:lnTo>
                    <a:lnTo>
                      <a:pt x="740" y="309"/>
                    </a:lnTo>
                    <a:lnTo>
                      <a:pt x="740" y="311"/>
                    </a:lnTo>
                    <a:lnTo>
                      <a:pt x="736" y="311"/>
                    </a:lnTo>
                    <a:lnTo>
                      <a:pt x="735" y="312"/>
                    </a:lnTo>
                    <a:lnTo>
                      <a:pt x="732" y="312"/>
                    </a:lnTo>
                    <a:lnTo>
                      <a:pt x="730" y="314"/>
                    </a:lnTo>
                    <a:lnTo>
                      <a:pt x="733" y="315"/>
                    </a:lnTo>
                    <a:lnTo>
                      <a:pt x="733" y="319"/>
                    </a:lnTo>
                    <a:lnTo>
                      <a:pt x="735" y="319"/>
                    </a:lnTo>
                    <a:lnTo>
                      <a:pt x="736" y="315"/>
                    </a:lnTo>
                    <a:lnTo>
                      <a:pt x="738" y="315"/>
                    </a:lnTo>
                    <a:lnTo>
                      <a:pt x="741" y="312"/>
                    </a:lnTo>
                    <a:lnTo>
                      <a:pt x="744" y="311"/>
                    </a:lnTo>
                    <a:lnTo>
                      <a:pt x="744" y="309"/>
                    </a:lnTo>
                    <a:lnTo>
                      <a:pt x="744" y="307"/>
                    </a:lnTo>
                    <a:lnTo>
                      <a:pt x="747" y="304"/>
                    </a:lnTo>
                    <a:lnTo>
                      <a:pt x="754" y="299"/>
                    </a:lnTo>
                    <a:lnTo>
                      <a:pt x="755" y="299"/>
                    </a:lnTo>
                    <a:lnTo>
                      <a:pt x="755" y="296"/>
                    </a:lnTo>
                    <a:lnTo>
                      <a:pt x="759" y="296"/>
                    </a:lnTo>
                    <a:lnTo>
                      <a:pt x="763" y="295"/>
                    </a:lnTo>
                    <a:lnTo>
                      <a:pt x="765" y="295"/>
                    </a:lnTo>
                    <a:lnTo>
                      <a:pt x="767" y="295"/>
                    </a:lnTo>
                    <a:lnTo>
                      <a:pt x="768" y="295"/>
                    </a:lnTo>
                    <a:lnTo>
                      <a:pt x="773" y="290"/>
                    </a:lnTo>
                    <a:lnTo>
                      <a:pt x="775" y="292"/>
                    </a:lnTo>
                    <a:lnTo>
                      <a:pt x="775" y="285"/>
                    </a:lnTo>
                    <a:lnTo>
                      <a:pt x="778" y="282"/>
                    </a:lnTo>
                  </a:path>
                </a:pathLst>
              </a:custGeom>
              <a:gradFill>
                <a:gsLst>
                  <a:gs pos="0">
                    <a:srgbClr val="00A6FF"/>
                  </a:gs>
                  <a:gs pos="13000">
                    <a:srgbClr val="00A6FF"/>
                  </a:gs>
                  <a:gs pos="61000">
                    <a:srgbClr val="C00000"/>
                  </a:gs>
                  <a:gs pos="100000">
                    <a:srgbClr val="C00000"/>
                  </a:gs>
                </a:gsLst>
                <a:lin ang="191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6208" y="2130"/>
                <a:ext cx="34" cy="3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0" extrusionOk="0">
                    <a:moveTo>
                      <a:pt x="7" y="27"/>
                    </a:moveTo>
                    <a:lnTo>
                      <a:pt x="10" y="27"/>
                    </a:lnTo>
                    <a:lnTo>
                      <a:pt x="11" y="29"/>
                    </a:lnTo>
                    <a:lnTo>
                      <a:pt x="13" y="27"/>
                    </a:lnTo>
                    <a:lnTo>
                      <a:pt x="16" y="30"/>
                    </a:lnTo>
                    <a:lnTo>
                      <a:pt x="18" y="29"/>
                    </a:lnTo>
                    <a:lnTo>
                      <a:pt x="18" y="26"/>
                    </a:lnTo>
                    <a:lnTo>
                      <a:pt x="21" y="26"/>
                    </a:lnTo>
                    <a:lnTo>
                      <a:pt x="23" y="27"/>
                    </a:lnTo>
                    <a:lnTo>
                      <a:pt x="24" y="24"/>
                    </a:lnTo>
                    <a:lnTo>
                      <a:pt x="24" y="22"/>
                    </a:lnTo>
                    <a:lnTo>
                      <a:pt x="27" y="22"/>
                    </a:lnTo>
                    <a:lnTo>
                      <a:pt x="29" y="19"/>
                    </a:lnTo>
                    <a:lnTo>
                      <a:pt x="29" y="18"/>
                    </a:lnTo>
                    <a:lnTo>
                      <a:pt x="31" y="13"/>
                    </a:lnTo>
                    <a:lnTo>
                      <a:pt x="32" y="11"/>
                    </a:lnTo>
                    <a:lnTo>
                      <a:pt x="32" y="10"/>
                    </a:lnTo>
                    <a:lnTo>
                      <a:pt x="34" y="7"/>
                    </a:lnTo>
                    <a:lnTo>
                      <a:pt x="34" y="3"/>
                    </a:lnTo>
                    <a:lnTo>
                      <a:pt x="31" y="2"/>
                    </a:lnTo>
                    <a:lnTo>
                      <a:pt x="27" y="0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8" y="2"/>
                    </a:lnTo>
                    <a:lnTo>
                      <a:pt x="15" y="2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8" y="7"/>
                    </a:lnTo>
                    <a:lnTo>
                      <a:pt x="5" y="8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2" y="19"/>
                    </a:lnTo>
                    <a:lnTo>
                      <a:pt x="3" y="22"/>
                    </a:lnTo>
                    <a:lnTo>
                      <a:pt x="3" y="24"/>
                    </a:lnTo>
                    <a:lnTo>
                      <a:pt x="7" y="2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6355" y="1931"/>
                <a:ext cx="8" cy="5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5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3"/>
                    </a:lnTo>
                    <a:lnTo>
                      <a:pt x="8" y="5"/>
                    </a:lnTo>
                    <a:lnTo>
                      <a:pt x="8" y="1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6231" y="2116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6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6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6348" y="2039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3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4" name="Google Shape;754;p15"/>
              <p:cNvSpPr/>
              <p:nvPr/>
            </p:nvSpPr>
            <p:spPr>
              <a:xfrm>
                <a:off x="6197" y="2108"/>
                <a:ext cx="2" cy="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15"/>
              <p:cNvSpPr/>
              <p:nvPr/>
            </p:nvSpPr>
            <p:spPr>
              <a:xfrm>
                <a:off x="6320" y="2074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1" y="4"/>
                    </a:moveTo>
                    <a:lnTo>
                      <a:pt x="3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15"/>
              <p:cNvSpPr/>
              <p:nvPr/>
            </p:nvSpPr>
            <p:spPr>
              <a:xfrm>
                <a:off x="5585" y="1859"/>
                <a:ext cx="5" cy="2"/>
              </a:xfrm>
              <a:custGeom>
                <a:avLst/>
                <a:gdLst/>
                <a:ahLst/>
                <a:cxnLst/>
                <a:rect l="l" t="t" r="r" b="b"/>
                <a:pathLst>
                  <a:path w="5" h="2" extrusionOk="0">
                    <a:moveTo>
                      <a:pt x="0" y="2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4781" y="921"/>
                <a:ext cx="14" cy="26"/>
              </a:xfrm>
              <a:custGeom>
                <a:avLst/>
                <a:gdLst/>
                <a:ahLst/>
                <a:cxnLst/>
                <a:rect l="l" t="t" r="r" b="b"/>
                <a:pathLst>
                  <a:path w="14" h="26" extrusionOk="0">
                    <a:moveTo>
                      <a:pt x="12" y="26"/>
                    </a:moveTo>
                    <a:lnTo>
                      <a:pt x="14" y="26"/>
                    </a:lnTo>
                    <a:lnTo>
                      <a:pt x="14" y="24"/>
                    </a:lnTo>
                    <a:lnTo>
                      <a:pt x="14" y="21"/>
                    </a:lnTo>
                    <a:lnTo>
                      <a:pt x="11" y="18"/>
                    </a:lnTo>
                    <a:lnTo>
                      <a:pt x="11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3" y="15"/>
                    </a:lnTo>
                    <a:lnTo>
                      <a:pt x="4" y="16"/>
                    </a:lnTo>
                    <a:lnTo>
                      <a:pt x="6" y="18"/>
                    </a:lnTo>
                    <a:lnTo>
                      <a:pt x="8" y="19"/>
                    </a:lnTo>
                    <a:lnTo>
                      <a:pt x="9" y="23"/>
                    </a:lnTo>
                    <a:lnTo>
                      <a:pt x="11" y="23"/>
                    </a:lnTo>
                    <a:lnTo>
                      <a:pt x="11" y="26"/>
                    </a:lnTo>
                    <a:lnTo>
                      <a:pt x="12" y="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4844" y="859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2" y="5"/>
                    </a:moveTo>
                    <a:lnTo>
                      <a:pt x="4" y="5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4927" y="918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2" y="8"/>
                    </a:moveTo>
                    <a:lnTo>
                      <a:pt x="2" y="8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4841" y="850"/>
                <a:ext cx="85" cy="57"/>
              </a:xfrm>
              <a:custGeom>
                <a:avLst/>
                <a:gdLst/>
                <a:ahLst/>
                <a:cxnLst/>
                <a:rect l="l" t="t" r="r" b="b"/>
                <a:pathLst>
                  <a:path w="85" h="57" extrusionOk="0">
                    <a:moveTo>
                      <a:pt x="3" y="20"/>
                    </a:moveTo>
                    <a:lnTo>
                      <a:pt x="5" y="20"/>
                    </a:lnTo>
                    <a:lnTo>
                      <a:pt x="3" y="22"/>
                    </a:lnTo>
                    <a:lnTo>
                      <a:pt x="5" y="23"/>
                    </a:lnTo>
                    <a:lnTo>
                      <a:pt x="7" y="23"/>
                    </a:lnTo>
                    <a:lnTo>
                      <a:pt x="8" y="25"/>
                    </a:lnTo>
                    <a:lnTo>
                      <a:pt x="3" y="27"/>
                    </a:lnTo>
                    <a:lnTo>
                      <a:pt x="3" y="28"/>
                    </a:lnTo>
                    <a:lnTo>
                      <a:pt x="7" y="33"/>
                    </a:lnTo>
                    <a:lnTo>
                      <a:pt x="8" y="35"/>
                    </a:lnTo>
                    <a:lnTo>
                      <a:pt x="11" y="35"/>
                    </a:lnTo>
                    <a:lnTo>
                      <a:pt x="15" y="36"/>
                    </a:lnTo>
                    <a:lnTo>
                      <a:pt x="16" y="35"/>
                    </a:lnTo>
                    <a:lnTo>
                      <a:pt x="18" y="36"/>
                    </a:lnTo>
                    <a:lnTo>
                      <a:pt x="19" y="36"/>
                    </a:lnTo>
                    <a:lnTo>
                      <a:pt x="22" y="33"/>
                    </a:lnTo>
                    <a:lnTo>
                      <a:pt x="24" y="33"/>
                    </a:lnTo>
                    <a:lnTo>
                      <a:pt x="29" y="33"/>
                    </a:lnTo>
                    <a:lnTo>
                      <a:pt x="34" y="33"/>
                    </a:lnTo>
                    <a:lnTo>
                      <a:pt x="35" y="31"/>
                    </a:lnTo>
                    <a:lnTo>
                      <a:pt x="37" y="31"/>
                    </a:lnTo>
                    <a:lnTo>
                      <a:pt x="38" y="31"/>
                    </a:lnTo>
                    <a:lnTo>
                      <a:pt x="38" y="33"/>
                    </a:lnTo>
                    <a:lnTo>
                      <a:pt x="37" y="35"/>
                    </a:lnTo>
                    <a:lnTo>
                      <a:pt x="37" y="36"/>
                    </a:lnTo>
                    <a:lnTo>
                      <a:pt x="35" y="36"/>
                    </a:lnTo>
                    <a:lnTo>
                      <a:pt x="32" y="36"/>
                    </a:lnTo>
                    <a:lnTo>
                      <a:pt x="29" y="36"/>
                    </a:lnTo>
                    <a:lnTo>
                      <a:pt x="26" y="35"/>
                    </a:lnTo>
                    <a:lnTo>
                      <a:pt x="26" y="36"/>
                    </a:lnTo>
                    <a:lnTo>
                      <a:pt x="27" y="38"/>
                    </a:lnTo>
                    <a:lnTo>
                      <a:pt x="30" y="38"/>
                    </a:lnTo>
                    <a:lnTo>
                      <a:pt x="32" y="39"/>
                    </a:lnTo>
                    <a:lnTo>
                      <a:pt x="32" y="41"/>
                    </a:lnTo>
                    <a:lnTo>
                      <a:pt x="30" y="41"/>
                    </a:lnTo>
                    <a:lnTo>
                      <a:pt x="27" y="39"/>
                    </a:lnTo>
                    <a:lnTo>
                      <a:pt x="27" y="41"/>
                    </a:lnTo>
                    <a:lnTo>
                      <a:pt x="26" y="41"/>
                    </a:lnTo>
                    <a:lnTo>
                      <a:pt x="22" y="38"/>
                    </a:lnTo>
                    <a:lnTo>
                      <a:pt x="21" y="38"/>
                    </a:lnTo>
                    <a:lnTo>
                      <a:pt x="16" y="39"/>
                    </a:lnTo>
                    <a:lnTo>
                      <a:pt x="18" y="41"/>
                    </a:lnTo>
                    <a:lnTo>
                      <a:pt x="19" y="41"/>
                    </a:lnTo>
                    <a:lnTo>
                      <a:pt x="24" y="46"/>
                    </a:lnTo>
                    <a:lnTo>
                      <a:pt x="26" y="46"/>
                    </a:lnTo>
                    <a:lnTo>
                      <a:pt x="27" y="46"/>
                    </a:lnTo>
                    <a:lnTo>
                      <a:pt x="29" y="46"/>
                    </a:lnTo>
                    <a:lnTo>
                      <a:pt x="30" y="49"/>
                    </a:lnTo>
                    <a:lnTo>
                      <a:pt x="30" y="51"/>
                    </a:lnTo>
                    <a:lnTo>
                      <a:pt x="32" y="51"/>
                    </a:lnTo>
                    <a:lnTo>
                      <a:pt x="35" y="51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9"/>
                    </a:lnTo>
                    <a:lnTo>
                      <a:pt x="48" y="47"/>
                    </a:lnTo>
                    <a:lnTo>
                      <a:pt x="50" y="49"/>
                    </a:lnTo>
                    <a:lnTo>
                      <a:pt x="48" y="52"/>
                    </a:lnTo>
                    <a:lnTo>
                      <a:pt x="50" y="54"/>
                    </a:lnTo>
                    <a:lnTo>
                      <a:pt x="53" y="57"/>
                    </a:lnTo>
                    <a:lnTo>
                      <a:pt x="56" y="57"/>
                    </a:lnTo>
                    <a:lnTo>
                      <a:pt x="59" y="55"/>
                    </a:lnTo>
                    <a:lnTo>
                      <a:pt x="61" y="54"/>
                    </a:lnTo>
                    <a:lnTo>
                      <a:pt x="61" y="52"/>
                    </a:lnTo>
                    <a:lnTo>
                      <a:pt x="59" y="52"/>
                    </a:lnTo>
                    <a:lnTo>
                      <a:pt x="61" y="49"/>
                    </a:lnTo>
                    <a:lnTo>
                      <a:pt x="64" y="47"/>
                    </a:lnTo>
                    <a:lnTo>
                      <a:pt x="65" y="47"/>
                    </a:lnTo>
                    <a:lnTo>
                      <a:pt x="67" y="49"/>
                    </a:lnTo>
                    <a:lnTo>
                      <a:pt x="69" y="49"/>
                    </a:lnTo>
                    <a:lnTo>
                      <a:pt x="72" y="49"/>
                    </a:lnTo>
                    <a:lnTo>
                      <a:pt x="75" y="47"/>
                    </a:lnTo>
                    <a:lnTo>
                      <a:pt x="75" y="46"/>
                    </a:lnTo>
                    <a:lnTo>
                      <a:pt x="75" y="43"/>
                    </a:lnTo>
                    <a:lnTo>
                      <a:pt x="73" y="41"/>
                    </a:lnTo>
                    <a:lnTo>
                      <a:pt x="75" y="38"/>
                    </a:lnTo>
                    <a:lnTo>
                      <a:pt x="78" y="36"/>
                    </a:lnTo>
                    <a:lnTo>
                      <a:pt x="80" y="33"/>
                    </a:lnTo>
                    <a:lnTo>
                      <a:pt x="81" y="30"/>
                    </a:lnTo>
                    <a:lnTo>
                      <a:pt x="85" y="27"/>
                    </a:lnTo>
                    <a:lnTo>
                      <a:pt x="85" y="25"/>
                    </a:lnTo>
                    <a:lnTo>
                      <a:pt x="85" y="22"/>
                    </a:lnTo>
                    <a:lnTo>
                      <a:pt x="85" y="20"/>
                    </a:lnTo>
                    <a:lnTo>
                      <a:pt x="83" y="19"/>
                    </a:lnTo>
                    <a:lnTo>
                      <a:pt x="85" y="17"/>
                    </a:lnTo>
                    <a:lnTo>
                      <a:pt x="85" y="15"/>
                    </a:lnTo>
                    <a:lnTo>
                      <a:pt x="83" y="14"/>
                    </a:lnTo>
                    <a:lnTo>
                      <a:pt x="80" y="14"/>
                    </a:lnTo>
                    <a:lnTo>
                      <a:pt x="78" y="12"/>
                    </a:lnTo>
                    <a:lnTo>
                      <a:pt x="77" y="12"/>
                    </a:lnTo>
                    <a:lnTo>
                      <a:pt x="72" y="12"/>
                    </a:lnTo>
                    <a:lnTo>
                      <a:pt x="69" y="12"/>
                    </a:lnTo>
                    <a:lnTo>
                      <a:pt x="67" y="11"/>
                    </a:lnTo>
                    <a:lnTo>
                      <a:pt x="64" y="11"/>
                    </a:lnTo>
                    <a:lnTo>
                      <a:pt x="62" y="9"/>
                    </a:lnTo>
                    <a:lnTo>
                      <a:pt x="62" y="8"/>
                    </a:lnTo>
                    <a:lnTo>
                      <a:pt x="61" y="8"/>
                    </a:lnTo>
                    <a:lnTo>
                      <a:pt x="59" y="9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59" y="4"/>
                    </a:lnTo>
                    <a:lnTo>
                      <a:pt x="58" y="6"/>
                    </a:lnTo>
                    <a:lnTo>
                      <a:pt x="56" y="8"/>
                    </a:lnTo>
                    <a:lnTo>
                      <a:pt x="56" y="9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3" y="6"/>
                    </a:lnTo>
                    <a:lnTo>
                      <a:pt x="53" y="8"/>
                    </a:lnTo>
                    <a:lnTo>
                      <a:pt x="53" y="9"/>
                    </a:lnTo>
                    <a:lnTo>
                      <a:pt x="51" y="11"/>
                    </a:lnTo>
                    <a:lnTo>
                      <a:pt x="51" y="12"/>
                    </a:lnTo>
                    <a:lnTo>
                      <a:pt x="51" y="15"/>
                    </a:lnTo>
                    <a:lnTo>
                      <a:pt x="50" y="14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4"/>
                    </a:lnTo>
                    <a:lnTo>
                      <a:pt x="46" y="15"/>
                    </a:lnTo>
                    <a:lnTo>
                      <a:pt x="46" y="14"/>
                    </a:lnTo>
                    <a:lnTo>
                      <a:pt x="45" y="12"/>
                    </a:lnTo>
                    <a:lnTo>
                      <a:pt x="46" y="9"/>
                    </a:lnTo>
                    <a:lnTo>
                      <a:pt x="46" y="4"/>
                    </a:lnTo>
                    <a:lnTo>
                      <a:pt x="46" y="3"/>
                    </a:lnTo>
                    <a:lnTo>
                      <a:pt x="43" y="1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2" y="3"/>
                    </a:lnTo>
                    <a:lnTo>
                      <a:pt x="43" y="4"/>
                    </a:lnTo>
                    <a:lnTo>
                      <a:pt x="40" y="4"/>
                    </a:lnTo>
                    <a:lnTo>
                      <a:pt x="40" y="3"/>
                    </a:lnTo>
                    <a:lnTo>
                      <a:pt x="38" y="3"/>
                    </a:lnTo>
                    <a:lnTo>
                      <a:pt x="38" y="6"/>
                    </a:lnTo>
                    <a:lnTo>
                      <a:pt x="40" y="8"/>
                    </a:lnTo>
                    <a:lnTo>
                      <a:pt x="40" y="11"/>
                    </a:lnTo>
                    <a:lnTo>
                      <a:pt x="40" y="14"/>
                    </a:lnTo>
                    <a:lnTo>
                      <a:pt x="40" y="17"/>
                    </a:lnTo>
                    <a:lnTo>
                      <a:pt x="42" y="20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38" y="20"/>
                    </a:lnTo>
                    <a:lnTo>
                      <a:pt x="37" y="19"/>
                    </a:lnTo>
                    <a:lnTo>
                      <a:pt x="34" y="17"/>
                    </a:lnTo>
                    <a:lnTo>
                      <a:pt x="34" y="14"/>
                    </a:lnTo>
                    <a:lnTo>
                      <a:pt x="35" y="12"/>
                    </a:lnTo>
                    <a:lnTo>
                      <a:pt x="35" y="11"/>
                    </a:lnTo>
                    <a:lnTo>
                      <a:pt x="32" y="11"/>
                    </a:lnTo>
                    <a:lnTo>
                      <a:pt x="30" y="12"/>
                    </a:lnTo>
                    <a:lnTo>
                      <a:pt x="29" y="12"/>
                    </a:lnTo>
                    <a:lnTo>
                      <a:pt x="29" y="12"/>
                    </a:lnTo>
                    <a:lnTo>
                      <a:pt x="26" y="14"/>
                    </a:lnTo>
                    <a:lnTo>
                      <a:pt x="24" y="14"/>
                    </a:lnTo>
                    <a:lnTo>
                      <a:pt x="24" y="12"/>
                    </a:lnTo>
                    <a:lnTo>
                      <a:pt x="24" y="11"/>
                    </a:lnTo>
                    <a:lnTo>
                      <a:pt x="22" y="11"/>
                    </a:lnTo>
                    <a:lnTo>
                      <a:pt x="21" y="9"/>
                    </a:lnTo>
                    <a:lnTo>
                      <a:pt x="21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6" y="4"/>
                    </a:lnTo>
                    <a:lnTo>
                      <a:pt x="16" y="3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13" y="4"/>
                    </a:lnTo>
                    <a:lnTo>
                      <a:pt x="13" y="8"/>
                    </a:lnTo>
                    <a:lnTo>
                      <a:pt x="15" y="11"/>
                    </a:lnTo>
                    <a:lnTo>
                      <a:pt x="15" y="14"/>
                    </a:lnTo>
                    <a:lnTo>
                      <a:pt x="15" y="15"/>
                    </a:lnTo>
                    <a:lnTo>
                      <a:pt x="13" y="14"/>
                    </a:lnTo>
                    <a:lnTo>
                      <a:pt x="11" y="11"/>
                    </a:lnTo>
                    <a:lnTo>
                      <a:pt x="11" y="9"/>
                    </a:lnTo>
                    <a:lnTo>
                      <a:pt x="10" y="12"/>
                    </a:lnTo>
                    <a:lnTo>
                      <a:pt x="11" y="15"/>
                    </a:lnTo>
                    <a:lnTo>
                      <a:pt x="13" y="17"/>
                    </a:lnTo>
                    <a:lnTo>
                      <a:pt x="13" y="19"/>
                    </a:lnTo>
                    <a:lnTo>
                      <a:pt x="11" y="22"/>
                    </a:lnTo>
                    <a:lnTo>
                      <a:pt x="11" y="20"/>
                    </a:lnTo>
                    <a:lnTo>
                      <a:pt x="10" y="17"/>
                    </a:lnTo>
                    <a:lnTo>
                      <a:pt x="8" y="17"/>
                    </a:lnTo>
                    <a:lnTo>
                      <a:pt x="3" y="17"/>
                    </a:lnTo>
                    <a:lnTo>
                      <a:pt x="2" y="15"/>
                    </a:lnTo>
                    <a:lnTo>
                      <a:pt x="0" y="17"/>
                    </a:lnTo>
                    <a:lnTo>
                      <a:pt x="2" y="20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4870" y="926"/>
                <a:ext cx="2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18" extrusionOk="0">
                    <a:moveTo>
                      <a:pt x="21" y="6"/>
                    </a:moveTo>
                    <a:lnTo>
                      <a:pt x="22" y="5"/>
                    </a:lnTo>
                    <a:lnTo>
                      <a:pt x="21" y="3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3" y="10"/>
                    </a:lnTo>
                    <a:lnTo>
                      <a:pt x="6" y="10"/>
                    </a:lnTo>
                    <a:lnTo>
                      <a:pt x="6" y="11"/>
                    </a:lnTo>
                    <a:lnTo>
                      <a:pt x="8" y="13"/>
                    </a:lnTo>
                    <a:lnTo>
                      <a:pt x="8" y="14"/>
                    </a:lnTo>
                    <a:lnTo>
                      <a:pt x="8" y="16"/>
                    </a:lnTo>
                    <a:lnTo>
                      <a:pt x="8" y="18"/>
                    </a:lnTo>
                    <a:lnTo>
                      <a:pt x="9" y="18"/>
                    </a:lnTo>
                    <a:lnTo>
                      <a:pt x="11" y="18"/>
                    </a:lnTo>
                    <a:lnTo>
                      <a:pt x="11" y="18"/>
                    </a:lnTo>
                    <a:lnTo>
                      <a:pt x="16" y="14"/>
                    </a:lnTo>
                    <a:lnTo>
                      <a:pt x="17" y="14"/>
                    </a:lnTo>
                    <a:lnTo>
                      <a:pt x="19" y="13"/>
                    </a:lnTo>
                    <a:lnTo>
                      <a:pt x="19" y="11"/>
                    </a:lnTo>
                    <a:lnTo>
                      <a:pt x="19" y="8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4878" y="937"/>
                <a:ext cx="38" cy="43"/>
              </a:xfrm>
              <a:custGeom>
                <a:avLst/>
                <a:gdLst/>
                <a:ahLst/>
                <a:cxnLst/>
                <a:rect l="l" t="t" r="r" b="b"/>
                <a:pathLst>
                  <a:path w="38" h="43" extrusionOk="0">
                    <a:moveTo>
                      <a:pt x="32" y="26"/>
                    </a:moveTo>
                    <a:lnTo>
                      <a:pt x="35" y="23"/>
                    </a:lnTo>
                    <a:lnTo>
                      <a:pt x="36" y="21"/>
                    </a:lnTo>
                    <a:lnTo>
                      <a:pt x="38" y="21"/>
                    </a:lnTo>
                    <a:lnTo>
                      <a:pt x="35" y="19"/>
                    </a:lnTo>
                    <a:lnTo>
                      <a:pt x="35" y="18"/>
                    </a:lnTo>
                    <a:lnTo>
                      <a:pt x="32" y="16"/>
                    </a:lnTo>
                    <a:lnTo>
                      <a:pt x="28" y="18"/>
                    </a:lnTo>
                    <a:lnTo>
                      <a:pt x="27" y="19"/>
                    </a:lnTo>
                    <a:lnTo>
                      <a:pt x="24" y="18"/>
                    </a:lnTo>
                    <a:lnTo>
                      <a:pt x="21" y="15"/>
                    </a:lnTo>
                    <a:lnTo>
                      <a:pt x="21" y="11"/>
                    </a:lnTo>
                    <a:lnTo>
                      <a:pt x="21" y="10"/>
                    </a:lnTo>
                    <a:lnTo>
                      <a:pt x="24" y="8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6" y="3"/>
                    </a:lnTo>
                    <a:lnTo>
                      <a:pt x="13" y="7"/>
                    </a:lnTo>
                    <a:lnTo>
                      <a:pt x="9" y="7"/>
                    </a:lnTo>
                    <a:lnTo>
                      <a:pt x="5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3" y="15"/>
                    </a:lnTo>
                    <a:lnTo>
                      <a:pt x="5" y="16"/>
                    </a:lnTo>
                    <a:lnTo>
                      <a:pt x="8" y="16"/>
                    </a:lnTo>
                    <a:lnTo>
                      <a:pt x="8" y="18"/>
                    </a:lnTo>
                    <a:lnTo>
                      <a:pt x="6" y="19"/>
                    </a:lnTo>
                    <a:lnTo>
                      <a:pt x="6" y="23"/>
                    </a:lnTo>
                    <a:lnTo>
                      <a:pt x="5" y="26"/>
                    </a:lnTo>
                    <a:lnTo>
                      <a:pt x="5" y="31"/>
                    </a:lnTo>
                    <a:lnTo>
                      <a:pt x="1" y="32"/>
                    </a:lnTo>
                    <a:lnTo>
                      <a:pt x="3" y="35"/>
                    </a:lnTo>
                    <a:lnTo>
                      <a:pt x="1" y="35"/>
                    </a:lnTo>
                    <a:lnTo>
                      <a:pt x="1" y="39"/>
                    </a:lnTo>
                    <a:lnTo>
                      <a:pt x="3" y="39"/>
                    </a:lnTo>
                    <a:lnTo>
                      <a:pt x="6" y="37"/>
                    </a:lnTo>
                    <a:lnTo>
                      <a:pt x="8" y="37"/>
                    </a:lnTo>
                    <a:lnTo>
                      <a:pt x="11" y="34"/>
                    </a:lnTo>
                    <a:lnTo>
                      <a:pt x="13" y="34"/>
                    </a:lnTo>
                    <a:lnTo>
                      <a:pt x="14" y="34"/>
                    </a:lnTo>
                    <a:lnTo>
                      <a:pt x="16" y="29"/>
                    </a:lnTo>
                    <a:lnTo>
                      <a:pt x="17" y="29"/>
                    </a:lnTo>
                    <a:lnTo>
                      <a:pt x="19" y="29"/>
                    </a:lnTo>
                    <a:lnTo>
                      <a:pt x="21" y="29"/>
                    </a:lnTo>
                    <a:lnTo>
                      <a:pt x="21" y="31"/>
                    </a:lnTo>
                    <a:lnTo>
                      <a:pt x="19" y="35"/>
                    </a:lnTo>
                    <a:lnTo>
                      <a:pt x="21" y="39"/>
                    </a:lnTo>
                    <a:lnTo>
                      <a:pt x="19" y="40"/>
                    </a:lnTo>
                    <a:lnTo>
                      <a:pt x="19" y="43"/>
                    </a:lnTo>
                    <a:lnTo>
                      <a:pt x="21" y="43"/>
                    </a:lnTo>
                    <a:lnTo>
                      <a:pt x="24" y="42"/>
                    </a:lnTo>
                    <a:lnTo>
                      <a:pt x="24" y="39"/>
                    </a:lnTo>
                    <a:lnTo>
                      <a:pt x="25" y="37"/>
                    </a:lnTo>
                    <a:lnTo>
                      <a:pt x="27" y="35"/>
                    </a:lnTo>
                    <a:lnTo>
                      <a:pt x="30" y="35"/>
                    </a:lnTo>
                    <a:lnTo>
                      <a:pt x="32" y="29"/>
                    </a:lnTo>
                    <a:lnTo>
                      <a:pt x="32" y="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4859" y="838"/>
                <a:ext cx="9" cy="7"/>
              </a:xfrm>
              <a:custGeom>
                <a:avLst/>
                <a:gdLst/>
                <a:ahLst/>
                <a:cxnLst/>
                <a:rect l="l" t="t" r="r" b="b"/>
                <a:pathLst>
                  <a:path w="9" h="7" extrusionOk="0">
                    <a:moveTo>
                      <a:pt x="6" y="5"/>
                    </a:moveTo>
                    <a:lnTo>
                      <a:pt x="8" y="7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6" y="4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4873" y="1074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5" y="7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4865" y="909"/>
                <a:ext cx="8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5" y="6"/>
                    </a:lnTo>
                    <a:lnTo>
                      <a:pt x="8" y="4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4927" y="859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5"/>
                    </a:moveTo>
                    <a:lnTo>
                      <a:pt x="5" y="3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4779" y="872"/>
                <a:ext cx="100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39" extrusionOk="0">
                    <a:moveTo>
                      <a:pt x="0" y="33"/>
                    </a:moveTo>
                    <a:lnTo>
                      <a:pt x="3" y="38"/>
                    </a:lnTo>
                    <a:lnTo>
                      <a:pt x="3" y="41"/>
                    </a:lnTo>
                    <a:lnTo>
                      <a:pt x="5" y="40"/>
                    </a:lnTo>
                    <a:lnTo>
                      <a:pt x="6" y="38"/>
                    </a:lnTo>
                    <a:lnTo>
                      <a:pt x="6" y="35"/>
                    </a:lnTo>
                    <a:lnTo>
                      <a:pt x="6" y="32"/>
                    </a:lnTo>
                    <a:lnTo>
                      <a:pt x="8" y="32"/>
                    </a:lnTo>
                    <a:lnTo>
                      <a:pt x="10" y="33"/>
                    </a:lnTo>
                    <a:lnTo>
                      <a:pt x="11" y="33"/>
                    </a:lnTo>
                    <a:lnTo>
                      <a:pt x="13" y="33"/>
                    </a:lnTo>
                    <a:lnTo>
                      <a:pt x="11" y="37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10" y="41"/>
                    </a:lnTo>
                    <a:lnTo>
                      <a:pt x="11" y="45"/>
                    </a:lnTo>
                    <a:lnTo>
                      <a:pt x="11" y="45"/>
                    </a:lnTo>
                    <a:lnTo>
                      <a:pt x="13" y="46"/>
                    </a:lnTo>
                    <a:lnTo>
                      <a:pt x="14" y="46"/>
                    </a:lnTo>
                    <a:lnTo>
                      <a:pt x="16" y="46"/>
                    </a:lnTo>
                    <a:lnTo>
                      <a:pt x="16" y="48"/>
                    </a:lnTo>
                    <a:lnTo>
                      <a:pt x="13" y="49"/>
                    </a:lnTo>
                    <a:lnTo>
                      <a:pt x="13" y="49"/>
                    </a:lnTo>
                    <a:lnTo>
                      <a:pt x="13" y="49"/>
                    </a:lnTo>
                    <a:lnTo>
                      <a:pt x="11" y="48"/>
                    </a:lnTo>
                    <a:lnTo>
                      <a:pt x="8" y="45"/>
                    </a:lnTo>
                    <a:lnTo>
                      <a:pt x="6" y="45"/>
                    </a:lnTo>
                    <a:lnTo>
                      <a:pt x="6" y="48"/>
                    </a:lnTo>
                    <a:lnTo>
                      <a:pt x="8" y="49"/>
                    </a:lnTo>
                    <a:lnTo>
                      <a:pt x="10" y="51"/>
                    </a:lnTo>
                    <a:lnTo>
                      <a:pt x="11" y="52"/>
                    </a:lnTo>
                    <a:lnTo>
                      <a:pt x="11" y="52"/>
                    </a:lnTo>
                    <a:lnTo>
                      <a:pt x="11" y="54"/>
                    </a:lnTo>
                    <a:lnTo>
                      <a:pt x="13" y="56"/>
                    </a:lnTo>
                    <a:lnTo>
                      <a:pt x="14" y="57"/>
                    </a:lnTo>
                    <a:lnTo>
                      <a:pt x="16" y="59"/>
                    </a:lnTo>
                    <a:lnTo>
                      <a:pt x="16" y="60"/>
                    </a:lnTo>
                    <a:lnTo>
                      <a:pt x="19" y="60"/>
                    </a:lnTo>
                    <a:lnTo>
                      <a:pt x="21" y="60"/>
                    </a:lnTo>
                    <a:lnTo>
                      <a:pt x="22" y="60"/>
                    </a:lnTo>
                    <a:lnTo>
                      <a:pt x="22" y="62"/>
                    </a:lnTo>
                    <a:lnTo>
                      <a:pt x="21" y="62"/>
                    </a:lnTo>
                    <a:lnTo>
                      <a:pt x="18" y="62"/>
                    </a:lnTo>
                    <a:lnTo>
                      <a:pt x="18" y="65"/>
                    </a:lnTo>
                    <a:lnTo>
                      <a:pt x="19" y="68"/>
                    </a:lnTo>
                    <a:lnTo>
                      <a:pt x="21" y="67"/>
                    </a:lnTo>
                    <a:lnTo>
                      <a:pt x="22" y="68"/>
                    </a:lnTo>
                    <a:lnTo>
                      <a:pt x="26" y="72"/>
                    </a:lnTo>
                    <a:lnTo>
                      <a:pt x="27" y="73"/>
                    </a:lnTo>
                    <a:lnTo>
                      <a:pt x="26" y="75"/>
                    </a:lnTo>
                    <a:lnTo>
                      <a:pt x="26" y="76"/>
                    </a:lnTo>
                    <a:lnTo>
                      <a:pt x="29" y="76"/>
                    </a:lnTo>
                    <a:lnTo>
                      <a:pt x="33" y="76"/>
                    </a:lnTo>
                    <a:lnTo>
                      <a:pt x="35" y="75"/>
                    </a:lnTo>
                    <a:lnTo>
                      <a:pt x="35" y="73"/>
                    </a:lnTo>
                    <a:lnTo>
                      <a:pt x="37" y="70"/>
                    </a:lnTo>
                    <a:lnTo>
                      <a:pt x="38" y="68"/>
                    </a:lnTo>
                    <a:lnTo>
                      <a:pt x="40" y="68"/>
                    </a:lnTo>
                    <a:lnTo>
                      <a:pt x="40" y="67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8" y="59"/>
                    </a:lnTo>
                    <a:lnTo>
                      <a:pt x="37" y="57"/>
                    </a:lnTo>
                    <a:lnTo>
                      <a:pt x="37" y="56"/>
                    </a:lnTo>
                    <a:lnTo>
                      <a:pt x="38" y="54"/>
                    </a:lnTo>
                    <a:lnTo>
                      <a:pt x="40" y="56"/>
                    </a:lnTo>
                    <a:lnTo>
                      <a:pt x="41" y="57"/>
                    </a:lnTo>
                    <a:lnTo>
                      <a:pt x="41" y="59"/>
                    </a:lnTo>
                    <a:lnTo>
                      <a:pt x="41" y="60"/>
                    </a:lnTo>
                    <a:lnTo>
                      <a:pt x="43" y="59"/>
                    </a:lnTo>
                    <a:lnTo>
                      <a:pt x="43" y="56"/>
                    </a:lnTo>
                    <a:lnTo>
                      <a:pt x="43" y="52"/>
                    </a:lnTo>
                    <a:lnTo>
                      <a:pt x="43" y="51"/>
                    </a:lnTo>
                    <a:lnTo>
                      <a:pt x="45" y="51"/>
                    </a:lnTo>
                    <a:lnTo>
                      <a:pt x="46" y="52"/>
                    </a:lnTo>
                    <a:lnTo>
                      <a:pt x="46" y="56"/>
                    </a:lnTo>
                    <a:lnTo>
                      <a:pt x="46" y="57"/>
                    </a:lnTo>
                    <a:lnTo>
                      <a:pt x="46" y="59"/>
                    </a:lnTo>
                    <a:lnTo>
                      <a:pt x="45" y="60"/>
                    </a:lnTo>
                    <a:lnTo>
                      <a:pt x="45" y="62"/>
                    </a:lnTo>
                    <a:lnTo>
                      <a:pt x="45" y="65"/>
                    </a:lnTo>
                    <a:lnTo>
                      <a:pt x="46" y="65"/>
                    </a:lnTo>
                    <a:lnTo>
                      <a:pt x="49" y="65"/>
                    </a:lnTo>
                    <a:lnTo>
                      <a:pt x="53" y="60"/>
                    </a:lnTo>
                    <a:lnTo>
                      <a:pt x="54" y="59"/>
                    </a:lnTo>
                    <a:lnTo>
                      <a:pt x="54" y="56"/>
                    </a:lnTo>
                    <a:lnTo>
                      <a:pt x="54" y="54"/>
                    </a:lnTo>
                    <a:lnTo>
                      <a:pt x="56" y="54"/>
                    </a:lnTo>
                    <a:lnTo>
                      <a:pt x="57" y="56"/>
                    </a:lnTo>
                    <a:lnTo>
                      <a:pt x="57" y="59"/>
                    </a:lnTo>
                    <a:lnTo>
                      <a:pt x="56" y="62"/>
                    </a:lnTo>
                    <a:lnTo>
                      <a:pt x="56" y="64"/>
                    </a:lnTo>
                    <a:lnTo>
                      <a:pt x="57" y="65"/>
                    </a:lnTo>
                    <a:lnTo>
                      <a:pt x="59" y="65"/>
                    </a:lnTo>
                    <a:lnTo>
                      <a:pt x="62" y="62"/>
                    </a:lnTo>
                    <a:lnTo>
                      <a:pt x="64" y="62"/>
                    </a:lnTo>
                    <a:lnTo>
                      <a:pt x="64" y="64"/>
                    </a:lnTo>
                    <a:lnTo>
                      <a:pt x="62" y="65"/>
                    </a:lnTo>
                    <a:lnTo>
                      <a:pt x="59" y="67"/>
                    </a:lnTo>
                    <a:lnTo>
                      <a:pt x="57" y="68"/>
                    </a:lnTo>
                    <a:lnTo>
                      <a:pt x="53" y="68"/>
                    </a:lnTo>
                    <a:lnTo>
                      <a:pt x="49" y="70"/>
                    </a:lnTo>
                    <a:lnTo>
                      <a:pt x="48" y="72"/>
                    </a:lnTo>
                    <a:lnTo>
                      <a:pt x="48" y="73"/>
                    </a:lnTo>
                    <a:lnTo>
                      <a:pt x="46" y="73"/>
                    </a:lnTo>
                    <a:lnTo>
                      <a:pt x="43" y="76"/>
                    </a:lnTo>
                    <a:lnTo>
                      <a:pt x="41" y="78"/>
                    </a:lnTo>
                    <a:lnTo>
                      <a:pt x="40" y="78"/>
                    </a:lnTo>
                    <a:lnTo>
                      <a:pt x="38" y="80"/>
                    </a:lnTo>
                    <a:lnTo>
                      <a:pt x="38" y="83"/>
                    </a:lnTo>
                    <a:lnTo>
                      <a:pt x="37" y="83"/>
                    </a:lnTo>
                    <a:lnTo>
                      <a:pt x="37" y="81"/>
                    </a:lnTo>
                    <a:lnTo>
                      <a:pt x="35" y="80"/>
                    </a:lnTo>
                    <a:lnTo>
                      <a:pt x="33" y="81"/>
                    </a:lnTo>
                    <a:lnTo>
                      <a:pt x="32" y="81"/>
                    </a:lnTo>
                    <a:lnTo>
                      <a:pt x="32" y="83"/>
                    </a:lnTo>
                    <a:lnTo>
                      <a:pt x="32" y="84"/>
                    </a:lnTo>
                    <a:lnTo>
                      <a:pt x="32" y="88"/>
                    </a:lnTo>
                    <a:lnTo>
                      <a:pt x="32" y="92"/>
                    </a:lnTo>
                    <a:lnTo>
                      <a:pt x="33" y="92"/>
                    </a:lnTo>
                    <a:lnTo>
                      <a:pt x="35" y="92"/>
                    </a:lnTo>
                    <a:lnTo>
                      <a:pt x="37" y="91"/>
                    </a:lnTo>
                    <a:lnTo>
                      <a:pt x="40" y="91"/>
                    </a:lnTo>
                    <a:lnTo>
                      <a:pt x="41" y="89"/>
                    </a:lnTo>
                    <a:lnTo>
                      <a:pt x="43" y="91"/>
                    </a:lnTo>
                    <a:lnTo>
                      <a:pt x="45" y="89"/>
                    </a:lnTo>
                    <a:lnTo>
                      <a:pt x="48" y="88"/>
                    </a:lnTo>
                    <a:lnTo>
                      <a:pt x="48" y="88"/>
                    </a:lnTo>
                    <a:lnTo>
                      <a:pt x="49" y="86"/>
                    </a:lnTo>
                    <a:lnTo>
                      <a:pt x="51" y="86"/>
                    </a:lnTo>
                    <a:lnTo>
                      <a:pt x="51" y="88"/>
                    </a:lnTo>
                    <a:lnTo>
                      <a:pt x="53" y="88"/>
                    </a:lnTo>
                    <a:lnTo>
                      <a:pt x="59" y="88"/>
                    </a:lnTo>
                    <a:lnTo>
                      <a:pt x="61" y="86"/>
                    </a:lnTo>
                    <a:lnTo>
                      <a:pt x="62" y="84"/>
                    </a:lnTo>
                    <a:lnTo>
                      <a:pt x="64" y="84"/>
                    </a:lnTo>
                    <a:lnTo>
                      <a:pt x="64" y="86"/>
                    </a:lnTo>
                    <a:lnTo>
                      <a:pt x="62" y="88"/>
                    </a:lnTo>
                    <a:lnTo>
                      <a:pt x="62" y="89"/>
                    </a:lnTo>
                    <a:lnTo>
                      <a:pt x="61" y="89"/>
                    </a:lnTo>
                    <a:lnTo>
                      <a:pt x="61" y="89"/>
                    </a:lnTo>
                    <a:lnTo>
                      <a:pt x="57" y="89"/>
                    </a:lnTo>
                    <a:lnTo>
                      <a:pt x="54" y="89"/>
                    </a:lnTo>
                    <a:lnTo>
                      <a:pt x="53" y="91"/>
                    </a:lnTo>
                    <a:lnTo>
                      <a:pt x="48" y="92"/>
                    </a:lnTo>
                    <a:lnTo>
                      <a:pt x="46" y="92"/>
                    </a:lnTo>
                    <a:lnTo>
                      <a:pt x="43" y="94"/>
                    </a:lnTo>
                    <a:lnTo>
                      <a:pt x="43" y="94"/>
                    </a:lnTo>
                    <a:lnTo>
                      <a:pt x="46" y="96"/>
                    </a:lnTo>
                    <a:lnTo>
                      <a:pt x="49" y="96"/>
                    </a:lnTo>
                    <a:lnTo>
                      <a:pt x="53" y="96"/>
                    </a:lnTo>
                    <a:lnTo>
                      <a:pt x="54" y="97"/>
                    </a:lnTo>
                    <a:lnTo>
                      <a:pt x="54" y="99"/>
                    </a:lnTo>
                    <a:lnTo>
                      <a:pt x="49" y="99"/>
                    </a:lnTo>
                    <a:lnTo>
                      <a:pt x="48" y="100"/>
                    </a:lnTo>
                    <a:lnTo>
                      <a:pt x="46" y="99"/>
                    </a:lnTo>
                    <a:lnTo>
                      <a:pt x="43" y="99"/>
                    </a:lnTo>
                    <a:lnTo>
                      <a:pt x="43" y="100"/>
                    </a:lnTo>
                    <a:lnTo>
                      <a:pt x="43" y="100"/>
                    </a:lnTo>
                    <a:lnTo>
                      <a:pt x="41" y="99"/>
                    </a:lnTo>
                    <a:lnTo>
                      <a:pt x="40" y="96"/>
                    </a:lnTo>
                    <a:lnTo>
                      <a:pt x="38" y="96"/>
                    </a:lnTo>
                    <a:lnTo>
                      <a:pt x="35" y="99"/>
                    </a:lnTo>
                    <a:lnTo>
                      <a:pt x="35" y="99"/>
                    </a:lnTo>
                    <a:lnTo>
                      <a:pt x="37" y="100"/>
                    </a:lnTo>
                    <a:lnTo>
                      <a:pt x="37" y="102"/>
                    </a:lnTo>
                    <a:lnTo>
                      <a:pt x="35" y="104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7"/>
                    </a:lnTo>
                    <a:lnTo>
                      <a:pt x="38" y="108"/>
                    </a:lnTo>
                    <a:lnTo>
                      <a:pt x="38" y="110"/>
                    </a:lnTo>
                    <a:lnTo>
                      <a:pt x="40" y="110"/>
                    </a:lnTo>
                    <a:lnTo>
                      <a:pt x="40" y="110"/>
                    </a:lnTo>
                    <a:lnTo>
                      <a:pt x="41" y="111"/>
                    </a:lnTo>
                    <a:lnTo>
                      <a:pt x="41" y="113"/>
                    </a:lnTo>
                    <a:lnTo>
                      <a:pt x="43" y="115"/>
                    </a:lnTo>
                    <a:lnTo>
                      <a:pt x="45" y="115"/>
                    </a:lnTo>
                    <a:lnTo>
                      <a:pt x="46" y="115"/>
                    </a:lnTo>
                    <a:lnTo>
                      <a:pt x="48" y="116"/>
                    </a:lnTo>
                    <a:lnTo>
                      <a:pt x="48" y="118"/>
                    </a:lnTo>
                    <a:lnTo>
                      <a:pt x="48" y="119"/>
                    </a:lnTo>
                    <a:lnTo>
                      <a:pt x="51" y="121"/>
                    </a:lnTo>
                    <a:lnTo>
                      <a:pt x="54" y="121"/>
                    </a:lnTo>
                    <a:lnTo>
                      <a:pt x="56" y="119"/>
                    </a:lnTo>
                    <a:lnTo>
                      <a:pt x="56" y="119"/>
                    </a:lnTo>
                    <a:lnTo>
                      <a:pt x="57" y="119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57" y="123"/>
                    </a:lnTo>
                    <a:lnTo>
                      <a:pt x="54" y="126"/>
                    </a:lnTo>
                    <a:lnTo>
                      <a:pt x="54" y="126"/>
                    </a:lnTo>
                    <a:lnTo>
                      <a:pt x="59" y="131"/>
                    </a:lnTo>
                    <a:lnTo>
                      <a:pt x="61" y="132"/>
                    </a:lnTo>
                    <a:lnTo>
                      <a:pt x="62" y="132"/>
                    </a:lnTo>
                    <a:lnTo>
                      <a:pt x="61" y="137"/>
                    </a:lnTo>
                    <a:lnTo>
                      <a:pt x="62" y="139"/>
                    </a:lnTo>
                    <a:lnTo>
                      <a:pt x="62" y="139"/>
                    </a:lnTo>
                    <a:lnTo>
                      <a:pt x="64" y="137"/>
                    </a:lnTo>
                    <a:lnTo>
                      <a:pt x="64" y="137"/>
                    </a:lnTo>
                    <a:lnTo>
                      <a:pt x="65" y="139"/>
                    </a:lnTo>
                    <a:lnTo>
                      <a:pt x="69" y="139"/>
                    </a:lnTo>
                    <a:lnTo>
                      <a:pt x="70" y="135"/>
                    </a:lnTo>
                    <a:lnTo>
                      <a:pt x="70" y="132"/>
                    </a:lnTo>
                    <a:lnTo>
                      <a:pt x="72" y="132"/>
                    </a:lnTo>
                    <a:lnTo>
                      <a:pt x="72" y="131"/>
                    </a:lnTo>
                    <a:lnTo>
                      <a:pt x="70" y="126"/>
                    </a:lnTo>
                    <a:lnTo>
                      <a:pt x="70" y="123"/>
                    </a:lnTo>
                    <a:lnTo>
                      <a:pt x="70" y="121"/>
                    </a:lnTo>
                    <a:lnTo>
                      <a:pt x="72" y="119"/>
                    </a:lnTo>
                    <a:lnTo>
                      <a:pt x="72" y="110"/>
                    </a:lnTo>
                    <a:lnTo>
                      <a:pt x="72" y="108"/>
                    </a:lnTo>
                    <a:lnTo>
                      <a:pt x="72" y="107"/>
                    </a:lnTo>
                    <a:lnTo>
                      <a:pt x="75" y="105"/>
                    </a:lnTo>
                    <a:lnTo>
                      <a:pt x="75" y="104"/>
                    </a:lnTo>
                    <a:lnTo>
                      <a:pt x="72" y="102"/>
                    </a:lnTo>
                    <a:lnTo>
                      <a:pt x="75" y="100"/>
                    </a:lnTo>
                    <a:lnTo>
                      <a:pt x="77" y="100"/>
                    </a:lnTo>
                    <a:lnTo>
                      <a:pt x="78" y="100"/>
                    </a:lnTo>
                    <a:lnTo>
                      <a:pt x="78" y="97"/>
                    </a:lnTo>
                    <a:lnTo>
                      <a:pt x="78" y="94"/>
                    </a:lnTo>
                    <a:lnTo>
                      <a:pt x="80" y="91"/>
                    </a:lnTo>
                    <a:lnTo>
                      <a:pt x="80" y="88"/>
                    </a:lnTo>
                    <a:lnTo>
                      <a:pt x="78" y="84"/>
                    </a:lnTo>
                    <a:lnTo>
                      <a:pt x="78" y="81"/>
                    </a:lnTo>
                    <a:lnTo>
                      <a:pt x="78" y="81"/>
                    </a:lnTo>
                    <a:lnTo>
                      <a:pt x="81" y="81"/>
                    </a:lnTo>
                    <a:lnTo>
                      <a:pt x="83" y="80"/>
                    </a:lnTo>
                    <a:lnTo>
                      <a:pt x="81" y="78"/>
                    </a:lnTo>
                    <a:lnTo>
                      <a:pt x="81" y="75"/>
                    </a:lnTo>
                    <a:lnTo>
                      <a:pt x="83" y="73"/>
                    </a:lnTo>
                    <a:lnTo>
                      <a:pt x="83" y="68"/>
                    </a:lnTo>
                    <a:lnTo>
                      <a:pt x="81" y="65"/>
                    </a:lnTo>
                    <a:lnTo>
                      <a:pt x="81" y="64"/>
                    </a:lnTo>
                    <a:lnTo>
                      <a:pt x="84" y="60"/>
                    </a:lnTo>
                    <a:lnTo>
                      <a:pt x="84" y="59"/>
                    </a:lnTo>
                    <a:lnTo>
                      <a:pt x="84" y="57"/>
                    </a:lnTo>
                    <a:lnTo>
                      <a:pt x="84" y="56"/>
                    </a:lnTo>
                    <a:lnTo>
                      <a:pt x="88" y="56"/>
                    </a:lnTo>
                    <a:lnTo>
                      <a:pt x="91" y="52"/>
                    </a:lnTo>
                    <a:lnTo>
                      <a:pt x="92" y="54"/>
                    </a:lnTo>
                    <a:lnTo>
                      <a:pt x="96" y="52"/>
                    </a:lnTo>
                    <a:lnTo>
                      <a:pt x="97" y="54"/>
                    </a:lnTo>
                    <a:lnTo>
                      <a:pt x="99" y="54"/>
                    </a:lnTo>
                    <a:lnTo>
                      <a:pt x="99" y="52"/>
                    </a:lnTo>
                    <a:lnTo>
                      <a:pt x="100" y="51"/>
                    </a:lnTo>
                    <a:lnTo>
                      <a:pt x="100" y="48"/>
                    </a:lnTo>
                    <a:lnTo>
                      <a:pt x="97" y="48"/>
                    </a:lnTo>
                    <a:lnTo>
                      <a:pt x="92" y="46"/>
                    </a:lnTo>
                    <a:lnTo>
                      <a:pt x="89" y="45"/>
                    </a:lnTo>
                    <a:lnTo>
                      <a:pt x="84" y="40"/>
                    </a:lnTo>
                    <a:lnTo>
                      <a:pt x="83" y="38"/>
                    </a:lnTo>
                    <a:lnTo>
                      <a:pt x="80" y="35"/>
                    </a:lnTo>
                    <a:lnTo>
                      <a:pt x="78" y="35"/>
                    </a:lnTo>
                    <a:lnTo>
                      <a:pt x="77" y="33"/>
                    </a:lnTo>
                    <a:lnTo>
                      <a:pt x="75" y="32"/>
                    </a:lnTo>
                    <a:lnTo>
                      <a:pt x="75" y="30"/>
                    </a:lnTo>
                    <a:lnTo>
                      <a:pt x="72" y="24"/>
                    </a:lnTo>
                    <a:lnTo>
                      <a:pt x="70" y="19"/>
                    </a:lnTo>
                    <a:lnTo>
                      <a:pt x="67" y="16"/>
                    </a:lnTo>
                    <a:lnTo>
                      <a:pt x="65" y="17"/>
                    </a:lnTo>
                    <a:lnTo>
                      <a:pt x="64" y="19"/>
                    </a:lnTo>
                    <a:lnTo>
                      <a:pt x="65" y="25"/>
                    </a:lnTo>
                    <a:lnTo>
                      <a:pt x="65" y="29"/>
                    </a:lnTo>
                    <a:lnTo>
                      <a:pt x="64" y="30"/>
                    </a:lnTo>
                    <a:lnTo>
                      <a:pt x="62" y="30"/>
                    </a:lnTo>
                    <a:lnTo>
                      <a:pt x="62" y="29"/>
                    </a:lnTo>
                    <a:lnTo>
                      <a:pt x="62" y="24"/>
                    </a:lnTo>
                    <a:lnTo>
                      <a:pt x="62" y="19"/>
                    </a:lnTo>
                    <a:lnTo>
                      <a:pt x="64" y="17"/>
                    </a:lnTo>
                    <a:lnTo>
                      <a:pt x="64" y="14"/>
                    </a:lnTo>
                    <a:lnTo>
                      <a:pt x="62" y="11"/>
                    </a:lnTo>
                    <a:lnTo>
                      <a:pt x="59" y="6"/>
                    </a:lnTo>
                    <a:lnTo>
                      <a:pt x="57" y="5"/>
                    </a:lnTo>
                    <a:lnTo>
                      <a:pt x="56" y="6"/>
                    </a:lnTo>
                    <a:lnTo>
                      <a:pt x="54" y="9"/>
                    </a:lnTo>
                    <a:lnTo>
                      <a:pt x="53" y="8"/>
                    </a:lnTo>
                    <a:lnTo>
                      <a:pt x="53" y="5"/>
                    </a:lnTo>
                    <a:lnTo>
                      <a:pt x="49" y="1"/>
                    </a:lnTo>
                    <a:lnTo>
                      <a:pt x="48" y="0"/>
                    </a:lnTo>
                    <a:lnTo>
                      <a:pt x="46" y="1"/>
                    </a:lnTo>
                    <a:lnTo>
                      <a:pt x="45" y="5"/>
                    </a:lnTo>
                    <a:lnTo>
                      <a:pt x="46" y="8"/>
                    </a:lnTo>
                    <a:lnTo>
                      <a:pt x="45" y="11"/>
                    </a:lnTo>
                    <a:lnTo>
                      <a:pt x="45" y="13"/>
                    </a:lnTo>
                    <a:lnTo>
                      <a:pt x="43" y="16"/>
                    </a:lnTo>
                    <a:lnTo>
                      <a:pt x="45" y="17"/>
                    </a:lnTo>
                    <a:lnTo>
                      <a:pt x="46" y="19"/>
                    </a:lnTo>
                    <a:lnTo>
                      <a:pt x="46" y="27"/>
                    </a:lnTo>
                    <a:lnTo>
                      <a:pt x="46" y="32"/>
                    </a:lnTo>
                    <a:lnTo>
                      <a:pt x="46" y="35"/>
                    </a:lnTo>
                    <a:lnTo>
                      <a:pt x="49" y="38"/>
                    </a:lnTo>
                    <a:lnTo>
                      <a:pt x="49" y="41"/>
                    </a:lnTo>
                    <a:lnTo>
                      <a:pt x="53" y="45"/>
                    </a:lnTo>
                    <a:lnTo>
                      <a:pt x="51" y="46"/>
                    </a:lnTo>
                    <a:lnTo>
                      <a:pt x="49" y="46"/>
                    </a:lnTo>
                    <a:lnTo>
                      <a:pt x="49" y="45"/>
                    </a:lnTo>
                    <a:lnTo>
                      <a:pt x="46" y="41"/>
                    </a:lnTo>
                    <a:lnTo>
                      <a:pt x="45" y="38"/>
                    </a:lnTo>
                    <a:lnTo>
                      <a:pt x="43" y="38"/>
                    </a:lnTo>
                    <a:lnTo>
                      <a:pt x="41" y="40"/>
                    </a:lnTo>
                    <a:lnTo>
                      <a:pt x="41" y="38"/>
                    </a:lnTo>
                    <a:lnTo>
                      <a:pt x="40" y="38"/>
                    </a:lnTo>
                    <a:lnTo>
                      <a:pt x="43" y="35"/>
                    </a:lnTo>
                    <a:lnTo>
                      <a:pt x="43" y="33"/>
                    </a:lnTo>
                    <a:lnTo>
                      <a:pt x="43" y="32"/>
                    </a:lnTo>
                    <a:lnTo>
                      <a:pt x="41" y="25"/>
                    </a:lnTo>
                    <a:lnTo>
                      <a:pt x="41" y="21"/>
                    </a:lnTo>
                    <a:lnTo>
                      <a:pt x="40" y="19"/>
                    </a:lnTo>
                    <a:lnTo>
                      <a:pt x="38" y="17"/>
                    </a:lnTo>
                    <a:lnTo>
                      <a:pt x="35" y="14"/>
                    </a:lnTo>
                    <a:lnTo>
                      <a:pt x="33" y="13"/>
                    </a:lnTo>
                    <a:lnTo>
                      <a:pt x="32" y="14"/>
                    </a:lnTo>
                    <a:lnTo>
                      <a:pt x="32" y="17"/>
                    </a:lnTo>
                    <a:lnTo>
                      <a:pt x="29" y="22"/>
                    </a:lnTo>
                    <a:lnTo>
                      <a:pt x="29" y="25"/>
                    </a:lnTo>
                    <a:lnTo>
                      <a:pt x="29" y="29"/>
                    </a:lnTo>
                    <a:lnTo>
                      <a:pt x="30" y="32"/>
                    </a:lnTo>
                    <a:lnTo>
                      <a:pt x="32" y="35"/>
                    </a:lnTo>
                    <a:lnTo>
                      <a:pt x="30" y="35"/>
                    </a:lnTo>
                    <a:lnTo>
                      <a:pt x="29" y="33"/>
                    </a:lnTo>
                    <a:lnTo>
                      <a:pt x="27" y="30"/>
                    </a:lnTo>
                    <a:lnTo>
                      <a:pt x="29" y="29"/>
                    </a:lnTo>
                    <a:lnTo>
                      <a:pt x="27" y="27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24" y="25"/>
                    </a:lnTo>
                    <a:lnTo>
                      <a:pt x="22" y="25"/>
                    </a:lnTo>
                    <a:lnTo>
                      <a:pt x="22" y="24"/>
                    </a:lnTo>
                    <a:lnTo>
                      <a:pt x="26" y="22"/>
                    </a:lnTo>
                    <a:lnTo>
                      <a:pt x="26" y="21"/>
                    </a:lnTo>
                    <a:lnTo>
                      <a:pt x="24" y="21"/>
                    </a:lnTo>
                    <a:lnTo>
                      <a:pt x="21" y="22"/>
                    </a:lnTo>
                    <a:lnTo>
                      <a:pt x="19" y="24"/>
                    </a:lnTo>
                    <a:lnTo>
                      <a:pt x="18" y="22"/>
                    </a:lnTo>
                    <a:lnTo>
                      <a:pt x="18" y="21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22" y="16"/>
                    </a:lnTo>
                    <a:lnTo>
                      <a:pt x="24" y="16"/>
                    </a:lnTo>
                    <a:lnTo>
                      <a:pt x="24" y="17"/>
                    </a:lnTo>
                    <a:lnTo>
                      <a:pt x="26" y="17"/>
                    </a:lnTo>
                    <a:lnTo>
                      <a:pt x="27" y="16"/>
                    </a:lnTo>
                    <a:lnTo>
                      <a:pt x="29" y="13"/>
                    </a:lnTo>
                    <a:lnTo>
                      <a:pt x="27" y="11"/>
                    </a:lnTo>
                    <a:lnTo>
                      <a:pt x="26" y="9"/>
                    </a:lnTo>
                    <a:lnTo>
                      <a:pt x="22" y="9"/>
                    </a:lnTo>
                    <a:lnTo>
                      <a:pt x="16" y="14"/>
                    </a:lnTo>
                    <a:lnTo>
                      <a:pt x="14" y="16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1" y="11"/>
                    </a:lnTo>
                    <a:lnTo>
                      <a:pt x="10" y="13"/>
                    </a:lnTo>
                    <a:lnTo>
                      <a:pt x="10" y="14"/>
                    </a:lnTo>
                    <a:lnTo>
                      <a:pt x="13" y="19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10" y="17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3" y="16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5" y="22"/>
                    </a:lnTo>
                    <a:lnTo>
                      <a:pt x="3" y="22"/>
                    </a:lnTo>
                    <a:lnTo>
                      <a:pt x="2" y="25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4962" y="851"/>
                <a:ext cx="16" cy="10"/>
              </a:xfrm>
              <a:custGeom>
                <a:avLst/>
                <a:gdLst/>
                <a:ahLst/>
                <a:cxnLst/>
                <a:rect l="l" t="t" r="r" b="b"/>
                <a:pathLst>
                  <a:path w="16" h="10" extrusionOk="0">
                    <a:moveTo>
                      <a:pt x="2" y="10"/>
                    </a:moveTo>
                    <a:lnTo>
                      <a:pt x="5" y="10"/>
                    </a:lnTo>
                    <a:lnTo>
                      <a:pt x="10" y="7"/>
                    </a:lnTo>
                    <a:lnTo>
                      <a:pt x="11" y="5"/>
                    </a:lnTo>
                    <a:lnTo>
                      <a:pt x="15" y="2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10" y="2"/>
                    </a:lnTo>
                    <a:lnTo>
                      <a:pt x="7" y="5"/>
                    </a:lnTo>
                    <a:lnTo>
                      <a:pt x="5" y="7"/>
                    </a:lnTo>
                    <a:lnTo>
                      <a:pt x="2" y="7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4938" y="910"/>
                <a:ext cx="1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4" y="5"/>
                    </a:moveTo>
                    <a:lnTo>
                      <a:pt x="5" y="5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12" y="5"/>
                    </a:lnTo>
                    <a:lnTo>
                      <a:pt x="15" y="3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6557" y="1636"/>
                <a:ext cx="78" cy="89"/>
              </a:xfrm>
              <a:custGeom>
                <a:avLst/>
                <a:gdLst/>
                <a:ahLst/>
                <a:cxnLst/>
                <a:rect l="l" t="t" r="r" b="b"/>
                <a:pathLst>
                  <a:path w="78" h="89" extrusionOk="0">
                    <a:moveTo>
                      <a:pt x="66" y="22"/>
                    </a:moveTo>
                    <a:lnTo>
                      <a:pt x="66" y="21"/>
                    </a:lnTo>
                    <a:lnTo>
                      <a:pt x="64" y="19"/>
                    </a:lnTo>
                    <a:lnTo>
                      <a:pt x="64" y="21"/>
                    </a:lnTo>
                    <a:lnTo>
                      <a:pt x="64" y="22"/>
                    </a:lnTo>
                    <a:lnTo>
                      <a:pt x="61" y="25"/>
                    </a:lnTo>
                    <a:lnTo>
                      <a:pt x="56" y="28"/>
                    </a:lnTo>
                    <a:lnTo>
                      <a:pt x="53" y="28"/>
                    </a:lnTo>
                    <a:lnTo>
                      <a:pt x="53" y="28"/>
                    </a:lnTo>
                    <a:lnTo>
                      <a:pt x="50" y="28"/>
                    </a:lnTo>
                    <a:lnTo>
                      <a:pt x="46" y="27"/>
                    </a:lnTo>
                    <a:lnTo>
                      <a:pt x="43" y="25"/>
                    </a:lnTo>
                    <a:lnTo>
                      <a:pt x="40" y="24"/>
                    </a:lnTo>
                    <a:lnTo>
                      <a:pt x="37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30" y="16"/>
                    </a:lnTo>
                    <a:lnTo>
                      <a:pt x="24" y="9"/>
                    </a:lnTo>
                    <a:lnTo>
                      <a:pt x="21" y="6"/>
                    </a:lnTo>
                    <a:lnTo>
                      <a:pt x="18" y="5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8" y="8"/>
                    </a:lnTo>
                    <a:lnTo>
                      <a:pt x="13" y="16"/>
                    </a:lnTo>
                    <a:lnTo>
                      <a:pt x="15" y="19"/>
                    </a:lnTo>
                    <a:lnTo>
                      <a:pt x="15" y="24"/>
                    </a:lnTo>
                    <a:lnTo>
                      <a:pt x="13" y="27"/>
                    </a:lnTo>
                    <a:lnTo>
                      <a:pt x="15" y="30"/>
                    </a:lnTo>
                    <a:lnTo>
                      <a:pt x="16" y="33"/>
                    </a:lnTo>
                    <a:lnTo>
                      <a:pt x="16" y="35"/>
                    </a:lnTo>
                    <a:lnTo>
                      <a:pt x="15" y="35"/>
                    </a:lnTo>
                    <a:lnTo>
                      <a:pt x="13" y="36"/>
                    </a:lnTo>
                    <a:lnTo>
                      <a:pt x="13" y="40"/>
                    </a:lnTo>
                    <a:lnTo>
                      <a:pt x="15" y="43"/>
                    </a:lnTo>
                    <a:lnTo>
                      <a:pt x="15" y="43"/>
                    </a:lnTo>
                    <a:lnTo>
                      <a:pt x="16" y="44"/>
                    </a:lnTo>
                    <a:lnTo>
                      <a:pt x="18" y="46"/>
                    </a:lnTo>
                    <a:lnTo>
                      <a:pt x="16" y="48"/>
                    </a:lnTo>
                    <a:lnTo>
                      <a:pt x="16" y="49"/>
                    </a:lnTo>
                    <a:lnTo>
                      <a:pt x="15" y="51"/>
                    </a:lnTo>
                    <a:lnTo>
                      <a:pt x="10" y="49"/>
                    </a:lnTo>
                    <a:lnTo>
                      <a:pt x="5" y="48"/>
                    </a:lnTo>
                    <a:lnTo>
                      <a:pt x="3" y="48"/>
                    </a:lnTo>
                    <a:lnTo>
                      <a:pt x="3" y="49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7" y="52"/>
                    </a:lnTo>
                    <a:lnTo>
                      <a:pt x="8" y="54"/>
                    </a:lnTo>
                    <a:lnTo>
                      <a:pt x="7" y="56"/>
                    </a:lnTo>
                    <a:lnTo>
                      <a:pt x="5" y="59"/>
                    </a:lnTo>
                    <a:lnTo>
                      <a:pt x="3" y="59"/>
                    </a:lnTo>
                    <a:lnTo>
                      <a:pt x="3" y="60"/>
                    </a:lnTo>
                    <a:lnTo>
                      <a:pt x="2" y="60"/>
                    </a:lnTo>
                    <a:lnTo>
                      <a:pt x="0" y="64"/>
                    </a:lnTo>
                    <a:lnTo>
                      <a:pt x="2" y="67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3" y="72"/>
                    </a:lnTo>
                    <a:lnTo>
                      <a:pt x="5" y="73"/>
                    </a:lnTo>
                    <a:lnTo>
                      <a:pt x="8" y="76"/>
                    </a:lnTo>
                    <a:lnTo>
                      <a:pt x="10" y="81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0" y="89"/>
                    </a:lnTo>
                    <a:lnTo>
                      <a:pt x="13" y="89"/>
                    </a:lnTo>
                    <a:lnTo>
                      <a:pt x="16" y="86"/>
                    </a:lnTo>
                    <a:lnTo>
                      <a:pt x="16" y="84"/>
                    </a:lnTo>
                    <a:lnTo>
                      <a:pt x="16" y="81"/>
                    </a:lnTo>
                    <a:lnTo>
                      <a:pt x="18" y="81"/>
                    </a:lnTo>
                    <a:lnTo>
                      <a:pt x="22" y="81"/>
                    </a:lnTo>
                    <a:lnTo>
                      <a:pt x="24" y="83"/>
                    </a:lnTo>
                    <a:lnTo>
                      <a:pt x="24" y="81"/>
                    </a:lnTo>
                    <a:lnTo>
                      <a:pt x="27" y="78"/>
                    </a:lnTo>
                    <a:lnTo>
                      <a:pt x="26" y="76"/>
                    </a:lnTo>
                    <a:lnTo>
                      <a:pt x="22" y="76"/>
                    </a:lnTo>
                    <a:lnTo>
                      <a:pt x="19" y="75"/>
                    </a:lnTo>
                    <a:lnTo>
                      <a:pt x="16" y="72"/>
                    </a:lnTo>
                    <a:lnTo>
                      <a:pt x="13" y="72"/>
                    </a:lnTo>
                    <a:lnTo>
                      <a:pt x="10" y="70"/>
                    </a:lnTo>
                    <a:lnTo>
                      <a:pt x="8" y="68"/>
                    </a:lnTo>
                    <a:lnTo>
                      <a:pt x="8" y="65"/>
                    </a:lnTo>
                    <a:lnTo>
                      <a:pt x="10" y="64"/>
                    </a:lnTo>
                    <a:lnTo>
                      <a:pt x="13" y="64"/>
                    </a:lnTo>
                    <a:lnTo>
                      <a:pt x="16" y="65"/>
                    </a:lnTo>
                    <a:lnTo>
                      <a:pt x="18" y="67"/>
                    </a:lnTo>
                    <a:lnTo>
                      <a:pt x="21" y="62"/>
                    </a:lnTo>
                    <a:lnTo>
                      <a:pt x="24" y="60"/>
                    </a:lnTo>
                    <a:lnTo>
                      <a:pt x="27" y="60"/>
                    </a:lnTo>
                    <a:lnTo>
                      <a:pt x="27" y="60"/>
                    </a:lnTo>
                    <a:lnTo>
                      <a:pt x="30" y="62"/>
                    </a:lnTo>
                    <a:lnTo>
                      <a:pt x="32" y="60"/>
                    </a:lnTo>
                    <a:lnTo>
                      <a:pt x="35" y="64"/>
                    </a:lnTo>
                    <a:lnTo>
                      <a:pt x="38" y="67"/>
                    </a:lnTo>
                    <a:lnTo>
                      <a:pt x="43" y="70"/>
                    </a:lnTo>
                    <a:lnTo>
                      <a:pt x="46" y="70"/>
                    </a:lnTo>
                    <a:lnTo>
                      <a:pt x="48" y="73"/>
                    </a:lnTo>
                    <a:lnTo>
                      <a:pt x="51" y="73"/>
                    </a:lnTo>
                    <a:lnTo>
                      <a:pt x="51" y="72"/>
                    </a:lnTo>
                    <a:lnTo>
                      <a:pt x="51" y="68"/>
                    </a:lnTo>
                    <a:lnTo>
                      <a:pt x="51" y="65"/>
                    </a:lnTo>
                    <a:lnTo>
                      <a:pt x="51" y="62"/>
                    </a:lnTo>
                    <a:lnTo>
                      <a:pt x="53" y="56"/>
                    </a:lnTo>
                    <a:lnTo>
                      <a:pt x="56" y="51"/>
                    </a:lnTo>
                    <a:lnTo>
                      <a:pt x="59" y="49"/>
                    </a:lnTo>
                    <a:lnTo>
                      <a:pt x="61" y="51"/>
                    </a:lnTo>
                    <a:lnTo>
                      <a:pt x="66" y="51"/>
                    </a:lnTo>
                    <a:lnTo>
                      <a:pt x="64" y="49"/>
                    </a:lnTo>
                    <a:lnTo>
                      <a:pt x="67" y="48"/>
                    </a:lnTo>
                    <a:lnTo>
                      <a:pt x="67" y="48"/>
                    </a:lnTo>
                    <a:lnTo>
                      <a:pt x="70" y="48"/>
                    </a:lnTo>
                    <a:lnTo>
                      <a:pt x="70" y="46"/>
                    </a:lnTo>
                    <a:lnTo>
                      <a:pt x="70" y="44"/>
                    </a:lnTo>
                    <a:lnTo>
                      <a:pt x="73" y="43"/>
                    </a:lnTo>
                    <a:lnTo>
                      <a:pt x="75" y="43"/>
                    </a:lnTo>
                    <a:lnTo>
                      <a:pt x="75" y="40"/>
                    </a:lnTo>
                    <a:lnTo>
                      <a:pt x="77" y="38"/>
                    </a:lnTo>
                    <a:lnTo>
                      <a:pt x="78" y="36"/>
                    </a:lnTo>
                    <a:lnTo>
                      <a:pt x="77" y="36"/>
                    </a:lnTo>
                    <a:lnTo>
                      <a:pt x="73" y="38"/>
                    </a:lnTo>
                    <a:lnTo>
                      <a:pt x="72" y="41"/>
                    </a:lnTo>
                    <a:lnTo>
                      <a:pt x="70" y="41"/>
                    </a:lnTo>
                    <a:lnTo>
                      <a:pt x="70" y="40"/>
                    </a:lnTo>
                    <a:lnTo>
                      <a:pt x="70" y="36"/>
                    </a:lnTo>
                    <a:lnTo>
                      <a:pt x="69" y="35"/>
                    </a:lnTo>
                    <a:lnTo>
                      <a:pt x="66" y="32"/>
                    </a:lnTo>
                    <a:lnTo>
                      <a:pt x="64" y="30"/>
                    </a:lnTo>
                    <a:lnTo>
                      <a:pt x="64" y="27"/>
                    </a:lnTo>
                    <a:lnTo>
                      <a:pt x="66" y="2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6551" y="1706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0" y="3"/>
                    </a:moveTo>
                    <a:lnTo>
                      <a:pt x="0" y="5"/>
                    </a:lnTo>
                    <a:lnTo>
                      <a:pt x="1" y="6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6564" y="1792"/>
                <a:ext cx="4" cy="11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 extrusionOk="0">
                    <a:moveTo>
                      <a:pt x="1" y="11"/>
                    </a:moveTo>
                    <a:lnTo>
                      <a:pt x="3" y="11"/>
                    </a:lnTo>
                    <a:lnTo>
                      <a:pt x="4" y="10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3" y="8"/>
                    </a:lnTo>
                    <a:lnTo>
                      <a:pt x="1" y="10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6532" y="1869"/>
                <a:ext cx="3" cy="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3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6501" y="1875"/>
                <a:ext cx="34" cy="29"/>
              </a:xfrm>
              <a:custGeom>
                <a:avLst/>
                <a:gdLst/>
                <a:ahLst/>
                <a:cxnLst/>
                <a:rect l="l" t="t" r="r" b="b"/>
                <a:pathLst>
                  <a:path w="34" h="29" extrusionOk="0">
                    <a:moveTo>
                      <a:pt x="23" y="13"/>
                    </a:moveTo>
                    <a:lnTo>
                      <a:pt x="26" y="16"/>
                    </a:lnTo>
                    <a:lnTo>
                      <a:pt x="28" y="18"/>
                    </a:lnTo>
                    <a:lnTo>
                      <a:pt x="29" y="18"/>
                    </a:lnTo>
                    <a:lnTo>
                      <a:pt x="31" y="13"/>
                    </a:lnTo>
                    <a:lnTo>
                      <a:pt x="34" y="10"/>
                    </a:lnTo>
                    <a:lnTo>
                      <a:pt x="34" y="8"/>
                    </a:lnTo>
                    <a:lnTo>
                      <a:pt x="32" y="6"/>
                    </a:lnTo>
                    <a:lnTo>
                      <a:pt x="32" y="5"/>
                    </a:lnTo>
                    <a:lnTo>
                      <a:pt x="29" y="2"/>
                    </a:lnTo>
                    <a:lnTo>
                      <a:pt x="28" y="2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8" y="3"/>
                    </a:lnTo>
                    <a:lnTo>
                      <a:pt x="18" y="5"/>
                    </a:lnTo>
                    <a:lnTo>
                      <a:pt x="16" y="6"/>
                    </a:lnTo>
                    <a:lnTo>
                      <a:pt x="13" y="8"/>
                    </a:lnTo>
                    <a:lnTo>
                      <a:pt x="12" y="10"/>
                    </a:lnTo>
                    <a:lnTo>
                      <a:pt x="10" y="8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4" y="10"/>
                    </a:lnTo>
                    <a:lnTo>
                      <a:pt x="4" y="11"/>
                    </a:lnTo>
                    <a:lnTo>
                      <a:pt x="2" y="13"/>
                    </a:lnTo>
                    <a:lnTo>
                      <a:pt x="0" y="16"/>
                    </a:lnTo>
                    <a:lnTo>
                      <a:pt x="5" y="18"/>
                    </a:lnTo>
                    <a:lnTo>
                      <a:pt x="5" y="21"/>
                    </a:lnTo>
                    <a:lnTo>
                      <a:pt x="5" y="21"/>
                    </a:lnTo>
                    <a:lnTo>
                      <a:pt x="5" y="22"/>
                    </a:lnTo>
                    <a:lnTo>
                      <a:pt x="7" y="26"/>
                    </a:lnTo>
                    <a:lnTo>
                      <a:pt x="10" y="26"/>
                    </a:lnTo>
                    <a:lnTo>
                      <a:pt x="10" y="27"/>
                    </a:lnTo>
                    <a:lnTo>
                      <a:pt x="12" y="29"/>
                    </a:lnTo>
                    <a:lnTo>
                      <a:pt x="12" y="27"/>
                    </a:lnTo>
                    <a:lnTo>
                      <a:pt x="13" y="27"/>
                    </a:lnTo>
                    <a:lnTo>
                      <a:pt x="15" y="27"/>
                    </a:lnTo>
                    <a:lnTo>
                      <a:pt x="15" y="26"/>
                    </a:lnTo>
                    <a:lnTo>
                      <a:pt x="12" y="22"/>
                    </a:lnTo>
                    <a:lnTo>
                      <a:pt x="13" y="21"/>
                    </a:lnTo>
                    <a:lnTo>
                      <a:pt x="15" y="16"/>
                    </a:lnTo>
                    <a:lnTo>
                      <a:pt x="18" y="14"/>
                    </a:lnTo>
                    <a:lnTo>
                      <a:pt x="20" y="13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6524" y="1870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6489" y="1948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3" y="5"/>
                    </a:moveTo>
                    <a:lnTo>
                      <a:pt x="4" y="4"/>
                    </a:lnTo>
                    <a:lnTo>
                      <a:pt x="4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6501" y="1840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6457" y="1904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6412" y="2060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3"/>
                    </a:moveTo>
                    <a:lnTo>
                      <a:pt x="3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6476" y="1910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6417" y="2057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2" y="5"/>
                    </a:moveTo>
                    <a:lnTo>
                      <a:pt x="3" y="5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6458" y="1902"/>
                <a:ext cx="2" cy="0"/>
              </a:xfrm>
              <a:custGeom>
                <a:avLst/>
                <a:gdLst/>
                <a:ahLst/>
                <a:cxnLst/>
                <a:rect l="l" t="t" r="r" b="b"/>
                <a:pathLst>
                  <a:path w="2" h="120000" extrusionOk="0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6503" y="1837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3"/>
                    </a:move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6460" y="2012"/>
                <a:ext cx="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 extrusionOk="0">
                    <a:moveTo>
                      <a:pt x="2" y="13"/>
                    </a:moveTo>
                    <a:lnTo>
                      <a:pt x="3" y="13"/>
                    </a:lnTo>
                    <a:lnTo>
                      <a:pt x="3" y="10"/>
                    </a:lnTo>
                    <a:lnTo>
                      <a:pt x="6" y="8"/>
                    </a:lnTo>
                    <a:lnTo>
                      <a:pt x="6" y="5"/>
                    </a:lnTo>
                    <a:lnTo>
                      <a:pt x="8" y="3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0" y="10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6430" y="2049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1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6466" y="1723"/>
                <a:ext cx="145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145" h="216" extrusionOk="0">
                    <a:moveTo>
                      <a:pt x="13" y="163"/>
                    </a:moveTo>
                    <a:lnTo>
                      <a:pt x="10" y="165"/>
                    </a:lnTo>
                    <a:lnTo>
                      <a:pt x="10" y="166"/>
                    </a:lnTo>
                    <a:lnTo>
                      <a:pt x="8" y="168"/>
                    </a:lnTo>
                    <a:lnTo>
                      <a:pt x="5" y="171"/>
                    </a:lnTo>
                    <a:lnTo>
                      <a:pt x="5" y="173"/>
                    </a:lnTo>
                    <a:lnTo>
                      <a:pt x="2" y="173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74"/>
                    </a:lnTo>
                    <a:lnTo>
                      <a:pt x="4" y="178"/>
                    </a:lnTo>
                    <a:lnTo>
                      <a:pt x="5" y="181"/>
                    </a:lnTo>
                    <a:lnTo>
                      <a:pt x="4" y="181"/>
                    </a:lnTo>
                    <a:lnTo>
                      <a:pt x="4" y="179"/>
                    </a:lnTo>
                    <a:lnTo>
                      <a:pt x="2" y="178"/>
                    </a:lnTo>
                    <a:lnTo>
                      <a:pt x="0" y="179"/>
                    </a:lnTo>
                    <a:lnTo>
                      <a:pt x="2" y="182"/>
                    </a:lnTo>
                    <a:lnTo>
                      <a:pt x="4" y="182"/>
                    </a:lnTo>
                    <a:lnTo>
                      <a:pt x="4" y="184"/>
                    </a:lnTo>
                    <a:lnTo>
                      <a:pt x="4" y="185"/>
                    </a:lnTo>
                    <a:lnTo>
                      <a:pt x="5" y="185"/>
                    </a:lnTo>
                    <a:lnTo>
                      <a:pt x="5" y="184"/>
                    </a:lnTo>
                    <a:lnTo>
                      <a:pt x="7" y="182"/>
                    </a:lnTo>
                    <a:lnTo>
                      <a:pt x="8" y="184"/>
                    </a:lnTo>
                    <a:lnTo>
                      <a:pt x="8" y="184"/>
                    </a:lnTo>
                    <a:lnTo>
                      <a:pt x="8" y="185"/>
                    </a:lnTo>
                    <a:lnTo>
                      <a:pt x="12" y="184"/>
                    </a:lnTo>
                    <a:lnTo>
                      <a:pt x="10" y="182"/>
                    </a:lnTo>
                    <a:lnTo>
                      <a:pt x="10" y="181"/>
                    </a:lnTo>
                    <a:lnTo>
                      <a:pt x="7" y="181"/>
                    </a:lnTo>
                    <a:lnTo>
                      <a:pt x="7" y="181"/>
                    </a:lnTo>
                    <a:lnTo>
                      <a:pt x="7" y="179"/>
                    </a:lnTo>
                    <a:lnTo>
                      <a:pt x="7" y="178"/>
                    </a:lnTo>
                    <a:lnTo>
                      <a:pt x="8" y="176"/>
                    </a:lnTo>
                    <a:lnTo>
                      <a:pt x="10" y="176"/>
                    </a:lnTo>
                    <a:lnTo>
                      <a:pt x="13" y="181"/>
                    </a:lnTo>
                    <a:lnTo>
                      <a:pt x="13" y="184"/>
                    </a:lnTo>
                    <a:lnTo>
                      <a:pt x="15" y="185"/>
                    </a:lnTo>
                    <a:lnTo>
                      <a:pt x="15" y="190"/>
                    </a:lnTo>
                    <a:lnTo>
                      <a:pt x="13" y="193"/>
                    </a:lnTo>
                    <a:lnTo>
                      <a:pt x="10" y="195"/>
                    </a:lnTo>
                    <a:lnTo>
                      <a:pt x="10" y="197"/>
                    </a:lnTo>
                    <a:lnTo>
                      <a:pt x="13" y="200"/>
                    </a:lnTo>
                    <a:lnTo>
                      <a:pt x="13" y="205"/>
                    </a:lnTo>
                    <a:lnTo>
                      <a:pt x="16" y="208"/>
                    </a:lnTo>
                    <a:lnTo>
                      <a:pt x="16" y="209"/>
                    </a:lnTo>
                    <a:lnTo>
                      <a:pt x="15" y="211"/>
                    </a:lnTo>
                    <a:lnTo>
                      <a:pt x="16" y="213"/>
                    </a:lnTo>
                    <a:lnTo>
                      <a:pt x="19" y="213"/>
                    </a:lnTo>
                    <a:lnTo>
                      <a:pt x="21" y="214"/>
                    </a:lnTo>
                    <a:lnTo>
                      <a:pt x="21" y="213"/>
                    </a:lnTo>
                    <a:lnTo>
                      <a:pt x="21" y="211"/>
                    </a:lnTo>
                    <a:lnTo>
                      <a:pt x="19" y="208"/>
                    </a:lnTo>
                    <a:lnTo>
                      <a:pt x="19" y="203"/>
                    </a:lnTo>
                    <a:lnTo>
                      <a:pt x="21" y="203"/>
                    </a:lnTo>
                    <a:lnTo>
                      <a:pt x="23" y="203"/>
                    </a:lnTo>
                    <a:lnTo>
                      <a:pt x="21" y="205"/>
                    </a:lnTo>
                    <a:lnTo>
                      <a:pt x="21" y="206"/>
                    </a:lnTo>
                    <a:lnTo>
                      <a:pt x="24" y="208"/>
                    </a:lnTo>
                    <a:lnTo>
                      <a:pt x="24" y="213"/>
                    </a:lnTo>
                    <a:lnTo>
                      <a:pt x="24" y="214"/>
                    </a:lnTo>
                    <a:lnTo>
                      <a:pt x="24" y="216"/>
                    </a:lnTo>
                    <a:lnTo>
                      <a:pt x="26" y="214"/>
                    </a:lnTo>
                    <a:lnTo>
                      <a:pt x="29" y="211"/>
                    </a:lnTo>
                    <a:lnTo>
                      <a:pt x="27" y="208"/>
                    </a:lnTo>
                    <a:lnTo>
                      <a:pt x="27" y="206"/>
                    </a:lnTo>
                    <a:lnTo>
                      <a:pt x="27" y="206"/>
                    </a:lnTo>
                    <a:lnTo>
                      <a:pt x="31" y="206"/>
                    </a:lnTo>
                    <a:lnTo>
                      <a:pt x="31" y="208"/>
                    </a:lnTo>
                    <a:lnTo>
                      <a:pt x="32" y="205"/>
                    </a:lnTo>
                    <a:lnTo>
                      <a:pt x="32" y="200"/>
                    </a:lnTo>
                    <a:lnTo>
                      <a:pt x="31" y="198"/>
                    </a:lnTo>
                    <a:lnTo>
                      <a:pt x="31" y="190"/>
                    </a:lnTo>
                    <a:lnTo>
                      <a:pt x="31" y="185"/>
                    </a:lnTo>
                    <a:lnTo>
                      <a:pt x="32" y="184"/>
                    </a:lnTo>
                    <a:lnTo>
                      <a:pt x="35" y="181"/>
                    </a:lnTo>
                    <a:lnTo>
                      <a:pt x="34" y="179"/>
                    </a:lnTo>
                    <a:lnTo>
                      <a:pt x="34" y="178"/>
                    </a:lnTo>
                    <a:lnTo>
                      <a:pt x="32" y="176"/>
                    </a:lnTo>
                    <a:lnTo>
                      <a:pt x="32" y="176"/>
                    </a:lnTo>
                    <a:lnTo>
                      <a:pt x="32" y="173"/>
                    </a:lnTo>
                    <a:lnTo>
                      <a:pt x="27" y="174"/>
                    </a:lnTo>
                    <a:lnTo>
                      <a:pt x="27" y="173"/>
                    </a:lnTo>
                    <a:lnTo>
                      <a:pt x="29" y="171"/>
                    </a:lnTo>
                    <a:lnTo>
                      <a:pt x="29" y="170"/>
                    </a:lnTo>
                    <a:lnTo>
                      <a:pt x="29" y="166"/>
                    </a:lnTo>
                    <a:lnTo>
                      <a:pt x="27" y="165"/>
                    </a:lnTo>
                    <a:lnTo>
                      <a:pt x="24" y="165"/>
                    </a:lnTo>
                    <a:lnTo>
                      <a:pt x="24" y="166"/>
                    </a:lnTo>
                    <a:lnTo>
                      <a:pt x="23" y="168"/>
                    </a:lnTo>
                    <a:lnTo>
                      <a:pt x="21" y="166"/>
                    </a:lnTo>
                    <a:lnTo>
                      <a:pt x="18" y="163"/>
                    </a:lnTo>
                    <a:lnTo>
                      <a:pt x="18" y="162"/>
                    </a:lnTo>
                    <a:lnTo>
                      <a:pt x="23" y="160"/>
                    </a:lnTo>
                    <a:lnTo>
                      <a:pt x="26" y="158"/>
                    </a:lnTo>
                    <a:lnTo>
                      <a:pt x="31" y="160"/>
                    </a:lnTo>
                    <a:lnTo>
                      <a:pt x="32" y="162"/>
                    </a:lnTo>
                    <a:lnTo>
                      <a:pt x="34" y="160"/>
                    </a:lnTo>
                    <a:lnTo>
                      <a:pt x="34" y="158"/>
                    </a:lnTo>
                    <a:lnTo>
                      <a:pt x="34" y="155"/>
                    </a:lnTo>
                    <a:lnTo>
                      <a:pt x="32" y="154"/>
                    </a:lnTo>
                    <a:lnTo>
                      <a:pt x="34" y="152"/>
                    </a:lnTo>
                    <a:lnTo>
                      <a:pt x="35" y="152"/>
                    </a:lnTo>
                    <a:lnTo>
                      <a:pt x="37" y="154"/>
                    </a:lnTo>
                    <a:lnTo>
                      <a:pt x="39" y="154"/>
                    </a:lnTo>
                    <a:lnTo>
                      <a:pt x="42" y="152"/>
                    </a:lnTo>
                    <a:lnTo>
                      <a:pt x="45" y="152"/>
                    </a:lnTo>
                    <a:lnTo>
                      <a:pt x="50" y="150"/>
                    </a:lnTo>
                    <a:lnTo>
                      <a:pt x="53" y="150"/>
                    </a:lnTo>
                    <a:lnTo>
                      <a:pt x="55" y="150"/>
                    </a:lnTo>
                    <a:lnTo>
                      <a:pt x="56" y="149"/>
                    </a:lnTo>
                    <a:lnTo>
                      <a:pt x="56" y="149"/>
                    </a:lnTo>
                    <a:lnTo>
                      <a:pt x="58" y="147"/>
                    </a:lnTo>
                    <a:lnTo>
                      <a:pt x="59" y="146"/>
                    </a:lnTo>
                    <a:lnTo>
                      <a:pt x="63" y="142"/>
                    </a:lnTo>
                    <a:lnTo>
                      <a:pt x="66" y="142"/>
                    </a:lnTo>
                    <a:lnTo>
                      <a:pt x="70" y="142"/>
                    </a:lnTo>
                    <a:lnTo>
                      <a:pt x="72" y="142"/>
                    </a:lnTo>
                    <a:lnTo>
                      <a:pt x="74" y="142"/>
                    </a:lnTo>
                    <a:lnTo>
                      <a:pt x="74" y="146"/>
                    </a:lnTo>
                    <a:lnTo>
                      <a:pt x="72" y="149"/>
                    </a:lnTo>
                    <a:lnTo>
                      <a:pt x="70" y="150"/>
                    </a:lnTo>
                    <a:lnTo>
                      <a:pt x="72" y="152"/>
                    </a:lnTo>
                    <a:lnTo>
                      <a:pt x="72" y="154"/>
                    </a:lnTo>
                    <a:lnTo>
                      <a:pt x="72" y="157"/>
                    </a:lnTo>
                    <a:lnTo>
                      <a:pt x="72" y="158"/>
                    </a:lnTo>
                    <a:lnTo>
                      <a:pt x="74" y="160"/>
                    </a:lnTo>
                    <a:lnTo>
                      <a:pt x="75" y="162"/>
                    </a:lnTo>
                    <a:lnTo>
                      <a:pt x="80" y="165"/>
                    </a:lnTo>
                    <a:lnTo>
                      <a:pt x="82" y="166"/>
                    </a:lnTo>
                    <a:lnTo>
                      <a:pt x="85" y="165"/>
                    </a:lnTo>
                    <a:lnTo>
                      <a:pt x="86" y="162"/>
                    </a:lnTo>
                    <a:lnTo>
                      <a:pt x="86" y="158"/>
                    </a:lnTo>
                    <a:lnTo>
                      <a:pt x="88" y="157"/>
                    </a:lnTo>
                    <a:lnTo>
                      <a:pt x="90" y="155"/>
                    </a:lnTo>
                    <a:lnTo>
                      <a:pt x="88" y="154"/>
                    </a:lnTo>
                    <a:lnTo>
                      <a:pt x="90" y="150"/>
                    </a:lnTo>
                    <a:lnTo>
                      <a:pt x="93" y="150"/>
                    </a:lnTo>
                    <a:lnTo>
                      <a:pt x="94" y="150"/>
                    </a:lnTo>
                    <a:lnTo>
                      <a:pt x="96" y="149"/>
                    </a:lnTo>
                    <a:lnTo>
                      <a:pt x="94" y="147"/>
                    </a:lnTo>
                    <a:lnTo>
                      <a:pt x="94" y="146"/>
                    </a:lnTo>
                    <a:lnTo>
                      <a:pt x="90" y="142"/>
                    </a:lnTo>
                    <a:lnTo>
                      <a:pt x="88" y="141"/>
                    </a:lnTo>
                    <a:lnTo>
                      <a:pt x="90" y="138"/>
                    </a:lnTo>
                    <a:lnTo>
                      <a:pt x="91" y="136"/>
                    </a:lnTo>
                    <a:lnTo>
                      <a:pt x="93" y="136"/>
                    </a:lnTo>
                    <a:lnTo>
                      <a:pt x="91" y="138"/>
                    </a:lnTo>
                    <a:lnTo>
                      <a:pt x="93" y="139"/>
                    </a:lnTo>
                    <a:lnTo>
                      <a:pt x="93" y="141"/>
                    </a:lnTo>
                    <a:lnTo>
                      <a:pt x="94" y="139"/>
                    </a:lnTo>
                    <a:lnTo>
                      <a:pt x="94" y="139"/>
                    </a:lnTo>
                    <a:lnTo>
                      <a:pt x="98" y="139"/>
                    </a:lnTo>
                    <a:lnTo>
                      <a:pt x="99" y="141"/>
                    </a:lnTo>
                    <a:lnTo>
                      <a:pt x="99" y="141"/>
                    </a:lnTo>
                    <a:lnTo>
                      <a:pt x="101" y="141"/>
                    </a:lnTo>
                    <a:lnTo>
                      <a:pt x="101" y="141"/>
                    </a:lnTo>
                    <a:lnTo>
                      <a:pt x="98" y="142"/>
                    </a:lnTo>
                    <a:lnTo>
                      <a:pt x="98" y="142"/>
                    </a:lnTo>
                    <a:lnTo>
                      <a:pt x="98" y="144"/>
                    </a:lnTo>
                    <a:lnTo>
                      <a:pt x="101" y="142"/>
                    </a:lnTo>
                    <a:lnTo>
                      <a:pt x="104" y="141"/>
                    </a:lnTo>
                    <a:lnTo>
                      <a:pt x="110" y="141"/>
                    </a:lnTo>
                    <a:lnTo>
                      <a:pt x="115" y="141"/>
                    </a:lnTo>
                    <a:lnTo>
                      <a:pt x="113" y="141"/>
                    </a:lnTo>
                    <a:lnTo>
                      <a:pt x="113" y="138"/>
                    </a:lnTo>
                    <a:lnTo>
                      <a:pt x="113" y="134"/>
                    </a:lnTo>
                    <a:lnTo>
                      <a:pt x="117" y="133"/>
                    </a:lnTo>
                    <a:lnTo>
                      <a:pt x="118" y="133"/>
                    </a:lnTo>
                    <a:lnTo>
                      <a:pt x="120" y="136"/>
                    </a:lnTo>
                    <a:lnTo>
                      <a:pt x="118" y="139"/>
                    </a:lnTo>
                    <a:lnTo>
                      <a:pt x="120" y="141"/>
                    </a:lnTo>
                    <a:lnTo>
                      <a:pt x="121" y="141"/>
                    </a:lnTo>
                    <a:lnTo>
                      <a:pt x="125" y="138"/>
                    </a:lnTo>
                    <a:lnTo>
                      <a:pt x="123" y="133"/>
                    </a:lnTo>
                    <a:lnTo>
                      <a:pt x="123" y="130"/>
                    </a:lnTo>
                    <a:lnTo>
                      <a:pt x="126" y="126"/>
                    </a:lnTo>
                    <a:lnTo>
                      <a:pt x="129" y="126"/>
                    </a:lnTo>
                    <a:lnTo>
                      <a:pt x="129" y="125"/>
                    </a:lnTo>
                    <a:lnTo>
                      <a:pt x="128" y="123"/>
                    </a:lnTo>
                    <a:lnTo>
                      <a:pt x="129" y="120"/>
                    </a:lnTo>
                    <a:lnTo>
                      <a:pt x="131" y="120"/>
                    </a:lnTo>
                    <a:lnTo>
                      <a:pt x="133" y="120"/>
                    </a:lnTo>
                    <a:lnTo>
                      <a:pt x="134" y="122"/>
                    </a:lnTo>
                    <a:lnTo>
                      <a:pt x="133" y="123"/>
                    </a:lnTo>
                    <a:lnTo>
                      <a:pt x="131" y="126"/>
                    </a:lnTo>
                    <a:lnTo>
                      <a:pt x="133" y="134"/>
                    </a:lnTo>
                    <a:lnTo>
                      <a:pt x="134" y="136"/>
                    </a:lnTo>
                    <a:lnTo>
                      <a:pt x="136" y="134"/>
                    </a:lnTo>
                    <a:lnTo>
                      <a:pt x="137" y="131"/>
                    </a:lnTo>
                    <a:lnTo>
                      <a:pt x="139" y="131"/>
                    </a:lnTo>
                    <a:lnTo>
                      <a:pt x="142" y="128"/>
                    </a:lnTo>
                    <a:lnTo>
                      <a:pt x="142" y="125"/>
                    </a:lnTo>
                    <a:lnTo>
                      <a:pt x="142" y="123"/>
                    </a:lnTo>
                    <a:lnTo>
                      <a:pt x="145" y="120"/>
                    </a:lnTo>
                    <a:lnTo>
                      <a:pt x="145" y="119"/>
                    </a:lnTo>
                    <a:lnTo>
                      <a:pt x="144" y="117"/>
                    </a:lnTo>
                    <a:lnTo>
                      <a:pt x="141" y="112"/>
                    </a:lnTo>
                    <a:lnTo>
                      <a:pt x="139" y="109"/>
                    </a:lnTo>
                    <a:lnTo>
                      <a:pt x="137" y="103"/>
                    </a:lnTo>
                    <a:lnTo>
                      <a:pt x="139" y="95"/>
                    </a:lnTo>
                    <a:lnTo>
                      <a:pt x="139" y="88"/>
                    </a:lnTo>
                    <a:lnTo>
                      <a:pt x="137" y="79"/>
                    </a:lnTo>
                    <a:lnTo>
                      <a:pt x="133" y="74"/>
                    </a:lnTo>
                    <a:lnTo>
                      <a:pt x="133" y="71"/>
                    </a:lnTo>
                    <a:lnTo>
                      <a:pt x="134" y="66"/>
                    </a:lnTo>
                    <a:lnTo>
                      <a:pt x="137" y="64"/>
                    </a:lnTo>
                    <a:lnTo>
                      <a:pt x="141" y="64"/>
                    </a:lnTo>
                    <a:lnTo>
                      <a:pt x="142" y="66"/>
                    </a:lnTo>
                    <a:lnTo>
                      <a:pt x="142" y="66"/>
                    </a:lnTo>
                    <a:lnTo>
                      <a:pt x="142" y="63"/>
                    </a:lnTo>
                    <a:lnTo>
                      <a:pt x="141" y="59"/>
                    </a:lnTo>
                    <a:lnTo>
                      <a:pt x="141" y="58"/>
                    </a:lnTo>
                    <a:lnTo>
                      <a:pt x="139" y="56"/>
                    </a:lnTo>
                    <a:lnTo>
                      <a:pt x="139" y="55"/>
                    </a:lnTo>
                    <a:lnTo>
                      <a:pt x="139" y="53"/>
                    </a:lnTo>
                    <a:lnTo>
                      <a:pt x="141" y="50"/>
                    </a:lnTo>
                    <a:lnTo>
                      <a:pt x="141" y="50"/>
                    </a:lnTo>
                    <a:lnTo>
                      <a:pt x="141" y="48"/>
                    </a:lnTo>
                    <a:lnTo>
                      <a:pt x="141" y="47"/>
                    </a:lnTo>
                    <a:lnTo>
                      <a:pt x="139" y="44"/>
                    </a:lnTo>
                    <a:lnTo>
                      <a:pt x="141" y="40"/>
                    </a:lnTo>
                    <a:lnTo>
                      <a:pt x="139" y="39"/>
                    </a:lnTo>
                    <a:lnTo>
                      <a:pt x="139" y="34"/>
                    </a:lnTo>
                    <a:lnTo>
                      <a:pt x="136" y="29"/>
                    </a:lnTo>
                    <a:lnTo>
                      <a:pt x="134" y="29"/>
                    </a:lnTo>
                    <a:lnTo>
                      <a:pt x="133" y="28"/>
                    </a:lnTo>
                    <a:lnTo>
                      <a:pt x="133" y="23"/>
                    </a:lnTo>
                    <a:lnTo>
                      <a:pt x="129" y="20"/>
                    </a:lnTo>
                    <a:lnTo>
                      <a:pt x="125" y="13"/>
                    </a:lnTo>
                    <a:lnTo>
                      <a:pt x="123" y="10"/>
                    </a:lnTo>
                    <a:lnTo>
                      <a:pt x="121" y="7"/>
                    </a:lnTo>
                    <a:lnTo>
                      <a:pt x="121" y="2"/>
                    </a:lnTo>
                    <a:lnTo>
                      <a:pt x="121" y="0"/>
                    </a:lnTo>
                    <a:lnTo>
                      <a:pt x="120" y="2"/>
                    </a:lnTo>
                    <a:lnTo>
                      <a:pt x="118" y="2"/>
                    </a:lnTo>
                    <a:lnTo>
                      <a:pt x="118" y="0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13" y="4"/>
                    </a:lnTo>
                    <a:lnTo>
                      <a:pt x="113" y="7"/>
                    </a:lnTo>
                    <a:lnTo>
                      <a:pt x="113" y="7"/>
                    </a:lnTo>
                    <a:lnTo>
                      <a:pt x="115" y="7"/>
                    </a:lnTo>
                    <a:lnTo>
                      <a:pt x="118" y="4"/>
                    </a:lnTo>
                    <a:lnTo>
                      <a:pt x="120" y="8"/>
                    </a:lnTo>
                    <a:lnTo>
                      <a:pt x="120" y="10"/>
                    </a:lnTo>
                    <a:lnTo>
                      <a:pt x="117" y="12"/>
                    </a:lnTo>
                    <a:lnTo>
                      <a:pt x="115" y="10"/>
                    </a:lnTo>
                    <a:lnTo>
                      <a:pt x="115" y="10"/>
                    </a:lnTo>
                    <a:lnTo>
                      <a:pt x="115" y="13"/>
                    </a:lnTo>
                    <a:lnTo>
                      <a:pt x="115" y="15"/>
                    </a:lnTo>
                    <a:lnTo>
                      <a:pt x="112" y="13"/>
                    </a:lnTo>
                    <a:lnTo>
                      <a:pt x="112" y="12"/>
                    </a:lnTo>
                    <a:lnTo>
                      <a:pt x="112" y="8"/>
                    </a:lnTo>
                    <a:lnTo>
                      <a:pt x="110" y="7"/>
                    </a:lnTo>
                    <a:lnTo>
                      <a:pt x="109" y="7"/>
                    </a:lnTo>
                    <a:lnTo>
                      <a:pt x="107" y="7"/>
                    </a:lnTo>
                    <a:lnTo>
                      <a:pt x="107" y="8"/>
                    </a:lnTo>
                    <a:lnTo>
                      <a:pt x="109" y="13"/>
                    </a:lnTo>
                    <a:lnTo>
                      <a:pt x="109" y="16"/>
                    </a:lnTo>
                    <a:lnTo>
                      <a:pt x="107" y="16"/>
                    </a:lnTo>
                    <a:lnTo>
                      <a:pt x="106" y="20"/>
                    </a:lnTo>
                    <a:lnTo>
                      <a:pt x="106" y="21"/>
                    </a:lnTo>
                    <a:lnTo>
                      <a:pt x="109" y="24"/>
                    </a:lnTo>
                    <a:lnTo>
                      <a:pt x="109" y="26"/>
                    </a:lnTo>
                    <a:lnTo>
                      <a:pt x="109" y="31"/>
                    </a:lnTo>
                    <a:lnTo>
                      <a:pt x="107" y="31"/>
                    </a:lnTo>
                    <a:lnTo>
                      <a:pt x="104" y="31"/>
                    </a:lnTo>
                    <a:lnTo>
                      <a:pt x="104" y="32"/>
                    </a:lnTo>
                    <a:lnTo>
                      <a:pt x="106" y="36"/>
                    </a:lnTo>
                    <a:lnTo>
                      <a:pt x="107" y="34"/>
                    </a:lnTo>
                    <a:lnTo>
                      <a:pt x="110" y="32"/>
                    </a:lnTo>
                    <a:lnTo>
                      <a:pt x="112" y="39"/>
                    </a:lnTo>
                    <a:lnTo>
                      <a:pt x="113" y="45"/>
                    </a:lnTo>
                    <a:lnTo>
                      <a:pt x="113" y="50"/>
                    </a:lnTo>
                    <a:lnTo>
                      <a:pt x="113" y="56"/>
                    </a:lnTo>
                    <a:lnTo>
                      <a:pt x="110" y="66"/>
                    </a:lnTo>
                    <a:lnTo>
                      <a:pt x="112" y="69"/>
                    </a:lnTo>
                    <a:lnTo>
                      <a:pt x="110" y="74"/>
                    </a:lnTo>
                    <a:lnTo>
                      <a:pt x="107" y="75"/>
                    </a:lnTo>
                    <a:lnTo>
                      <a:pt x="106" y="80"/>
                    </a:lnTo>
                    <a:lnTo>
                      <a:pt x="106" y="85"/>
                    </a:lnTo>
                    <a:lnTo>
                      <a:pt x="104" y="87"/>
                    </a:lnTo>
                    <a:lnTo>
                      <a:pt x="104" y="90"/>
                    </a:lnTo>
                    <a:lnTo>
                      <a:pt x="101" y="93"/>
                    </a:lnTo>
                    <a:lnTo>
                      <a:pt x="93" y="98"/>
                    </a:lnTo>
                    <a:lnTo>
                      <a:pt x="91" y="98"/>
                    </a:lnTo>
                    <a:lnTo>
                      <a:pt x="90" y="101"/>
                    </a:lnTo>
                    <a:lnTo>
                      <a:pt x="86" y="99"/>
                    </a:lnTo>
                    <a:lnTo>
                      <a:pt x="83" y="95"/>
                    </a:lnTo>
                    <a:lnTo>
                      <a:pt x="83" y="93"/>
                    </a:lnTo>
                    <a:lnTo>
                      <a:pt x="85" y="91"/>
                    </a:lnTo>
                    <a:lnTo>
                      <a:pt x="86" y="90"/>
                    </a:lnTo>
                    <a:lnTo>
                      <a:pt x="85" y="88"/>
                    </a:lnTo>
                    <a:lnTo>
                      <a:pt x="86" y="87"/>
                    </a:lnTo>
                    <a:lnTo>
                      <a:pt x="86" y="85"/>
                    </a:lnTo>
                    <a:lnTo>
                      <a:pt x="83" y="87"/>
                    </a:lnTo>
                    <a:lnTo>
                      <a:pt x="82" y="88"/>
                    </a:lnTo>
                    <a:lnTo>
                      <a:pt x="78" y="90"/>
                    </a:lnTo>
                    <a:lnTo>
                      <a:pt x="78" y="93"/>
                    </a:lnTo>
                    <a:lnTo>
                      <a:pt x="80" y="96"/>
                    </a:lnTo>
                    <a:lnTo>
                      <a:pt x="80" y="103"/>
                    </a:lnTo>
                    <a:lnTo>
                      <a:pt x="80" y="106"/>
                    </a:lnTo>
                    <a:lnTo>
                      <a:pt x="77" y="109"/>
                    </a:lnTo>
                    <a:lnTo>
                      <a:pt x="77" y="111"/>
                    </a:lnTo>
                    <a:lnTo>
                      <a:pt x="75" y="112"/>
                    </a:lnTo>
                    <a:lnTo>
                      <a:pt x="75" y="117"/>
                    </a:lnTo>
                    <a:lnTo>
                      <a:pt x="77" y="119"/>
                    </a:lnTo>
                    <a:lnTo>
                      <a:pt x="77" y="120"/>
                    </a:lnTo>
                    <a:lnTo>
                      <a:pt x="75" y="122"/>
                    </a:lnTo>
                    <a:lnTo>
                      <a:pt x="75" y="122"/>
                    </a:lnTo>
                    <a:lnTo>
                      <a:pt x="75" y="123"/>
                    </a:lnTo>
                    <a:lnTo>
                      <a:pt x="74" y="123"/>
                    </a:lnTo>
                    <a:lnTo>
                      <a:pt x="75" y="125"/>
                    </a:lnTo>
                    <a:lnTo>
                      <a:pt x="72" y="126"/>
                    </a:lnTo>
                    <a:lnTo>
                      <a:pt x="72" y="125"/>
                    </a:lnTo>
                    <a:lnTo>
                      <a:pt x="69" y="126"/>
                    </a:lnTo>
                    <a:lnTo>
                      <a:pt x="67" y="126"/>
                    </a:lnTo>
                    <a:lnTo>
                      <a:pt x="67" y="123"/>
                    </a:lnTo>
                    <a:lnTo>
                      <a:pt x="67" y="123"/>
                    </a:lnTo>
                    <a:lnTo>
                      <a:pt x="64" y="125"/>
                    </a:lnTo>
                    <a:lnTo>
                      <a:pt x="63" y="125"/>
                    </a:lnTo>
                    <a:lnTo>
                      <a:pt x="63" y="123"/>
                    </a:lnTo>
                    <a:lnTo>
                      <a:pt x="56" y="126"/>
                    </a:lnTo>
                    <a:lnTo>
                      <a:pt x="53" y="126"/>
                    </a:lnTo>
                    <a:lnTo>
                      <a:pt x="50" y="128"/>
                    </a:lnTo>
                    <a:lnTo>
                      <a:pt x="47" y="128"/>
                    </a:lnTo>
                    <a:lnTo>
                      <a:pt x="43" y="130"/>
                    </a:lnTo>
                    <a:lnTo>
                      <a:pt x="42" y="128"/>
                    </a:lnTo>
                    <a:lnTo>
                      <a:pt x="39" y="130"/>
                    </a:lnTo>
                    <a:lnTo>
                      <a:pt x="34" y="133"/>
                    </a:lnTo>
                    <a:lnTo>
                      <a:pt x="32" y="136"/>
                    </a:lnTo>
                    <a:lnTo>
                      <a:pt x="31" y="138"/>
                    </a:lnTo>
                    <a:lnTo>
                      <a:pt x="31" y="139"/>
                    </a:lnTo>
                    <a:lnTo>
                      <a:pt x="26" y="144"/>
                    </a:lnTo>
                    <a:lnTo>
                      <a:pt x="24" y="144"/>
                    </a:lnTo>
                    <a:lnTo>
                      <a:pt x="21" y="147"/>
                    </a:lnTo>
                    <a:lnTo>
                      <a:pt x="21" y="149"/>
                    </a:lnTo>
                    <a:lnTo>
                      <a:pt x="19" y="152"/>
                    </a:lnTo>
                    <a:lnTo>
                      <a:pt x="15" y="152"/>
                    </a:lnTo>
                    <a:lnTo>
                      <a:pt x="15" y="154"/>
                    </a:lnTo>
                    <a:lnTo>
                      <a:pt x="15" y="158"/>
                    </a:lnTo>
                    <a:lnTo>
                      <a:pt x="16" y="160"/>
                    </a:lnTo>
                    <a:lnTo>
                      <a:pt x="16" y="162"/>
                    </a:lnTo>
                    <a:lnTo>
                      <a:pt x="16" y="162"/>
                    </a:lnTo>
                    <a:lnTo>
                      <a:pt x="13" y="163"/>
                    </a:lnTo>
                    <a:close/>
                  </a:path>
                </a:pathLst>
              </a:custGeom>
              <a:gradFill>
                <a:gsLst>
                  <a:gs pos="0">
                    <a:srgbClr val="00A6FF"/>
                  </a:gs>
                  <a:gs pos="13000">
                    <a:srgbClr val="00A6FF"/>
                  </a:gs>
                  <a:gs pos="61000">
                    <a:srgbClr val="C00000"/>
                  </a:gs>
                  <a:gs pos="100000">
                    <a:srgbClr val="C00000"/>
                  </a:gs>
                </a:gsLst>
                <a:lin ang="191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6460" y="1901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6462" y="1899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495" y="1940"/>
                <a:ext cx="2" cy="7"/>
              </a:xfrm>
              <a:custGeom>
                <a:avLst/>
                <a:gdLst/>
                <a:ahLst/>
                <a:cxnLst/>
                <a:rect l="l" t="t" r="r" b="b"/>
                <a:pathLst>
                  <a:path w="2" h="7" extrusionOk="0">
                    <a:moveTo>
                      <a:pt x="2" y="5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6473" y="1910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6473" y="1996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0" y="2"/>
                    </a:moveTo>
                    <a:lnTo>
                      <a:pt x="0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6476" y="1985"/>
                <a:ext cx="9" cy="6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9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8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6454" y="1905"/>
                <a:ext cx="4" cy="7"/>
              </a:xfrm>
              <a:custGeom>
                <a:avLst/>
                <a:gdLst/>
                <a:ahLst/>
                <a:cxnLst/>
                <a:rect l="l" t="t" r="r" b="b"/>
                <a:pathLst>
                  <a:path w="4" h="7" extrusionOk="0">
                    <a:moveTo>
                      <a:pt x="0" y="3"/>
                    </a:moveTo>
                    <a:lnTo>
                      <a:pt x="1" y="5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6474" y="1915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0"/>
                    </a:moveTo>
                    <a:lnTo>
                      <a:pt x="0" y="1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6414" y="1875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1" y="5"/>
                    </a:moveTo>
                    <a:lnTo>
                      <a:pt x="3" y="5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6417" y="1893"/>
                <a:ext cx="11" cy="6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 extrusionOk="0">
                    <a:moveTo>
                      <a:pt x="10" y="6"/>
                    </a:moveTo>
                    <a:lnTo>
                      <a:pt x="11" y="3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6435" y="1869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3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6457" y="1872"/>
                <a:ext cx="3" cy="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3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6444" y="1865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3" y="5"/>
                    </a:moveTo>
                    <a:lnTo>
                      <a:pt x="3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6396" y="1797"/>
                <a:ext cx="58" cy="83"/>
              </a:xfrm>
              <a:custGeom>
                <a:avLst/>
                <a:gdLst/>
                <a:ahLst/>
                <a:cxnLst/>
                <a:rect l="l" t="t" r="r" b="b"/>
                <a:pathLst>
                  <a:path w="58" h="83" extrusionOk="0">
                    <a:moveTo>
                      <a:pt x="15" y="5"/>
                    </a:moveTo>
                    <a:lnTo>
                      <a:pt x="10" y="9"/>
                    </a:lnTo>
                    <a:lnTo>
                      <a:pt x="5" y="9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2" y="16"/>
                    </a:lnTo>
                    <a:lnTo>
                      <a:pt x="7" y="16"/>
                    </a:lnTo>
                    <a:lnTo>
                      <a:pt x="5" y="17"/>
                    </a:lnTo>
                    <a:lnTo>
                      <a:pt x="10" y="22"/>
                    </a:lnTo>
                    <a:lnTo>
                      <a:pt x="13" y="27"/>
                    </a:lnTo>
                    <a:lnTo>
                      <a:pt x="16" y="29"/>
                    </a:lnTo>
                    <a:lnTo>
                      <a:pt x="15" y="29"/>
                    </a:lnTo>
                    <a:lnTo>
                      <a:pt x="16" y="32"/>
                    </a:lnTo>
                    <a:lnTo>
                      <a:pt x="18" y="35"/>
                    </a:lnTo>
                    <a:lnTo>
                      <a:pt x="13" y="33"/>
                    </a:lnTo>
                    <a:lnTo>
                      <a:pt x="11" y="32"/>
                    </a:lnTo>
                    <a:lnTo>
                      <a:pt x="11" y="33"/>
                    </a:lnTo>
                    <a:lnTo>
                      <a:pt x="10" y="33"/>
                    </a:lnTo>
                    <a:lnTo>
                      <a:pt x="7" y="38"/>
                    </a:lnTo>
                    <a:lnTo>
                      <a:pt x="13" y="40"/>
                    </a:lnTo>
                    <a:lnTo>
                      <a:pt x="15" y="40"/>
                    </a:lnTo>
                    <a:lnTo>
                      <a:pt x="16" y="43"/>
                    </a:lnTo>
                    <a:lnTo>
                      <a:pt x="16" y="49"/>
                    </a:lnTo>
                    <a:lnTo>
                      <a:pt x="18" y="49"/>
                    </a:lnTo>
                    <a:lnTo>
                      <a:pt x="18" y="49"/>
                    </a:lnTo>
                    <a:lnTo>
                      <a:pt x="21" y="54"/>
                    </a:lnTo>
                    <a:lnTo>
                      <a:pt x="16" y="57"/>
                    </a:lnTo>
                    <a:lnTo>
                      <a:pt x="16" y="59"/>
                    </a:lnTo>
                    <a:lnTo>
                      <a:pt x="18" y="60"/>
                    </a:lnTo>
                    <a:lnTo>
                      <a:pt x="18" y="62"/>
                    </a:lnTo>
                    <a:lnTo>
                      <a:pt x="16" y="64"/>
                    </a:lnTo>
                    <a:lnTo>
                      <a:pt x="16" y="65"/>
                    </a:lnTo>
                    <a:lnTo>
                      <a:pt x="18" y="68"/>
                    </a:lnTo>
                    <a:lnTo>
                      <a:pt x="16" y="68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3" y="78"/>
                    </a:lnTo>
                    <a:lnTo>
                      <a:pt x="23" y="80"/>
                    </a:lnTo>
                    <a:lnTo>
                      <a:pt x="23" y="83"/>
                    </a:lnTo>
                    <a:lnTo>
                      <a:pt x="26" y="81"/>
                    </a:lnTo>
                    <a:lnTo>
                      <a:pt x="26" y="76"/>
                    </a:lnTo>
                    <a:lnTo>
                      <a:pt x="26" y="78"/>
                    </a:lnTo>
                    <a:lnTo>
                      <a:pt x="29" y="76"/>
                    </a:lnTo>
                    <a:lnTo>
                      <a:pt x="35" y="70"/>
                    </a:lnTo>
                    <a:lnTo>
                      <a:pt x="37" y="70"/>
                    </a:lnTo>
                    <a:lnTo>
                      <a:pt x="39" y="72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43" y="72"/>
                    </a:lnTo>
                    <a:lnTo>
                      <a:pt x="45" y="72"/>
                    </a:lnTo>
                    <a:lnTo>
                      <a:pt x="46" y="72"/>
                    </a:lnTo>
                    <a:lnTo>
                      <a:pt x="48" y="72"/>
                    </a:lnTo>
                    <a:lnTo>
                      <a:pt x="46" y="68"/>
                    </a:lnTo>
                    <a:lnTo>
                      <a:pt x="50" y="67"/>
                    </a:lnTo>
                    <a:lnTo>
                      <a:pt x="53" y="67"/>
                    </a:lnTo>
                    <a:lnTo>
                      <a:pt x="58" y="62"/>
                    </a:lnTo>
                    <a:lnTo>
                      <a:pt x="56" y="60"/>
                    </a:lnTo>
                    <a:lnTo>
                      <a:pt x="58" y="59"/>
                    </a:lnTo>
                    <a:lnTo>
                      <a:pt x="58" y="48"/>
                    </a:lnTo>
                    <a:lnTo>
                      <a:pt x="56" y="48"/>
                    </a:lnTo>
                    <a:lnTo>
                      <a:pt x="56" y="49"/>
                    </a:lnTo>
                    <a:lnTo>
                      <a:pt x="56" y="46"/>
                    </a:lnTo>
                    <a:lnTo>
                      <a:pt x="53" y="37"/>
                    </a:lnTo>
                    <a:lnTo>
                      <a:pt x="51" y="33"/>
                    </a:lnTo>
                    <a:lnTo>
                      <a:pt x="51" y="29"/>
                    </a:lnTo>
                    <a:lnTo>
                      <a:pt x="43" y="17"/>
                    </a:lnTo>
                    <a:lnTo>
                      <a:pt x="35" y="9"/>
                    </a:lnTo>
                    <a:lnTo>
                      <a:pt x="31" y="0"/>
                    </a:lnTo>
                    <a:lnTo>
                      <a:pt x="24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6455" y="1880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3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6368" y="1703"/>
                <a:ext cx="67" cy="115"/>
              </a:xfrm>
              <a:custGeom>
                <a:avLst/>
                <a:gdLst/>
                <a:ahLst/>
                <a:cxnLst/>
                <a:rect l="l" t="t" r="r" b="b"/>
                <a:pathLst>
                  <a:path w="67" h="115" extrusionOk="0">
                    <a:moveTo>
                      <a:pt x="63" y="8"/>
                    </a:moveTo>
                    <a:lnTo>
                      <a:pt x="59" y="6"/>
                    </a:lnTo>
                    <a:lnTo>
                      <a:pt x="57" y="5"/>
                    </a:lnTo>
                    <a:lnTo>
                      <a:pt x="57" y="3"/>
                    </a:lnTo>
                    <a:lnTo>
                      <a:pt x="54" y="0"/>
                    </a:lnTo>
                    <a:lnTo>
                      <a:pt x="52" y="1"/>
                    </a:lnTo>
                    <a:lnTo>
                      <a:pt x="52" y="5"/>
                    </a:lnTo>
                    <a:lnTo>
                      <a:pt x="52" y="8"/>
                    </a:lnTo>
                    <a:lnTo>
                      <a:pt x="54" y="9"/>
                    </a:lnTo>
                    <a:lnTo>
                      <a:pt x="52" y="11"/>
                    </a:lnTo>
                    <a:lnTo>
                      <a:pt x="49" y="13"/>
                    </a:lnTo>
                    <a:lnTo>
                      <a:pt x="47" y="16"/>
                    </a:lnTo>
                    <a:lnTo>
                      <a:pt x="47" y="19"/>
                    </a:lnTo>
                    <a:lnTo>
                      <a:pt x="43" y="22"/>
                    </a:lnTo>
                    <a:lnTo>
                      <a:pt x="39" y="24"/>
                    </a:lnTo>
                    <a:lnTo>
                      <a:pt x="36" y="24"/>
                    </a:lnTo>
                    <a:lnTo>
                      <a:pt x="39" y="27"/>
                    </a:lnTo>
                    <a:lnTo>
                      <a:pt x="43" y="30"/>
                    </a:lnTo>
                    <a:lnTo>
                      <a:pt x="43" y="32"/>
                    </a:lnTo>
                    <a:lnTo>
                      <a:pt x="41" y="35"/>
                    </a:lnTo>
                    <a:lnTo>
                      <a:pt x="38" y="35"/>
                    </a:lnTo>
                    <a:lnTo>
                      <a:pt x="31" y="35"/>
                    </a:lnTo>
                    <a:lnTo>
                      <a:pt x="28" y="35"/>
                    </a:lnTo>
                    <a:lnTo>
                      <a:pt x="27" y="35"/>
                    </a:lnTo>
                    <a:lnTo>
                      <a:pt x="23" y="33"/>
                    </a:lnTo>
                    <a:lnTo>
                      <a:pt x="22" y="32"/>
                    </a:lnTo>
                    <a:lnTo>
                      <a:pt x="19" y="28"/>
                    </a:lnTo>
                    <a:lnTo>
                      <a:pt x="17" y="32"/>
                    </a:lnTo>
                    <a:lnTo>
                      <a:pt x="16" y="36"/>
                    </a:lnTo>
                    <a:lnTo>
                      <a:pt x="17" y="38"/>
                    </a:lnTo>
                    <a:lnTo>
                      <a:pt x="16" y="40"/>
                    </a:lnTo>
                    <a:lnTo>
                      <a:pt x="12" y="48"/>
                    </a:lnTo>
                    <a:lnTo>
                      <a:pt x="11" y="48"/>
                    </a:lnTo>
                    <a:lnTo>
                      <a:pt x="8" y="52"/>
                    </a:lnTo>
                    <a:lnTo>
                      <a:pt x="4" y="56"/>
                    </a:lnTo>
                    <a:lnTo>
                      <a:pt x="4" y="57"/>
                    </a:lnTo>
                    <a:lnTo>
                      <a:pt x="3" y="62"/>
                    </a:lnTo>
                    <a:lnTo>
                      <a:pt x="0" y="65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76"/>
                    </a:lnTo>
                    <a:lnTo>
                      <a:pt x="3" y="75"/>
                    </a:lnTo>
                    <a:lnTo>
                      <a:pt x="6" y="76"/>
                    </a:lnTo>
                    <a:lnTo>
                      <a:pt x="8" y="78"/>
                    </a:lnTo>
                    <a:lnTo>
                      <a:pt x="12" y="78"/>
                    </a:lnTo>
                    <a:lnTo>
                      <a:pt x="14" y="76"/>
                    </a:lnTo>
                    <a:lnTo>
                      <a:pt x="16" y="75"/>
                    </a:lnTo>
                    <a:lnTo>
                      <a:pt x="16" y="78"/>
                    </a:lnTo>
                    <a:lnTo>
                      <a:pt x="12" y="79"/>
                    </a:lnTo>
                    <a:lnTo>
                      <a:pt x="16" y="81"/>
                    </a:lnTo>
                    <a:lnTo>
                      <a:pt x="11" y="87"/>
                    </a:lnTo>
                    <a:lnTo>
                      <a:pt x="12" y="94"/>
                    </a:lnTo>
                    <a:lnTo>
                      <a:pt x="12" y="95"/>
                    </a:lnTo>
                    <a:lnTo>
                      <a:pt x="17" y="95"/>
                    </a:lnTo>
                    <a:lnTo>
                      <a:pt x="20" y="94"/>
                    </a:lnTo>
                    <a:lnTo>
                      <a:pt x="17" y="97"/>
                    </a:lnTo>
                    <a:lnTo>
                      <a:pt x="14" y="97"/>
                    </a:lnTo>
                    <a:lnTo>
                      <a:pt x="12" y="100"/>
                    </a:lnTo>
                    <a:lnTo>
                      <a:pt x="12" y="107"/>
                    </a:lnTo>
                    <a:lnTo>
                      <a:pt x="11" y="110"/>
                    </a:lnTo>
                    <a:lnTo>
                      <a:pt x="12" y="110"/>
                    </a:lnTo>
                    <a:lnTo>
                      <a:pt x="16" y="108"/>
                    </a:lnTo>
                    <a:lnTo>
                      <a:pt x="17" y="110"/>
                    </a:lnTo>
                    <a:lnTo>
                      <a:pt x="16" y="113"/>
                    </a:lnTo>
                    <a:lnTo>
                      <a:pt x="17" y="115"/>
                    </a:lnTo>
                    <a:lnTo>
                      <a:pt x="19" y="113"/>
                    </a:lnTo>
                    <a:lnTo>
                      <a:pt x="20" y="115"/>
                    </a:lnTo>
                    <a:lnTo>
                      <a:pt x="23" y="111"/>
                    </a:lnTo>
                    <a:lnTo>
                      <a:pt x="23" y="110"/>
                    </a:lnTo>
                    <a:lnTo>
                      <a:pt x="25" y="108"/>
                    </a:lnTo>
                    <a:lnTo>
                      <a:pt x="28" y="111"/>
                    </a:lnTo>
                    <a:lnTo>
                      <a:pt x="28" y="108"/>
                    </a:lnTo>
                    <a:lnTo>
                      <a:pt x="33" y="103"/>
                    </a:lnTo>
                    <a:lnTo>
                      <a:pt x="38" y="103"/>
                    </a:lnTo>
                    <a:lnTo>
                      <a:pt x="43" y="99"/>
                    </a:lnTo>
                    <a:lnTo>
                      <a:pt x="52" y="97"/>
                    </a:lnTo>
                    <a:lnTo>
                      <a:pt x="59" y="94"/>
                    </a:lnTo>
                    <a:lnTo>
                      <a:pt x="57" y="91"/>
                    </a:lnTo>
                    <a:lnTo>
                      <a:pt x="46" y="84"/>
                    </a:lnTo>
                    <a:lnTo>
                      <a:pt x="44" y="83"/>
                    </a:lnTo>
                    <a:lnTo>
                      <a:pt x="39" y="81"/>
                    </a:lnTo>
                    <a:lnTo>
                      <a:pt x="39" y="78"/>
                    </a:lnTo>
                    <a:lnTo>
                      <a:pt x="39" y="76"/>
                    </a:lnTo>
                    <a:lnTo>
                      <a:pt x="39" y="73"/>
                    </a:lnTo>
                    <a:lnTo>
                      <a:pt x="39" y="70"/>
                    </a:lnTo>
                    <a:lnTo>
                      <a:pt x="43" y="67"/>
                    </a:lnTo>
                    <a:lnTo>
                      <a:pt x="44" y="65"/>
                    </a:lnTo>
                    <a:lnTo>
                      <a:pt x="47" y="62"/>
                    </a:lnTo>
                    <a:lnTo>
                      <a:pt x="49" y="62"/>
                    </a:lnTo>
                    <a:lnTo>
                      <a:pt x="51" y="62"/>
                    </a:lnTo>
                    <a:lnTo>
                      <a:pt x="52" y="59"/>
                    </a:lnTo>
                    <a:lnTo>
                      <a:pt x="51" y="57"/>
                    </a:lnTo>
                    <a:lnTo>
                      <a:pt x="59" y="49"/>
                    </a:lnTo>
                    <a:lnTo>
                      <a:pt x="57" y="49"/>
                    </a:lnTo>
                    <a:lnTo>
                      <a:pt x="62" y="46"/>
                    </a:lnTo>
                    <a:lnTo>
                      <a:pt x="62" y="43"/>
                    </a:lnTo>
                    <a:lnTo>
                      <a:pt x="60" y="41"/>
                    </a:lnTo>
                    <a:lnTo>
                      <a:pt x="60" y="33"/>
                    </a:lnTo>
                    <a:lnTo>
                      <a:pt x="57" y="32"/>
                    </a:lnTo>
                    <a:lnTo>
                      <a:pt x="57" y="27"/>
                    </a:lnTo>
                    <a:lnTo>
                      <a:pt x="59" y="20"/>
                    </a:lnTo>
                    <a:lnTo>
                      <a:pt x="59" y="17"/>
                    </a:lnTo>
                    <a:lnTo>
                      <a:pt x="60" y="17"/>
                    </a:lnTo>
                    <a:lnTo>
                      <a:pt x="65" y="13"/>
                    </a:lnTo>
                    <a:lnTo>
                      <a:pt x="67" y="13"/>
                    </a:lnTo>
                    <a:lnTo>
                      <a:pt x="65" y="13"/>
                    </a:lnTo>
                    <a:lnTo>
                      <a:pt x="63" y="9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5826" y="1554"/>
                <a:ext cx="433" cy="20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05" extrusionOk="0">
                    <a:moveTo>
                      <a:pt x="0" y="75"/>
                    </a:moveTo>
                    <a:lnTo>
                      <a:pt x="0" y="79"/>
                    </a:lnTo>
                    <a:lnTo>
                      <a:pt x="1" y="79"/>
                    </a:lnTo>
                    <a:lnTo>
                      <a:pt x="1" y="80"/>
                    </a:lnTo>
                    <a:lnTo>
                      <a:pt x="3" y="80"/>
                    </a:lnTo>
                    <a:lnTo>
                      <a:pt x="3" y="80"/>
                    </a:lnTo>
                    <a:lnTo>
                      <a:pt x="3" y="79"/>
                    </a:lnTo>
                    <a:lnTo>
                      <a:pt x="5" y="80"/>
                    </a:lnTo>
                    <a:lnTo>
                      <a:pt x="5" y="82"/>
                    </a:lnTo>
                    <a:lnTo>
                      <a:pt x="5" y="85"/>
                    </a:lnTo>
                    <a:lnTo>
                      <a:pt x="6" y="85"/>
                    </a:lnTo>
                    <a:lnTo>
                      <a:pt x="8" y="87"/>
                    </a:lnTo>
                    <a:lnTo>
                      <a:pt x="11" y="88"/>
                    </a:lnTo>
                    <a:lnTo>
                      <a:pt x="13" y="90"/>
                    </a:lnTo>
                    <a:lnTo>
                      <a:pt x="16" y="93"/>
                    </a:lnTo>
                    <a:lnTo>
                      <a:pt x="16" y="95"/>
                    </a:lnTo>
                    <a:lnTo>
                      <a:pt x="16" y="96"/>
                    </a:lnTo>
                    <a:lnTo>
                      <a:pt x="19" y="98"/>
                    </a:lnTo>
                    <a:lnTo>
                      <a:pt x="21" y="98"/>
                    </a:lnTo>
                    <a:lnTo>
                      <a:pt x="21" y="96"/>
                    </a:lnTo>
                    <a:lnTo>
                      <a:pt x="22" y="95"/>
                    </a:lnTo>
                    <a:lnTo>
                      <a:pt x="24" y="93"/>
                    </a:lnTo>
                    <a:lnTo>
                      <a:pt x="27" y="93"/>
                    </a:lnTo>
                    <a:lnTo>
                      <a:pt x="29" y="95"/>
                    </a:lnTo>
                    <a:lnTo>
                      <a:pt x="30" y="98"/>
                    </a:lnTo>
                    <a:lnTo>
                      <a:pt x="32" y="98"/>
                    </a:lnTo>
                    <a:lnTo>
                      <a:pt x="33" y="98"/>
                    </a:lnTo>
                    <a:lnTo>
                      <a:pt x="35" y="96"/>
                    </a:lnTo>
                    <a:lnTo>
                      <a:pt x="36" y="96"/>
                    </a:lnTo>
                    <a:lnTo>
                      <a:pt x="38" y="96"/>
                    </a:lnTo>
                    <a:lnTo>
                      <a:pt x="40" y="98"/>
                    </a:lnTo>
                    <a:lnTo>
                      <a:pt x="41" y="99"/>
                    </a:lnTo>
                    <a:lnTo>
                      <a:pt x="44" y="101"/>
                    </a:lnTo>
                    <a:lnTo>
                      <a:pt x="46" y="103"/>
                    </a:lnTo>
                    <a:lnTo>
                      <a:pt x="46" y="106"/>
                    </a:lnTo>
                    <a:lnTo>
                      <a:pt x="48" y="107"/>
                    </a:lnTo>
                    <a:lnTo>
                      <a:pt x="49" y="110"/>
                    </a:lnTo>
                    <a:lnTo>
                      <a:pt x="49" y="112"/>
                    </a:lnTo>
                    <a:lnTo>
                      <a:pt x="51" y="114"/>
                    </a:lnTo>
                    <a:lnTo>
                      <a:pt x="54" y="115"/>
                    </a:lnTo>
                    <a:lnTo>
                      <a:pt x="56" y="118"/>
                    </a:lnTo>
                    <a:lnTo>
                      <a:pt x="57" y="120"/>
                    </a:lnTo>
                    <a:lnTo>
                      <a:pt x="57" y="123"/>
                    </a:lnTo>
                    <a:lnTo>
                      <a:pt x="56" y="125"/>
                    </a:lnTo>
                    <a:lnTo>
                      <a:pt x="57" y="128"/>
                    </a:lnTo>
                    <a:lnTo>
                      <a:pt x="59" y="130"/>
                    </a:lnTo>
                    <a:lnTo>
                      <a:pt x="57" y="133"/>
                    </a:lnTo>
                    <a:lnTo>
                      <a:pt x="56" y="134"/>
                    </a:lnTo>
                    <a:lnTo>
                      <a:pt x="54" y="136"/>
                    </a:lnTo>
                    <a:lnTo>
                      <a:pt x="54" y="138"/>
                    </a:lnTo>
                    <a:lnTo>
                      <a:pt x="56" y="139"/>
                    </a:lnTo>
                    <a:lnTo>
                      <a:pt x="59" y="144"/>
                    </a:lnTo>
                    <a:lnTo>
                      <a:pt x="62" y="146"/>
                    </a:lnTo>
                    <a:lnTo>
                      <a:pt x="75" y="149"/>
                    </a:lnTo>
                    <a:lnTo>
                      <a:pt x="81" y="149"/>
                    </a:lnTo>
                    <a:lnTo>
                      <a:pt x="84" y="149"/>
                    </a:lnTo>
                    <a:lnTo>
                      <a:pt x="86" y="147"/>
                    </a:lnTo>
                    <a:lnTo>
                      <a:pt x="87" y="147"/>
                    </a:lnTo>
                    <a:lnTo>
                      <a:pt x="97" y="150"/>
                    </a:lnTo>
                    <a:lnTo>
                      <a:pt x="102" y="152"/>
                    </a:lnTo>
                    <a:lnTo>
                      <a:pt x="102" y="154"/>
                    </a:lnTo>
                    <a:lnTo>
                      <a:pt x="105" y="155"/>
                    </a:lnTo>
                    <a:lnTo>
                      <a:pt x="107" y="155"/>
                    </a:lnTo>
                    <a:lnTo>
                      <a:pt x="108" y="155"/>
                    </a:lnTo>
                    <a:lnTo>
                      <a:pt x="113" y="158"/>
                    </a:lnTo>
                    <a:lnTo>
                      <a:pt x="116" y="160"/>
                    </a:lnTo>
                    <a:lnTo>
                      <a:pt x="121" y="160"/>
                    </a:lnTo>
                    <a:lnTo>
                      <a:pt x="121" y="160"/>
                    </a:lnTo>
                    <a:lnTo>
                      <a:pt x="123" y="160"/>
                    </a:lnTo>
                    <a:lnTo>
                      <a:pt x="123" y="163"/>
                    </a:lnTo>
                    <a:lnTo>
                      <a:pt x="124" y="165"/>
                    </a:lnTo>
                    <a:lnTo>
                      <a:pt x="124" y="165"/>
                    </a:lnTo>
                    <a:lnTo>
                      <a:pt x="127" y="166"/>
                    </a:lnTo>
                    <a:lnTo>
                      <a:pt x="129" y="168"/>
                    </a:lnTo>
                    <a:lnTo>
                      <a:pt x="129" y="169"/>
                    </a:lnTo>
                    <a:lnTo>
                      <a:pt x="131" y="174"/>
                    </a:lnTo>
                    <a:lnTo>
                      <a:pt x="134" y="176"/>
                    </a:lnTo>
                    <a:lnTo>
                      <a:pt x="137" y="181"/>
                    </a:lnTo>
                    <a:lnTo>
                      <a:pt x="137" y="184"/>
                    </a:lnTo>
                    <a:lnTo>
                      <a:pt x="140" y="190"/>
                    </a:lnTo>
                    <a:lnTo>
                      <a:pt x="143" y="190"/>
                    </a:lnTo>
                    <a:lnTo>
                      <a:pt x="146" y="190"/>
                    </a:lnTo>
                    <a:lnTo>
                      <a:pt x="151" y="190"/>
                    </a:lnTo>
                    <a:lnTo>
                      <a:pt x="158" y="190"/>
                    </a:lnTo>
                    <a:lnTo>
                      <a:pt x="166" y="190"/>
                    </a:lnTo>
                    <a:lnTo>
                      <a:pt x="178" y="190"/>
                    </a:lnTo>
                    <a:lnTo>
                      <a:pt x="185" y="190"/>
                    </a:lnTo>
                    <a:lnTo>
                      <a:pt x="189" y="189"/>
                    </a:lnTo>
                    <a:lnTo>
                      <a:pt x="189" y="187"/>
                    </a:lnTo>
                    <a:lnTo>
                      <a:pt x="191" y="185"/>
                    </a:lnTo>
                    <a:lnTo>
                      <a:pt x="194" y="187"/>
                    </a:lnTo>
                    <a:lnTo>
                      <a:pt x="202" y="185"/>
                    </a:lnTo>
                    <a:lnTo>
                      <a:pt x="212" y="187"/>
                    </a:lnTo>
                    <a:lnTo>
                      <a:pt x="217" y="187"/>
                    </a:lnTo>
                    <a:lnTo>
                      <a:pt x="221" y="192"/>
                    </a:lnTo>
                    <a:lnTo>
                      <a:pt x="229" y="197"/>
                    </a:lnTo>
                    <a:lnTo>
                      <a:pt x="239" y="200"/>
                    </a:lnTo>
                    <a:lnTo>
                      <a:pt x="242" y="200"/>
                    </a:lnTo>
                    <a:lnTo>
                      <a:pt x="248" y="203"/>
                    </a:lnTo>
                    <a:lnTo>
                      <a:pt x="253" y="201"/>
                    </a:lnTo>
                    <a:lnTo>
                      <a:pt x="258" y="200"/>
                    </a:lnTo>
                    <a:lnTo>
                      <a:pt x="260" y="201"/>
                    </a:lnTo>
                    <a:lnTo>
                      <a:pt x="260" y="203"/>
                    </a:lnTo>
                    <a:lnTo>
                      <a:pt x="263" y="205"/>
                    </a:lnTo>
                    <a:lnTo>
                      <a:pt x="266" y="205"/>
                    </a:lnTo>
                    <a:lnTo>
                      <a:pt x="269" y="203"/>
                    </a:lnTo>
                    <a:lnTo>
                      <a:pt x="275" y="198"/>
                    </a:lnTo>
                    <a:lnTo>
                      <a:pt x="279" y="193"/>
                    </a:lnTo>
                    <a:lnTo>
                      <a:pt x="287" y="190"/>
                    </a:lnTo>
                    <a:lnTo>
                      <a:pt x="296" y="187"/>
                    </a:lnTo>
                    <a:lnTo>
                      <a:pt x="301" y="185"/>
                    </a:lnTo>
                    <a:lnTo>
                      <a:pt x="306" y="184"/>
                    </a:lnTo>
                    <a:lnTo>
                      <a:pt x="311" y="184"/>
                    </a:lnTo>
                    <a:lnTo>
                      <a:pt x="315" y="184"/>
                    </a:lnTo>
                    <a:lnTo>
                      <a:pt x="319" y="181"/>
                    </a:lnTo>
                    <a:lnTo>
                      <a:pt x="323" y="177"/>
                    </a:lnTo>
                    <a:lnTo>
                      <a:pt x="326" y="177"/>
                    </a:lnTo>
                    <a:lnTo>
                      <a:pt x="331" y="176"/>
                    </a:lnTo>
                    <a:lnTo>
                      <a:pt x="333" y="176"/>
                    </a:lnTo>
                    <a:lnTo>
                      <a:pt x="334" y="173"/>
                    </a:lnTo>
                    <a:lnTo>
                      <a:pt x="339" y="166"/>
                    </a:lnTo>
                    <a:lnTo>
                      <a:pt x="344" y="158"/>
                    </a:lnTo>
                    <a:lnTo>
                      <a:pt x="347" y="157"/>
                    </a:lnTo>
                    <a:lnTo>
                      <a:pt x="347" y="154"/>
                    </a:lnTo>
                    <a:lnTo>
                      <a:pt x="347" y="152"/>
                    </a:lnTo>
                    <a:lnTo>
                      <a:pt x="342" y="149"/>
                    </a:lnTo>
                    <a:lnTo>
                      <a:pt x="336" y="144"/>
                    </a:lnTo>
                    <a:lnTo>
                      <a:pt x="336" y="142"/>
                    </a:lnTo>
                    <a:lnTo>
                      <a:pt x="336" y="139"/>
                    </a:lnTo>
                    <a:lnTo>
                      <a:pt x="336" y="133"/>
                    </a:lnTo>
                    <a:lnTo>
                      <a:pt x="338" y="130"/>
                    </a:lnTo>
                    <a:lnTo>
                      <a:pt x="341" y="128"/>
                    </a:lnTo>
                    <a:lnTo>
                      <a:pt x="347" y="126"/>
                    </a:lnTo>
                    <a:lnTo>
                      <a:pt x="350" y="126"/>
                    </a:lnTo>
                    <a:lnTo>
                      <a:pt x="354" y="130"/>
                    </a:lnTo>
                    <a:lnTo>
                      <a:pt x="358" y="131"/>
                    </a:lnTo>
                    <a:lnTo>
                      <a:pt x="362" y="131"/>
                    </a:lnTo>
                    <a:lnTo>
                      <a:pt x="365" y="133"/>
                    </a:lnTo>
                    <a:lnTo>
                      <a:pt x="366" y="133"/>
                    </a:lnTo>
                    <a:lnTo>
                      <a:pt x="366" y="130"/>
                    </a:lnTo>
                    <a:lnTo>
                      <a:pt x="368" y="128"/>
                    </a:lnTo>
                    <a:lnTo>
                      <a:pt x="371" y="126"/>
                    </a:lnTo>
                    <a:lnTo>
                      <a:pt x="374" y="125"/>
                    </a:lnTo>
                    <a:lnTo>
                      <a:pt x="377" y="118"/>
                    </a:lnTo>
                    <a:lnTo>
                      <a:pt x="379" y="117"/>
                    </a:lnTo>
                    <a:lnTo>
                      <a:pt x="382" y="118"/>
                    </a:lnTo>
                    <a:lnTo>
                      <a:pt x="385" y="118"/>
                    </a:lnTo>
                    <a:lnTo>
                      <a:pt x="392" y="114"/>
                    </a:lnTo>
                    <a:lnTo>
                      <a:pt x="395" y="114"/>
                    </a:lnTo>
                    <a:lnTo>
                      <a:pt x="397" y="110"/>
                    </a:lnTo>
                    <a:lnTo>
                      <a:pt x="395" y="109"/>
                    </a:lnTo>
                    <a:lnTo>
                      <a:pt x="397" y="104"/>
                    </a:lnTo>
                    <a:lnTo>
                      <a:pt x="398" y="101"/>
                    </a:lnTo>
                    <a:lnTo>
                      <a:pt x="400" y="99"/>
                    </a:lnTo>
                    <a:lnTo>
                      <a:pt x="401" y="99"/>
                    </a:lnTo>
                    <a:lnTo>
                      <a:pt x="403" y="99"/>
                    </a:lnTo>
                    <a:lnTo>
                      <a:pt x="405" y="98"/>
                    </a:lnTo>
                    <a:lnTo>
                      <a:pt x="405" y="95"/>
                    </a:lnTo>
                    <a:lnTo>
                      <a:pt x="406" y="95"/>
                    </a:lnTo>
                    <a:lnTo>
                      <a:pt x="408" y="96"/>
                    </a:lnTo>
                    <a:lnTo>
                      <a:pt x="411" y="95"/>
                    </a:lnTo>
                    <a:lnTo>
                      <a:pt x="414" y="91"/>
                    </a:lnTo>
                    <a:lnTo>
                      <a:pt x="417" y="88"/>
                    </a:lnTo>
                    <a:lnTo>
                      <a:pt x="419" y="88"/>
                    </a:lnTo>
                    <a:lnTo>
                      <a:pt x="424" y="90"/>
                    </a:lnTo>
                    <a:lnTo>
                      <a:pt x="425" y="88"/>
                    </a:lnTo>
                    <a:lnTo>
                      <a:pt x="427" y="88"/>
                    </a:lnTo>
                    <a:lnTo>
                      <a:pt x="428" y="88"/>
                    </a:lnTo>
                    <a:lnTo>
                      <a:pt x="432" y="90"/>
                    </a:lnTo>
                    <a:lnTo>
                      <a:pt x="432" y="88"/>
                    </a:lnTo>
                    <a:lnTo>
                      <a:pt x="432" y="87"/>
                    </a:lnTo>
                    <a:lnTo>
                      <a:pt x="433" y="83"/>
                    </a:lnTo>
                    <a:lnTo>
                      <a:pt x="433" y="82"/>
                    </a:lnTo>
                    <a:lnTo>
                      <a:pt x="432" y="80"/>
                    </a:lnTo>
                    <a:lnTo>
                      <a:pt x="432" y="77"/>
                    </a:lnTo>
                    <a:lnTo>
                      <a:pt x="427" y="74"/>
                    </a:lnTo>
                    <a:lnTo>
                      <a:pt x="424" y="69"/>
                    </a:lnTo>
                    <a:lnTo>
                      <a:pt x="417" y="64"/>
                    </a:lnTo>
                    <a:lnTo>
                      <a:pt x="414" y="59"/>
                    </a:lnTo>
                    <a:lnTo>
                      <a:pt x="408" y="58"/>
                    </a:lnTo>
                    <a:lnTo>
                      <a:pt x="406" y="59"/>
                    </a:lnTo>
                    <a:lnTo>
                      <a:pt x="403" y="59"/>
                    </a:lnTo>
                    <a:lnTo>
                      <a:pt x="403" y="63"/>
                    </a:lnTo>
                    <a:lnTo>
                      <a:pt x="403" y="66"/>
                    </a:lnTo>
                    <a:lnTo>
                      <a:pt x="400" y="71"/>
                    </a:lnTo>
                    <a:lnTo>
                      <a:pt x="397" y="69"/>
                    </a:lnTo>
                    <a:lnTo>
                      <a:pt x="390" y="67"/>
                    </a:lnTo>
                    <a:lnTo>
                      <a:pt x="385" y="67"/>
                    </a:lnTo>
                    <a:lnTo>
                      <a:pt x="381" y="71"/>
                    </a:lnTo>
                    <a:lnTo>
                      <a:pt x="374" y="67"/>
                    </a:lnTo>
                    <a:lnTo>
                      <a:pt x="371" y="63"/>
                    </a:lnTo>
                    <a:lnTo>
                      <a:pt x="373" y="56"/>
                    </a:lnTo>
                    <a:lnTo>
                      <a:pt x="373" y="55"/>
                    </a:lnTo>
                    <a:lnTo>
                      <a:pt x="374" y="50"/>
                    </a:lnTo>
                    <a:lnTo>
                      <a:pt x="374" y="45"/>
                    </a:lnTo>
                    <a:lnTo>
                      <a:pt x="376" y="24"/>
                    </a:lnTo>
                    <a:lnTo>
                      <a:pt x="376" y="23"/>
                    </a:lnTo>
                    <a:lnTo>
                      <a:pt x="376" y="21"/>
                    </a:lnTo>
                    <a:lnTo>
                      <a:pt x="370" y="20"/>
                    </a:lnTo>
                    <a:lnTo>
                      <a:pt x="365" y="21"/>
                    </a:lnTo>
                    <a:lnTo>
                      <a:pt x="365" y="23"/>
                    </a:lnTo>
                    <a:lnTo>
                      <a:pt x="362" y="24"/>
                    </a:lnTo>
                    <a:lnTo>
                      <a:pt x="360" y="24"/>
                    </a:lnTo>
                    <a:lnTo>
                      <a:pt x="358" y="23"/>
                    </a:lnTo>
                    <a:lnTo>
                      <a:pt x="355" y="24"/>
                    </a:lnTo>
                    <a:lnTo>
                      <a:pt x="354" y="24"/>
                    </a:lnTo>
                    <a:lnTo>
                      <a:pt x="352" y="21"/>
                    </a:lnTo>
                    <a:lnTo>
                      <a:pt x="349" y="20"/>
                    </a:lnTo>
                    <a:lnTo>
                      <a:pt x="346" y="20"/>
                    </a:lnTo>
                    <a:lnTo>
                      <a:pt x="341" y="20"/>
                    </a:lnTo>
                    <a:lnTo>
                      <a:pt x="341" y="20"/>
                    </a:lnTo>
                    <a:lnTo>
                      <a:pt x="338" y="20"/>
                    </a:lnTo>
                    <a:lnTo>
                      <a:pt x="336" y="21"/>
                    </a:lnTo>
                    <a:lnTo>
                      <a:pt x="334" y="24"/>
                    </a:lnTo>
                    <a:lnTo>
                      <a:pt x="333" y="26"/>
                    </a:lnTo>
                    <a:lnTo>
                      <a:pt x="330" y="28"/>
                    </a:lnTo>
                    <a:lnTo>
                      <a:pt x="328" y="31"/>
                    </a:lnTo>
                    <a:lnTo>
                      <a:pt x="328" y="32"/>
                    </a:lnTo>
                    <a:lnTo>
                      <a:pt x="328" y="34"/>
                    </a:lnTo>
                    <a:lnTo>
                      <a:pt x="325" y="37"/>
                    </a:lnTo>
                    <a:lnTo>
                      <a:pt x="319" y="37"/>
                    </a:lnTo>
                    <a:lnTo>
                      <a:pt x="315" y="37"/>
                    </a:lnTo>
                    <a:lnTo>
                      <a:pt x="314" y="40"/>
                    </a:lnTo>
                    <a:lnTo>
                      <a:pt x="311" y="40"/>
                    </a:lnTo>
                    <a:lnTo>
                      <a:pt x="306" y="43"/>
                    </a:lnTo>
                    <a:lnTo>
                      <a:pt x="303" y="47"/>
                    </a:lnTo>
                    <a:lnTo>
                      <a:pt x="301" y="47"/>
                    </a:lnTo>
                    <a:lnTo>
                      <a:pt x="298" y="45"/>
                    </a:lnTo>
                    <a:lnTo>
                      <a:pt x="296" y="45"/>
                    </a:lnTo>
                    <a:lnTo>
                      <a:pt x="295" y="47"/>
                    </a:lnTo>
                    <a:lnTo>
                      <a:pt x="290" y="47"/>
                    </a:lnTo>
                    <a:lnTo>
                      <a:pt x="282" y="47"/>
                    </a:lnTo>
                    <a:lnTo>
                      <a:pt x="277" y="45"/>
                    </a:lnTo>
                    <a:lnTo>
                      <a:pt x="271" y="45"/>
                    </a:lnTo>
                    <a:lnTo>
                      <a:pt x="268" y="45"/>
                    </a:lnTo>
                    <a:lnTo>
                      <a:pt x="266" y="43"/>
                    </a:lnTo>
                    <a:lnTo>
                      <a:pt x="264" y="43"/>
                    </a:lnTo>
                    <a:lnTo>
                      <a:pt x="263" y="42"/>
                    </a:lnTo>
                    <a:lnTo>
                      <a:pt x="260" y="40"/>
                    </a:lnTo>
                    <a:lnTo>
                      <a:pt x="258" y="36"/>
                    </a:lnTo>
                    <a:lnTo>
                      <a:pt x="256" y="34"/>
                    </a:lnTo>
                    <a:lnTo>
                      <a:pt x="253" y="34"/>
                    </a:lnTo>
                    <a:lnTo>
                      <a:pt x="250" y="36"/>
                    </a:lnTo>
                    <a:lnTo>
                      <a:pt x="244" y="32"/>
                    </a:lnTo>
                    <a:lnTo>
                      <a:pt x="242" y="29"/>
                    </a:lnTo>
                    <a:lnTo>
                      <a:pt x="236" y="29"/>
                    </a:lnTo>
                    <a:lnTo>
                      <a:pt x="232" y="29"/>
                    </a:lnTo>
                    <a:lnTo>
                      <a:pt x="229" y="28"/>
                    </a:lnTo>
                    <a:lnTo>
                      <a:pt x="225" y="28"/>
                    </a:lnTo>
                    <a:lnTo>
                      <a:pt x="221" y="28"/>
                    </a:lnTo>
                    <a:lnTo>
                      <a:pt x="218" y="29"/>
                    </a:lnTo>
                    <a:lnTo>
                      <a:pt x="213" y="31"/>
                    </a:lnTo>
                    <a:lnTo>
                      <a:pt x="209" y="31"/>
                    </a:lnTo>
                    <a:lnTo>
                      <a:pt x="207" y="34"/>
                    </a:lnTo>
                    <a:lnTo>
                      <a:pt x="205" y="34"/>
                    </a:lnTo>
                    <a:lnTo>
                      <a:pt x="204" y="34"/>
                    </a:lnTo>
                    <a:lnTo>
                      <a:pt x="201" y="34"/>
                    </a:lnTo>
                    <a:lnTo>
                      <a:pt x="199" y="36"/>
                    </a:lnTo>
                    <a:lnTo>
                      <a:pt x="194" y="36"/>
                    </a:lnTo>
                    <a:lnTo>
                      <a:pt x="194" y="36"/>
                    </a:lnTo>
                    <a:lnTo>
                      <a:pt x="193" y="36"/>
                    </a:lnTo>
                    <a:lnTo>
                      <a:pt x="188" y="34"/>
                    </a:lnTo>
                    <a:lnTo>
                      <a:pt x="183" y="32"/>
                    </a:lnTo>
                    <a:lnTo>
                      <a:pt x="183" y="31"/>
                    </a:lnTo>
                    <a:lnTo>
                      <a:pt x="180" y="28"/>
                    </a:lnTo>
                    <a:lnTo>
                      <a:pt x="178" y="28"/>
                    </a:lnTo>
                    <a:lnTo>
                      <a:pt x="177" y="28"/>
                    </a:lnTo>
                    <a:lnTo>
                      <a:pt x="177" y="24"/>
                    </a:lnTo>
                    <a:lnTo>
                      <a:pt x="175" y="21"/>
                    </a:lnTo>
                    <a:lnTo>
                      <a:pt x="174" y="20"/>
                    </a:lnTo>
                    <a:lnTo>
                      <a:pt x="174" y="18"/>
                    </a:lnTo>
                    <a:lnTo>
                      <a:pt x="172" y="16"/>
                    </a:lnTo>
                    <a:lnTo>
                      <a:pt x="172" y="13"/>
                    </a:lnTo>
                    <a:lnTo>
                      <a:pt x="172" y="12"/>
                    </a:lnTo>
                    <a:lnTo>
                      <a:pt x="169" y="10"/>
                    </a:lnTo>
                    <a:lnTo>
                      <a:pt x="162" y="12"/>
                    </a:lnTo>
                    <a:lnTo>
                      <a:pt x="161" y="10"/>
                    </a:lnTo>
                    <a:lnTo>
                      <a:pt x="159" y="10"/>
                    </a:lnTo>
                    <a:lnTo>
                      <a:pt x="154" y="8"/>
                    </a:lnTo>
                    <a:lnTo>
                      <a:pt x="154" y="8"/>
                    </a:lnTo>
                    <a:lnTo>
                      <a:pt x="151" y="7"/>
                    </a:lnTo>
                    <a:lnTo>
                      <a:pt x="146" y="7"/>
                    </a:lnTo>
                    <a:lnTo>
                      <a:pt x="143" y="7"/>
                    </a:lnTo>
                    <a:lnTo>
                      <a:pt x="140" y="5"/>
                    </a:lnTo>
                    <a:lnTo>
                      <a:pt x="140" y="4"/>
                    </a:lnTo>
                    <a:lnTo>
                      <a:pt x="135" y="2"/>
                    </a:lnTo>
                    <a:lnTo>
                      <a:pt x="132" y="2"/>
                    </a:lnTo>
                    <a:lnTo>
                      <a:pt x="131" y="0"/>
                    </a:lnTo>
                    <a:lnTo>
                      <a:pt x="127" y="0"/>
                    </a:lnTo>
                    <a:lnTo>
                      <a:pt x="126" y="2"/>
                    </a:lnTo>
                    <a:lnTo>
                      <a:pt x="126" y="4"/>
                    </a:lnTo>
                    <a:lnTo>
                      <a:pt x="126" y="7"/>
                    </a:lnTo>
                    <a:lnTo>
                      <a:pt x="126" y="8"/>
                    </a:lnTo>
                    <a:lnTo>
                      <a:pt x="124" y="8"/>
                    </a:lnTo>
                    <a:lnTo>
                      <a:pt x="121" y="8"/>
                    </a:lnTo>
                    <a:lnTo>
                      <a:pt x="119" y="12"/>
                    </a:lnTo>
                    <a:lnTo>
                      <a:pt x="119" y="13"/>
                    </a:lnTo>
                    <a:lnTo>
                      <a:pt x="118" y="16"/>
                    </a:lnTo>
                    <a:lnTo>
                      <a:pt x="118" y="24"/>
                    </a:lnTo>
                    <a:lnTo>
                      <a:pt x="118" y="28"/>
                    </a:lnTo>
                    <a:lnTo>
                      <a:pt x="123" y="28"/>
                    </a:lnTo>
                    <a:lnTo>
                      <a:pt x="124" y="31"/>
                    </a:lnTo>
                    <a:lnTo>
                      <a:pt x="126" y="31"/>
                    </a:lnTo>
                    <a:lnTo>
                      <a:pt x="127" y="32"/>
                    </a:lnTo>
                    <a:lnTo>
                      <a:pt x="126" y="37"/>
                    </a:lnTo>
                    <a:lnTo>
                      <a:pt x="126" y="42"/>
                    </a:lnTo>
                    <a:lnTo>
                      <a:pt x="129" y="43"/>
                    </a:lnTo>
                    <a:lnTo>
                      <a:pt x="131" y="45"/>
                    </a:lnTo>
                    <a:lnTo>
                      <a:pt x="127" y="50"/>
                    </a:lnTo>
                    <a:lnTo>
                      <a:pt x="123" y="50"/>
                    </a:lnTo>
                    <a:lnTo>
                      <a:pt x="121" y="50"/>
                    </a:lnTo>
                    <a:lnTo>
                      <a:pt x="119" y="50"/>
                    </a:lnTo>
                    <a:lnTo>
                      <a:pt x="116" y="50"/>
                    </a:lnTo>
                    <a:lnTo>
                      <a:pt x="115" y="50"/>
                    </a:lnTo>
                    <a:lnTo>
                      <a:pt x="108" y="50"/>
                    </a:lnTo>
                    <a:lnTo>
                      <a:pt x="107" y="50"/>
                    </a:lnTo>
                    <a:lnTo>
                      <a:pt x="103" y="48"/>
                    </a:lnTo>
                    <a:lnTo>
                      <a:pt x="102" y="48"/>
                    </a:lnTo>
                    <a:lnTo>
                      <a:pt x="99" y="48"/>
                    </a:lnTo>
                    <a:lnTo>
                      <a:pt x="95" y="50"/>
                    </a:lnTo>
                    <a:lnTo>
                      <a:pt x="94" y="51"/>
                    </a:lnTo>
                    <a:lnTo>
                      <a:pt x="91" y="53"/>
                    </a:lnTo>
                    <a:lnTo>
                      <a:pt x="86" y="50"/>
                    </a:lnTo>
                    <a:lnTo>
                      <a:pt x="84" y="48"/>
                    </a:lnTo>
                    <a:lnTo>
                      <a:pt x="76" y="43"/>
                    </a:lnTo>
                    <a:lnTo>
                      <a:pt x="76" y="42"/>
                    </a:lnTo>
                    <a:lnTo>
                      <a:pt x="76" y="40"/>
                    </a:lnTo>
                    <a:lnTo>
                      <a:pt x="75" y="37"/>
                    </a:lnTo>
                    <a:lnTo>
                      <a:pt x="70" y="37"/>
                    </a:lnTo>
                    <a:lnTo>
                      <a:pt x="68" y="39"/>
                    </a:lnTo>
                    <a:lnTo>
                      <a:pt x="65" y="39"/>
                    </a:lnTo>
                    <a:lnTo>
                      <a:pt x="64" y="40"/>
                    </a:lnTo>
                    <a:lnTo>
                      <a:pt x="60" y="40"/>
                    </a:lnTo>
                    <a:lnTo>
                      <a:pt x="59" y="39"/>
                    </a:lnTo>
                    <a:lnTo>
                      <a:pt x="59" y="37"/>
                    </a:lnTo>
                    <a:lnTo>
                      <a:pt x="57" y="34"/>
                    </a:lnTo>
                    <a:lnTo>
                      <a:pt x="57" y="34"/>
                    </a:lnTo>
                    <a:lnTo>
                      <a:pt x="54" y="36"/>
                    </a:lnTo>
                    <a:lnTo>
                      <a:pt x="51" y="36"/>
                    </a:lnTo>
                    <a:lnTo>
                      <a:pt x="49" y="36"/>
                    </a:lnTo>
                    <a:lnTo>
                      <a:pt x="46" y="36"/>
                    </a:lnTo>
                    <a:lnTo>
                      <a:pt x="41" y="37"/>
                    </a:lnTo>
                    <a:lnTo>
                      <a:pt x="40" y="37"/>
                    </a:lnTo>
                    <a:lnTo>
                      <a:pt x="38" y="42"/>
                    </a:lnTo>
                    <a:lnTo>
                      <a:pt x="36" y="42"/>
                    </a:lnTo>
                    <a:lnTo>
                      <a:pt x="32" y="40"/>
                    </a:lnTo>
                    <a:lnTo>
                      <a:pt x="30" y="42"/>
                    </a:lnTo>
                    <a:lnTo>
                      <a:pt x="30" y="43"/>
                    </a:lnTo>
                    <a:lnTo>
                      <a:pt x="32" y="45"/>
                    </a:lnTo>
                    <a:lnTo>
                      <a:pt x="30" y="47"/>
                    </a:lnTo>
                    <a:lnTo>
                      <a:pt x="29" y="48"/>
                    </a:lnTo>
                    <a:lnTo>
                      <a:pt x="27" y="50"/>
                    </a:lnTo>
                    <a:lnTo>
                      <a:pt x="24" y="51"/>
                    </a:lnTo>
                    <a:lnTo>
                      <a:pt x="24" y="53"/>
                    </a:lnTo>
                    <a:lnTo>
                      <a:pt x="21" y="56"/>
                    </a:lnTo>
                    <a:lnTo>
                      <a:pt x="19" y="58"/>
                    </a:lnTo>
                    <a:lnTo>
                      <a:pt x="19" y="61"/>
                    </a:lnTo>
                    <a:lnTo>
                      <a:pt x="14" y="63"/>
                    </a:lnTo>
                    <a:lnTo>
                      <a:pt x="13" y="66"/>
                    </a:lnTo>
                    <a:lnTo>
                      <a:pt x="11" y="67"/>
                    </a:lnTo>
                    <a:lnTo>
                      <a:pt x="5" y="66"/>
                    </a:lnTo>
                    <a:lnTo>
                      <a:pt x="3" y="67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287" y="1518"/>
                <a:ext cx="534" cy="279"/>
              </a:xfrm>
              <a:custGeom>
                <a:avLst/>
                <a:gdLst/>
                <a:ahLst/>
                <a:cxnLst/>
                <a:rect l="l" t="t" r="r" b="b"/>
                <a:pathLst>
                  <a:path w="534" h="279" extrusionOk="0">
                    <a:moveTo>
                      <a:pt x="42" y="188"/>
                    </a:moveTo>
                    <a:lnTo>
                      <a:pt x="42" y="188"/>
                    </a:lnTo>
                    <a:lnTo>
                      <a:pt x="45" y="188"/>
                    </a:lnTo>
                    <a:lnTo>
                      <a:pt x="45" y="188"/>
                    </a:lnTo>
                    <a:lnTo>
                      <a:pt x="47" y="188"/>
                    </a:lnTo>
                    <a:lnTo>
                      <a:pt x="48" y="188"/>
                    </a:lnTo>
                    <a:lnTo>
                      <a:pt x="48" y="188"/>
                    </a:lnTo>
                    <a:lnTo>
                      <a:pt x="48" y="186"/>
                    </a:lnTo>
                    <a:lnTo>
                      <a:pt x="50" y="186"/>
                    </a:lnTo>
                    <a:lnTo>
                      <a:pt x="53" y="183"/>
                    </a:lnTo>
                    <a:lnTo>
                      <a:pt x="54" y="182"/>
                    </a:lnTo>
                    <a:lnTo>
                      <a:pt x="56" y="182"/>
                    </a:lnTo>
                    <a:lnTo>
                      <a:pt x="58" y="180"/>
                    </a:lnTo>
                    <a:lnTo>
                      <a:pt x="58" y="180"/>
                    </a:lnTo>
                    <a:lnTo>
                      <a:pt x="59" y="182"/>
                    </a:lnTo>
                    <a:lnTo>
                      <a:pt x="59" y="180"/>
                    </a:lnTo>
                    <a:lnTo>
                      <a:pt x="61" y="178"/>
                    </a:lnTo>
                    <a:lnTo>
                      <a:pt x="62" y="177"/>
                    </a:lnTo>
                    <a:lnTo>
                      <a:pt x="66" y="177"/>
                    </a:lnTo>
                    <a:lnTo>
                      <a:pt x="67" y="177"/>
                    </a:lnTo>
                    <a:lnTo>
                      <a:pt x="69" y="177"/>
                    </a:lnTo>
                    <a:lnTo>
                      <a:pt x="70" y="177"/>
                    </a:lnTo>
                    <a:lnTo>
                      <a:pt x="70" y="177"/>
                    </a:lnTo>
                    <a:lnTo>
                      <a:pt x="70" y="180"/>
                    </a:lnTo>
                    <a:lnTo>
                      <a:pt x="72" y="182"/>
                    </a:lnTo>
                    <a:lnTo>
                      <a:pt x="74" y="180"/>
                    </a:lnTo>
                    <a:lnTo>
                      <a:pt x="75" y="180"/>
                    </a:lnTo>
                    <a:lnTo>
                      <a:pt x="75" y="182"/>
                    </a:lnTo>
                    <a:lnTo>
                      <a:pt x="77" y="182"/>
                    </a:lnTo>
                    <a:lnTo>
                      <a:pt x="78" y="182"/>
                    </a:lnTo>
                    <a:lnTo>
                      <a:pt x="78" y="180"/>
                    </a:lnTo>
                    <a:lnTo>
                      <a:pt x="80" y="178"/>
                    </a:lnTo>
                    <a:lnTo>
                      <a:pt x="80" y="178"/>
                    </a:lnTo>
                    <a:lnTo>
                      <a:pt x="82" y="177"/>
                    </a:lnTo>
                    <a:lnTo>
                      <a:pt x="83" y="178"/>
                    </a:lnTo>
                    <a:lnTo>
                      <a:pt x="90" y="178"/>
                    </a:lnTo>
                    <a:lnTo>
                      <a:pt x="90" y="178"/>
                    </a:lnTo>
                    <a:lnTo>
                      <a:pt x="90" y="182"/>
                    </a:lnTo>
                    <a:lnTo>
                      <a:pt x="93" y="182"/>
                    </a:lnTo>
                    <a:lnTo>
                      <a:pt x="93" y="182"/>
                    </a:lnTo>
                    <a:lnTo>
                      <a:pt x="91" y="185"/>
                    </a:lnTo>
                    <a:lnTo>
                      <a:pt x="91" y="186"/>
                    </a:lnTo>
                    <a:lnTo>
                      <a:pt x="94" y="188"/>
                    </a:lnTo>
                    <a:lnTo>
                      <a:pt x="94" y="190"/>
                    </a:lnTo>
                    <a:lnTo>
                      <a:pt x="93" y="193"/>
                    </a:lnTo>
                    <a:lnTo>
                      <a:pt x="93" y="194"/>
                    </a:lnTo>
                    <a:lnTo>
                      <a:pt x="93" y="196"/>
                    </a:lnTo>
                    <a:lnTo>
                      <a:pt x="94" y="196"/>
                    </a:lnTo>
                    <a:lnTo>
                      <a:pt x="93" y="198"/>
                    </a:lnTo>
                    <a:lnTo>
                      <a:pt x="91" y="199"/>
                    </a:lnTo>
                    <a:lnTo>
                      <a:pt x="91" y="201"/>
                    </a:lnTo>
                    <a:lnTo>
                      <a:pt x="93" y="205"/>
                    </a:lnTo>
                    <a:lnTo>
                      <a:pt x="96" y="205"/>
                    </a:lnTo>
                    <a:lnTo>
                      <a:pt x="97" y="207"/>
                    </a:lnTo>
                    <a:lnTo>
                      <a:pt x="97" y="207"/>
                    </a:lnTo>
                    <a:lnTo>
                      <a:pt x="94" y="209"/>
                    </a:lnTo>
                    <a:lnTo>
                      <a:pt x="91" y="209"/>
                    </a:lnTo>
                    <a:lnTo>
                      <a:pt x="90" y="207"/>
                    </a:lnTo>
                    <a:lnTo>
                      <a:pt x="88" y="207"/>
                    </a:lnTo>
                    <a:lnTo>
                      <a:pt x="86" y="207"/>
                    </a:lnTo>
                    <a:lnTo>
                      <a:pt x="85" y="207"/>
                    </a:lnTo>
                    <a:lnTo>
                      <a:pt x="83" y="207"/>
                    </a:lnTo>
                    <a:lnTo>
                      <a:pt x="80" y="207"/>
                    </a:lnTo>
                    <a:lnTo>
                      <a:pt x="78" y="207"/>
                    </a:lnTo>
                    <a:lnTo>
                      <a:pt x="75" y="207"/>
                    </a:lnTo>
                    <a:lnTo>
                      <a:pt x="72" y="209"/>
                    </a:lnTo>
                    <a:lnTo>
                      <a:pt x="70" y="210"/>
                    </a:lnTo>
                    <a:lnTo>
                      <a:pt x="70" y="212"/>
                    </a:lnTo>
                    <a:lnTo>
                      <a:pt x="70" y="213"/>
                    </a:lnTo>
                    <a:lnTo>
                      <a:pt x="70" y="215"/>
                    </a:lnTo>
                    <a:lnTo>
                      <a:pt x="70" y="215"/>
                    </a:lnTo>
                    <a:lnTo>
                      <a:pt x="74" y="218"/>
                    </a:lnTo>
                    <a:lnTo>
                      <a:pt x="74" y="221"/>
                    </a:lnTo>
                    <a:lnTo>
                      <a:pt x="74" y="221"/>
                    </a:lnTo>
                    <a:lnTo>
                      <a:pt x="77" y="221"/>
                    </a:lnTo>
                    <a:lnTo>
                      <a:pt x="77" y="223"/>
                    </a:lnTo>
                    <a:lnTo>
                      <a:pt x="77" y="223"/>
                    </a:lnTo>
                    <a:lnTo>
                      <a:pt x="74" y="223"/>
                    </a:lnTo>
                    <a:lnTo>
                      <a:pt x="72" y="223"/>
                    </a:lnTo>
                    <a:lnTo>
                      <a:pt x="70" y="225"/>
                    </a:lnTo>
                    <a:lnTo>
                      <a:pt x="70" y="223"/>
                    </a:lnTo>
                    <a:lnTo>
                      <a:pt x="69" y="225"/>
                    </a:lnTo>
                    <a:lnTo>
                      <a:pt x="67" y="223"/>
                    </a:lnTo>
                    <a:lnTo>
                      <a:pt x="62" y="223"/>
                    </a:lnTo>
                    <a:lnTo>
                      <a:pt x="62" y="223"/>
                    </a:lnTo>
                    <a:lnTo>
                      <a:pt x="61" y="225"/>
                    </a:lnTo>
                    <a:lnTo>
                      <a:pt x="61" y="226"/>
                    </a:lnTo>
                    <a:lnTo>
                      <a:pt x="62" y="228"/>
                    </a:lnTo>
                    <a:lnTo>
                      <a:pt x="64" y="228"/>
                    </a:lnTo>
                    <a:lnTo>
                      <a:pt x="67" y="229"/>
                    </a:lnTo>
                    <a:lnTo>
                      <a:pt x="67" y="231"/>
                    </a:lnTo>
                    <a:lnTo>
                      <a:pt x="69" y="233"/>
                    </a:lnTo>
                    <a:lnTo>
                      <a:pt x="70" y="236"/>
                    </a:lnTo>
                    <a:lnTo>
                      <a:pt x="72" y="236"/>
                    </a:lnTo>
                    <a:lnTo>
                      <a:pt x="72" y="237"/>
                    </a:lnTo>
                    <a:lnTo>
                      <a:pt x="77" y="242"/>
                    </a:lnTo>
                    <a:lnTo>
                      <a:pt x="77" y="245"/>
                    </a:lnTo>
                    <a:lnTo>
                      <a:pt x="77" y="249"/>
                    </a:lnTo>
                    <a:lnTo>
                      <a:pt x="77" y="249"/>
                    </a:lnTo>
                    <a:lnTo>
                      <a:pt x="80" y="247"/>
                    </a:lnTo>
                    <a:lnTo>
                      <a:pt x="82" y="247"/>
                    </a:lnTo>
                    <a:lnTo>
                      <a:pt x="82" y="247"/>
                    </a:lnTo>
                    <a:lnTo>
                      <a:pt x="83" y="250"/>
                    </a:lnTo>
                    <a:lnTo>
                      <a:pt x="85" y="252"/>
                    </a:lnTo>
                    <a:lnTo>
                      <a:pt x="86" y="253"/>
                    </a:lnTo>
                    <a:lnTo>
                      <a:pt x="86" y="253"/>
                    </a:lnTo>
                    <a:lnTo>
                      <a:pt x="90" y="253"/>
                    </a:lnTo>
                    <a:lnTo>
                      <a:pt x="91" y="253"/>
                    </a:lnTo>
                    <a:lnTo>
                      <a:pt x="94" y="255"/>
                    </a:lnTo>
                    <a:lnTo>
                      <a:pt x="97" y="255"/>
                    </a:lnTo>
                    <a:lnTo>
                      <a:pt x="97" y="255"/>
                    </a:lnTo>
                    <a:lnTo>
                      <a:pt x="97" y="257"/>
                    </a:lnTo>
                    <a:lnTo>
                      <a:pt x="97" y="258"/>
                    </a:lnTo>
                    <a:lnTo>
                      <a:pt x="97" y="261"/>
                    </a:lnTo>
                    <a:lnTo>
                      <a:pt x="96" y="264"/>
                    </a:lnTo>
                    <a:lnTo>
                      <a:pt x="96" y="269"/>
                    </a:lnTo>
                    <a:lnTo>
                      <a:pt x="96" y="272"/>
                    </a:lnTo>
                    <a:lnTo>
                      <a:pt x="105" y="264"/>
                    </a:lnTo>
                    <a:lnTo>
                      <a:pt x="112" y="261"/>
                    </a:lnTo>
                    <a:lnTo>
                      <a:pt x="121" y="263"/>
                    </a:lnTo>
                    <a:lnTo>
                      <a:pt x="131" y="269"/>
                    </a:lnTo>
                    <a:lnTo>
                      <a:pt x="141" y="279"/>
                    </a:lnTo>
                    <a:lnTo>
                      <a:pt x="145" y="279"/>
                    </a:lnTo>
                    <a:lnTo>
                      <a:pt x="148" y="279"/>
                    </a:lnTo>
                    <a:lnTo>
                      <a:pt x="136" y="212"/>
                    </a:lnTo>
                    <a:lnTo>
                      <a:pt x="174" y="204"/>
                    </a:lnTo>
                    <a:lnTo>
                      <a:pt x="196" y="220"/>
                    </a:lnTo>
                    <a:lnTo>
                      <a:pt x="204" y="223"/>
                    </a:lnTo>
                    <a:lnTo>
                      <a:pt x="217" y="231"/>
                    </a:lnTo>
                    <a:lnTo>
                      <a:pt x="238" y="228"/>
                    </a:lnTo>
                    <a:lnTo>
                      <a:pt x="260" y="228"/>
                    </a:lnTo>
                    <a:lnTo>
                      <a:pt x="268" y="233"/>
                    </a:lnTo>
                    <a:lnTo>
                      <a:pt x="271" y="242"/>
                    </a:lnTo>
                    <a:lnTo>
                      <a:pt x="276" y="241"/>
                    </a:lnTo>
                    <a:lnTo>
                      <a:pt x="276" y="260"/>
                    </a:lnTo>
                    <a:lnTo>
                      <a:pt x="286" y="261"/>
                    </a:lnTo>
                    <a:lnTo>
                      <a:pt x="292" y="277"/>
                    </a:lnTo>
                    <a:lnTo>
                      <a:pt x="295" y="277"/>
                    </a:lnTo>
                    <a:lnTo>
                      <a:pt x="301" y="274"/>
                    </a:lnTo>
                    <a:lnTo>
                      <a:pt x="306" y="274"/>
                    </a:lnTo>
                    <a:lnTo>
                      <a:pt x="311" y="274"/>
                    </a:lnTo>
                    <a:lnTo>
                      <a:pt x="317" y="277"/>
                    </a:lnTo>
                    <a:lnTo>
                      <a:pt x="317" y="279"/>
                    </a:lnTo>
                    <a:lnTo>
                      <a:pt x="324" y="274"/>
                    </a:lnTo>
                    <a:lnTo>
                      <a:pt x="327" y="268"/>
                    </a:lnTo>
                    <a:lnTo>
                      <a:pt x="329" y="266"/>
                    </a:lnTo>
                    <a:lnTo>
                      <a:pt x="330" y="263"/>
                    </a:lnTo>
                    <a:lnTo>
                      <a:pt x="335" y="257"/>
                    </a:lnTo>
                    <a:lnTo>
                      <a:pt x="338" y="255"/>
                    </a:lnTo>
                    <a:lnTo>
                      <a:pt x="341" y="252"/>
                    </a:lnTo>
                    <a:lnTo>
                      <a:pt x="341" y="252"/>
                    </a:lnTo>
                    <a:lnTo>
                      <a:pt x="343" y="250"/>
                    </a:lnTo>
                    <a:lnTo>
                      <a:pt x="344" y="249"/>
                    </a:lnTo>
                    <a:lnTo>
                      <a:pt x="344" y="247"/>
                    </a:lnTo>
                    <a:lnTo>
                      <a:pt x="346" y="244"/>
                    </a:lnTo>
                    <a:lnTo>
                      <a:pt x="351" y="244"/>
                    </a:lnTo>
                    <a:lnTo>
                      <a:pt x="354" y="245"/>
                    </a:lnTo>
                    <a:lnTo>
                      <a:pt x="364" y="247"/>
                    </a:lnTo>
                    <a:lnTo>
                      <a:pt x="373" y="247"/>
                    </a:lnTo>
                    <a:lnTo>
                      <a:pt x="378" y="245"/>
                    </a:lnTo>
                    <a:lnTo>
                      <a:pt x="378" y="242"/>
                    </a:lnTo>
                    <a:lnTo>
                      <a:pt x="376" y="239"/>
                    </a:lnTo>
                    <a:lnTo>
                      <a:pt x="376" y="236"/>
                    </a:lnTo>
                    <a:lnTo>
                      <a:pt x="378" y="234"/>
                    </a:lnTo>
                    <a:lnTo>
                      <a:pt x="381" y="236"/>
                    </a:lnTo>
                    <a:lnTo>
                      <a:pt x="384" y="236"/>
                    </a:lnTo>
                    <a:lnTo>
                      <a:pt x="386" y="234"/>
                    </a:lnTo>
                    <a:lnTo>
                      <a:pt x="389" y="234"/>
                    </a:lnTo>
                    <a:lnTo>
                      <a:pt x="392" y="236"/>
                    </a:lnTo>
                    <a:lnTo>
                      <a:pt x="399" y="237"/>
                    </a:lnTo>
                    <a:lnTo>
                      <a:pt x="407" y="239"/>
                    </a:lnTo>
                    <a:lnTo>
                      <a:pt x="408" y="237"/>
                    </a:lnTo>
                    <a:lnTo>
                      <a:pt x="411" y="236"/>
                    </a:lnTo>
                    <a:lnTo>
                      <a:pt x="415" y="237"/>
                    </a:lnTo>
                    <a:lnTo>
                      <a:pt x="418" y="236"/>
                    </a:lnTo>
                    <a:lnTo>
                      <a:pt x="424" y="234"/>
                    </a:lnTo>
                    <a:lnTo>
                      <a:pt x="432" y="236"/>
                    </a:lnTo>
                    <a:lnTo>
                      <a:pt x="435" y="234"/>
                    </a:lnTo>
                    <a:lnTo>
                      <a:pt x="445" y="236"/>
                    </a:lnTo>
                    <a:lnTo>
                      <a:pt x="450" y="237"/>
                    </a:lnTo>
                    <a:lnTo>
                      <a:pt x="453" y="237"/>
                    </a:lnTo>
                    <a:lnTo>
                      <a:pt x="459" y="244"/>
                    </a:lnTo>
                    <a:lnTo>
                      <a:pt x="466" y="245"/>
                    </a:lnTo>
                    <a:lnTo>
                      <a:pt x="467" y="244"/>
                    </a:lnTo>
                    <a:lnTo>
                      <a:pt x="467" y="241"/>
                    </a:lnTo>
                    <a:lnTo>
                      <a:pt x="470" y="239"/>
                    </a:lnTo>
                    <a:lnTo>
                      <a:pt x="470" y="237"/>
                    </a:lnTo>
                    <a:lnTo>
                      <a:pt x="472" y="236"/>
                    </a:lnTo>
                    <a:lnTo>
                      <a:pt x="470" y="234"/>
                    </a:lnTo>
                    <a:lnTo>
                      <a:pt x="470" y="231"/>
                    </a:lnTo>
                    <a:lnTo>
                      <a:pt x="472" y="229"/>
                    </a:lnTo>
                    <a:lnTo>
                      <a:pt x="472" y="223"/>
                    </a:lnTo>
                    <a:lnTo>
                      <a:pt x="469" y="221"/>
                    </a:lnTo>
                    <a:lnTo>
                      <a:pt x="467" y="220"/>
                    </a:lnTo>
                    <a:lnTo>
                      <a:pt x="466" y="215"/>
                    </a:lnTo>
                    <a:lnTo>
                      <a:pt x="464" y="212"/>
                    </a:lnTo>
                    <a:lnTo>
                      <a:pt x="464" y="210"/>
                    </a:lnTo>
                    <a:lnTo>
                      <a:pt x="462" y="209"/>
                    </a:lnTo>
                    <a:lnTo>
                      <a:pt x="462" y="204"/>
                    </a:lnTo>
                    <a:lnTo>
                      <a:pt x="464" y="202"/>
                    </a:lnTo>
                    <a:lnTo>
                      <a:pt x="464" y="201"/>
                    </a:lnTo>
                    <a:lnTo>
                      <a:pt x="461" y="201"/>
                    </a:lnTo>
                    <a:lnTo>
                      <a:pt x="456" y="201"/>
                    </a:lnTo>
                    <a:lnTo>
                      <a:pt x="454" y="199"/>
                    </a:lnTo>
                    <a:lnTo>
                      <a:pt x="454" y="196"/>
                    </a:lnTo>
                    <a:lnTo>
                      <a:pt x="456" y="194"/>
                    </a:lnTo>
                    <a:lnTo>
                      <a:pt x="459" y="193"/>
                    </a:lnTo>
                    <a:lnTo>
                      <a:pt x="461" y="194"/>
                    </a:lnTo>
                    <a:lnTo>
                      <a:pt x="462" y="194"/>
                    </a:lnTo>
                    <a:lnTo>
                      <a:pt x="467" y="193"/>
                    </a:lnTo>
                    <a:lnTo>
                      <a:pt x="474" y="191"/>
                    </a:lnTo>
                    <a:lnTo>
                      <a:pt x="477" y="191"/>
                    </a:lnTo>
                    <a:lnTo>
                      <a:pt x="478" y="190"/>
                    </a:lnTo>
                    <a:lnTo>
                      <a:pt x="480" y="191"/>
                    </a:lnTo>
                    <a:lnTo>
                      <a:pt x="483" y="191"/>
                    </a:lnTo>
                    <a:lnTo>
                      <a:pt x="485" y="190"/>
                    </a:lnTo>
                    <a:lnTo>
                      <a:pt x="486" y="190"/>
                    </a:lnTo>
                    <a:lnTo>
                      <a:pt x="486" y="188"/>
                    </a:lnTo>
                    <a:lnTo>
                      <a:pt x="488" y="185"/>
                    </a:lnTo>
                    <a:lnTo>
                      <a:pt x="485" y="183"/>
                    </a:lnTo>
                    <a:lnTo>
                      <a:pt x="483" y="182"/>
                    </a:lnTo>
                    <a:lnTo>
                      <a:pt x="483" y="180"/>
                    </a:lnTo>
                    <a:lnTo>
                      <a:pt x="483" y="174"/>
                    </a:lnTo>
                    <a:lnTo>
                      <a:pt x="485" y="166"/>
                    </a:lnTo>
                    <a:lnTo>
                      <a:pt x="485" y="162"/>
                    </a:lnTo>
                    <a:lnTo>
                      <a:pt x="486" y="159"/>
                    </a:lnTo>
                    <a:lnTo>
                      <a:pt x="488" y="153"/>
                    </a:lnTo>
                    <a:lnTo>
                      <a:pt x="489" y="151"/>
                    </a:lnTo>
                    <a:lnTo>
                      <a:pt x="493" y="153"/>
                    </a:lnTo>
                    <a:lnTo>
                      <a:pt x="497" y="154"/>
                    </a:lnTo>
                    <a:lnTo>
                      <a:pt x="501" y="154"/>
                    </a:lnTo>
                    <a:lnTo>
                      <a:pt x="507" y="153"/>
                    </a:lnTo>
                    <a:lnTo>
                      <a:pt x="509" y="153"/>
                    </a:lnTo>
                    <a:lnTo>
                      <a:pt x="510" y="154"/>
                    </a:lnTo>
                    <a:lnTo>
                      <a:pt x="512" y="156"/>
                    </a:lnTo>
                    <a:lnTo>
                      <a:pt x="513" y="154"/>
                    </a:lnTo>
                    <a:lnTo>
                      <a:pt x="515" y="151"/>
                    </a:lnTo>
                    <a:lnTo>
                      <a:pt x="518" y="151"/>
                    </a:lnTo>
                    <a:lnTo>
                      <a:pt x="523" y="146"/>
                    </a:lnTo>
                    <a:lnTo>
                      <a:pt x="523" y="145"/>
                    </a:lnTo>
                    <a:lnTo>
                      <a:pt x="520" y="142"/>
                    </a:lnTo>
                    <a:lnTo>
                      <a:pt x="517" y="135"/>
                    </a:lnTo>
                    <a:lnTo>
                      <a:pt x="517" y="131"/>
                    </a:lnTo>
                    <a:lnTo>
                      <a:pt x="518" y="127"/>
                    </a:lnTo>
                    <a:lnTo>
                      <a:pt x="520" y="124"/>
                    </a:lnTo>
                    <a:lnTo>
                      <a:pt x="525" y="124"/>
                    </a:lnTo>
                    <a:lnTo>
                      <a:pt x="526" y="121"/>
                    </a:lnTo>
                    <a:lnTo>
                      <a:pt x="525" y="119"/>
                    </a:lnTo>
                    <a:lnTo>
                      <a:pt x="525" y="116"/>
                    </a:lnTo>
                    <a:lnTo>
                      <a:pt x="529" y="113"/>
                    </a:lnTo>
                    <a:lnTo>
                      <a:pt x="531" y="111"/>
                    </a:lnTo>
                    <a:lnTo>
                      <a:pt x="534" y="108"/>
                    </a:lnTo>
                    <a:lnTo>
                      <a:pt x="534" y="108"/>
                    </a:lnTo>
                    <a:lnTo>
                      <a:pt x="532" y="108"/>
                    </a:lnTo>
                    <a:lnTo>
                      <a:pt x="529" y="107"/>
                    </a:lnTo>
                    <a:lnTo>
                      <a:pt x="526" y="103"/>
                    </a:lnTo>
                    <a:lnTo>
                      <a:pt x="523" y="103"/>
                    </a:lnTo>
                    <a:lnTo>
                      <a:pt x="523" y="100"/>
                    </a:lnTo>
                    <a:lnTo>
                      <a:pt x="525" y="97"/>
                    </a:lnTo>
                    <a:lnTo>
                      <a:pt x="523" y="97"/>
                    </a:lnTo>
                    <a:lnTo>
                      <a:pt x="520" y="99"/>
                    </a:lnTo>
                    <a:lnTo>
                      <a:pt x="518" y="100"/>
                    </a:lnTo>
                    <a:lnTo>
                      <a:pt x="515" y="102"/>
                    </a:lnTo>
                    <a:lnTo>
                      <a:pt x="509" y="102"/>
                    </a:lnTo>
                    <a:lnTo>
                      <a:pt x="507" y="103"/>
                    </a:lnTo>
                    <a:lnTo>
                      <a:pt x="505" y="103"/>
                    </a:lnTo>
                    <a:lnTo>
                      <a:pt x="504" y="103"/>
                    </a:lnTo>
                    <a:lnTo>
                      <a:pt x="501" y="102"/>
                    </a:lnTo>
                    <a:lnTo>
                      <a:pt x="499" y="102"/>
                    </a:lnTo>
                    <a:lnTo>
                      <a:pt x="499" y="102"/>
                    </a:lnTo>
                    <a:lnTo>
                      <a:pt x="497" y="100"/>
                    </a:lnTo>
                    <a:lnTo>
                      <a:pt x="496" y="99"/>
                    </a:lnTo>
                    <a:lnTo>
                      <a:pt x="496" y="95"/>
                    </a:lnTo>
                    <a:lnTo>
                      <a:pt x="497" y="94"/>
                    </a:lnTo>
                    <a:lnTo>
                      <a:pt x="497" y="92"/>
                    </a:lnTo>
                    <a:lnTo>
                      <a:pt x="494" y="92"/>
                    </a:lnTo>
                    <a:lnTo>
                      <a:pt x="494" y="92"/>
                    </a:lnTo>
                    <a:lnTo>
                      <a:pt x="491" y="89"/>
                    </a:lnTo>
                    <a:lnTo>
                      <a:pt x="488" y="89"/>
                    </a:lnTo>
                    <a:lnTo>
                      <a:pt x="486" y="89"/>
                    </a:lnTo>
                    <a:lnTo>
                      <a:pt x="485" y="86"/>
                    </a:lnTo>
                    <a:lnTo>
                      <a:pt x="483" y="81"/>
                    </a:lnTo>
                    <a:lnTo>
                      <a:pt x="478" y="78"/>
                    </a:lnTo>
                    <a:lnTo>
                      <a:pt x="474" y="78"/>
                    </a:lnTo>
                    <a:lnTo>
                      <a:pt x="469" y="78"/>
                    </a:lnTo>
                    <a:lnTo>
                      <a:pt x="464" y="78"/>
                    </a:lnTo>
                    <a:lnTo>
                      <a:pt x="464" y="79"/>
                    </a:lnTo>
                    <a:lnTo>
                      <a:pt x="464" y="81"/>
                    </a:lnTo>
                    <a:lnTo>
                      <a:pt x="464" y="83"/>
                    </a:lnTo>
                    <a:lnTo>
                      <a:pt x="461" y="83"/>
                    </a:lnTo>
                    <a:lnTo>
                      <a:pt x="459" y="83"/>
                    </a:lnTo>
                    <a:lnTo>
                      <a:pt x="456" y="84"/>
                    </a:lnTo>
                    <a:lnTo>
                      <a:pt x="453" y="83"/>
                    </a:lnTo>
                    <a:lnTo>
                      <a:pt x="450" y="83"/>
                    </a:lnTo>
                    <a:lnTo>
                      <a:pt x="448" y="84"/>
                    </a:lnTo>
                    <a:lnTo>
                      <a:pt x="445" y="84"/>
                    </a:lnTo>
                    <a:lnTo>
                      <a:pt x="443" y="81"/>
                    </a:lnTo>
                    <a:lnTo>
                      <a:pt x="440" y="81"/>
                    </a:lnTo>
                    <a:lnTo>
                      <a:pt x="440" y="79"/>
                    </a:lnTo>
                    <a:lnTo>
                      <a:pt x="440" y="76"/>
                    </a:lnTo>
                    <a:lnTo>
                      <a:pt x="437" y="75"/>
                    </a:lnTo>
                    <a:lnTo>
                      <a:pt x="434" y="76"/>
                    </a:lnTo>
                    <a:lnTo>
                      <a:pt x="434" y="79"/>
                    </a:lnTo>
                    <a:lnTo>
                      <a:pt x="435" y="79"/>
                    </a:lnTo>
                    <a:lnTo>
                      <a:pt x="434" y="81"/>
                    </a:lnTo>
                    <a:lnTo>
                      <a:pt x="432" y="83"/>
                    </a:lnTo>
                    <a:lnTo>
                      <a:pt x="429" y="84"/>
                    </a:lnTo>
                    <a:lnTo>
                      <a:pt x="394" y="41"/>
                    </a:lnTo>
                    <a:lnTo>
                      <a:pt x="368" y="22"/>
                    </a:lnTo>
                    <a:lnTo>
                      <a:pt x="368" y="19"/>
                    </a:lnTo>
                    <a:lnTo>
                      <a:pt x="370" y="19"/>
                    </a:lnTo>
                    <a:lnTo>
                      <a:pt x="373" y="16"/>
                    </a:lnTo>
                    <a:lnTo>
                      <a:pt x="373" y="14"/>
                    </a:lnTo>
                    <a:lnTo>
                      <a:pt x="372" y="13"/>
                    </a:lnTo>
                    <a:lnTo>
                      <a:pt x="367" y="14"/>
                    </a:lnTo>
                    <a:lnTo>
                      <a:pt x="364" y="14"/>
                    </a:lnTo>
                    <a:lnTo>
                      <a:pt x="362" y="17"/>
                    </a:lnTo>
                    <a:lnTo>
                      <a:pt x="360" y="17"/>
                    </a:lnTo>
                    <a:lnTo>
                      <a:pt x="357" y="20"/>
                    </a:lnTo>
                    <a:lnTo>
                      <a:pt x="357" y="22"/>
                    </a:lnTo>
                    <a:lnTo>
                      <a:pt x="354" y="25"/>
                    </a:lnTo>
                    <a:lnTo>
                      <a:pt x="354" y="27"/>
                    </a:lnTo>
                    <a:lnTo>
                      <a:pt x="351" y="28"/>
                    </a:lnTo>
                    <a:lnTo>
                      <a:pt x="346" y="30"/>
                    </a:lnTo>
                    <a:lnTo>
                      <a:pt x="344" y="30"/>
                    </a:lnTo>
                    <a:lnTo>
                      <a:pt x="344" y="33"/>
                    </a:lnTo>
                    <a:lnTo>
                      <a:pt x="343" y="35"/>
                    </a:lnTo>
                    <a:lnTo>
                      <a:pt x="341" y="33"/>
                    </a:lnTo>
                    <a:lnTo>
                      <a:pt x="336" y="33"/>
                    </a:lnTo>
                    <a:lnTo>
                      <a:pt x="333" y="33"/>
                    </a:lnTo>
                    <a:lnTo>
                      <a:pt x="332" y="35"/>
                    </a:lnTo>
                    <a:lnTo>
                      <a:pt x="329" y="35"/>
                    </a:lnTo>
                    <a:lnTo>
                      <a:pt x="327" y="33"/>
                    </a:lnTo>
                    <a:lnTo>
                      <a:pt x="327" y="30"/>
                    </a:lnTo>
                    <a:lnTo>
                      <a:pt x="329" y="28"/>
                    </a:lnTo>
                    <a:lnTo>
                      <a:pt x="330" y="25"/>
                    </a:lnTo>
                    <a:lnTo>
                      <a:pt x="329" y="24"/>
                    </a:lnTo>
                    <a:lnTo>
                      <a:pt x="327" y="25"/>
                    </a:lnTo>
                    <a:lnTo>
                      <a:pt x="325" y="25"/>
                    </a:lnTo>
                    <a:lnTo>
                      <a:pt x="319" y="24"/>
                    </a:lnTo>
                    <a:lnTo>
                      <a:pt x="316" y="24"/>
                    </a:lnTo>
                    <a:lnTo>
                      <a:pt x="317" y="25"/>
                    </a:lnTo>
                    <a:lnTo>
                      <a:pt x="319" y="27"/>
                    </a:lnTo>
                    <a:lnTo>
                      <a:pt x="316" y="28"/>
                    </a:lnTo>
                    <a:lnTo>
                      <a:pt x="314" y="28"/>
                    </a:lnTo>
                    <a:lnTo>
                      <a:pt x="313" y="25"/>
                    </a:lnTo>
                    <a:lnTo>
                      <a:pt x="313" y="20"/>
                    </a:lnTo>
                    <a:lnTo>
                      <a:pt x="308" y="17"/>
                    </a:lnTo>
                    <a:lnTo>
                      <a:pt x="306" y="17"/>
                    </a:lnTo>
                    <a:lnTo>
                      <a:pt x="308" y="20"/>
                    </a:lnTo>
                    <a:lnTo>
                      <a:pt x="308" y="22"/>
                    </a:lnTo>
                    <a:lnTo>
                      <a:pt x="306" y="22"/>
                    </a:lnTo>
                    <a:lnTo>
                      <a:pt x="305" y="20"/>
                    </a:lnTo>
                    <a:lnTo>
                      <a:pt x="303" y="20"/>
                    </a:lnTo>
                    <a:lnTo>
                      <a:pt x="303" y="24"/>
                    </a:lnTo>
                    <a:lnTo>
                      <a:pt x="301" y="24"/>
                    </a:lnTo>
                    <a:lnTo>
                      <a:pt x="298" y="22"/>
                    </a:lnTo>
                    <a:lnTo>
                      <a:pt x="295" y="24"/>
                    </a:lnTo>
                    <a:lnTo>
                      <a:pt x="293" y="22"/>
                    </a:lnTo>
                    <a:lnTo>
                      <a:pt x="293" y="20"/>
                    </a:lnTo>
                    <a:lnTo>
                      <a:pt x="295" y="19"/>
                    </a:lnTo>
                    <a:lnTo>
                      <a:pt x="295" y="19"/>
                    </a:lnTo>
                    <a:lnTo>
                      <a:pt x="295" y="16"/>
                    </a:lnTo>
                    <a:lnTo>
                      <a:pt x="295" y="14"/>
                    </a:lnTo>
                    <a:lnTo>
                      <a:pt x="295" y="13"/>
                    </a:lnTo>
                    <a:lnTo>
                      <a:pt x="293" y="11"/>
                    </a:lnTo>
                    <a:lnTo>
                      <a:pt x="292" y="8"/>
                    </a:lnTo>
                    <a:lnTo>
                      <a:pt x="290" y="6"/>
                    </a:lnTo>
                    <a:lnTo>
                      <a:pt x="289" y="5"/>
                    </a:lnTo>
                    <a:lnTo>
                      <a:pt x="287" y="1"/>
                    </a:lnTo>
                    <a:lnTo>
                      <a:pt x="286" y="1"/>
                    </a:lnTo>
                    <a:lnTo>
                      <a:pt x="282" y="3"/>
                    </a:lnTo>
                    <a:lnTo>
                      <a:pt x="279" y="3"/>
                    </a:lnTo>
                    <a:lnTo>
                      <a:pt x="274" y="0"/>
                    </a:lnTo>
                    <a:lnTo>
                      <a:pt x="271" y="0"/>
                    </a:lnTo>
                    <a:lnTo>
                      <a:pt x="268" y="0"/>
                    </a:lnTo>
                    <a:lnTo>
                      <a:pt x="266" y="0"/>
                    </a:lnTo>
                    <a:lnTo>
                      <a:pt x="265" y="0"/>
                    </a:lnTo>
                    <a:lnTo>
                      <a:pt x="262" y="1"/>
                    </a:lnTo>
                    <a:lnTo>
                      <a:pt x="260" y="3"/>
                    </a:lnTo>
                    <a:lnTo>
                      <a:pt x="257" y="5"/>
                    </a:lnTo>
                    <a:lnTo>
                      <a:pt x="255" y="5"/>
                    </a:lnTo>
                    <a:lnTo>
                      <a:pt x="257" y="6"/>
                    </a:lnTo>
                    <a:lnTo>
                      <a:pt x="257" y="9"/>
                    </a:lnTo>
                    <a:lnTo>
                      <a:pt x="254" y="9"/>
                    </a:lnTo>
                    <a:lnTo>
                      <a:pt x="252" y="9"/>
                    </a:lnTo>
                    <a:lnTo>
                      <a:pt x="249" y="11"/>
                    </a:lnTo>
                    <a:lnTo>
                      <a:pt x="246" y="13"/>
                    </a:lnTo>
                    <a:lnTo>
                      <a:pt x="244" y="13"/>
                    </a:lnTo>
                    <a:lnTo>
                      <a:pt x="244" y="13"/>
                    </a:lnTo>
                    <a:lnTo>
                      <a:pt x="238" y="17"/>
                    </a:lnTo>
                    <a:lnTo>
                      <a:pt x="235" y="19"/>
                    </a:lnTo>
                    <a:lnTo>
                      <a:pt x="231" y="19"/>
                    </a:lnTo>
                    <a:lnTo>
                      <a:pt x="230" y="19"/>
                    </a:lnTo>
                    <a:lnTo>
                      <a:pt x="228" y="17"/>
                    </a:lnTo>
                    <a:lnTo>
                      <a:pt x="227" y="19"/>
                    </a:lnTo>
                    <a:lnTo>
                      <a:pt x="227" y="20"/>
                    </a:lnTo>
                    <a:lnTo>
                      <a:pt x="223" y="20"/>
                    </a:lnTo>
                    <a:lnTo>
                      <a:pt x="222" y="22"/>
                    </a:lnTo>
                    <a:lnTo>
                      <a:pt x="222" y="25"/>
                    </a:lnTo>
                    <a:lnTo>
                      <a:pt x="220" y="27"/>
                    </a:lnTo>
                    <a:lnTo>
                      <a:pt x="219" y="25"/>
                    </a:lnTo>
                    <a:lnTo>
                      <a:pt x="217" y="25"/>
                    </a:lnTo>
                    <a:lnTo>
                      <a:pt x="214" y="27"/>
                    </a:lnTo>
                    <a:lnTo>
                      <a:pt x="211" y="27"/>
                    </a:lnTo>
                    <a:lnTo>
                      <a:pt x="207" y="30"/>
                    </a:lnTo>
                    <a:lnTo>
                      <a:pt x="206" y="32"/>
                    </a:lnTo>
                    <a:lnTo>
                      <a:pt x="203" y="32"/>
                    </a:lnTo>
                    <a:lnTo>
                      <a:pt x="199" y="33"/>
                    </a:lnTo>
                    <a:lnTo>
                      <a:pt x="196" y="33"/>
                    </a:lnTo>
                    <a:lnTo>
                      <a:pt x="192" y="35"/>
                    </a:lnTo>
                    <a:lnTo>
                      <a:pt x="190" y="36"/>
                    </a:lnTo>
                    <a:lnTo>
                      <a:pt x="190" y="38"/>
                    </a:lnTo>
                    <a:lnTo>
                      <a:pt x="187" y="36"/>
                    </a:lnTo>
                    <a:lnTo>
                      <a:pt x="185" y="36"/>
                    </a:lnTo>
                    <a:lnTo>
                      <a:pt x="182" y="38"/>
                    </a:lnTo>
                    <a:lnTo>
                      <a:pt x="182" y="40"/>
                    </a:lnTo>
                    <a:lnTo>
                      <a:pt x="182" y="41"/>
                    </a:lnTo>
                    <a:lnTo>
                      <a:pt x="179" y="40"/>
                    </a:lnTo>
                    <a:lnTo>
                      <a:pt x="176" y="40"/>
                    </a:lnTo>
                    <a:lnTo>
                      <a:pt x="174" y="38"/>
                    </a:lnTo>
                    <a:lnTo>
                      <a:pt x="172" y="38"/>
                    </a:lnTo>
                    <a:lnTo>
                      <a:pt x="171" y="40"/>
                    </a:lnTo>
                    <a:lnTo>
                      <a:pt x="168" y="40"/>
                    </a:lnTo>
                    <a:lnTo>
                      <a:pt x="168" y="41"/>
                    </a:lnTo>
                    <a:lnTo>
                      <a:pt x="169" y="44"/>
                    </a:lnTo>
                    <a:lnTo>
                      <a:pt x="168" y="46"/>
                    </a:lnTo>
                    <a:lnTo>
                      <a:pt x="171" y="46"/>
                    </a:lnTo>
                    <a:lnTo>
                      <a:pt x="174" y="46"/>
                    </a:lnTo>
                    <a:lnTo>
                      <a:pt x="174" y="49"/>
                    </a:lnTo>
                    <a:lnTo>
                      <a:pt x="171" y="49"/>
                    </a:lnTo>
                    <a:lnTo>
                      <a:pt x="169" y="49"/>
                    </a:lnTo>
                    <a:lnTo>
                      <a:pt x="171" y="52"/>
                    </a:lnTo>
                    <a:lnTo>
                      <a:pt x="174" y="52"/>
                    </a:lnTo>
                    <a:lnTo>
                      <a:pt x="177" y="52"/>
                    </a:lnTo>
                    <a:lnTo>
                      <a:pt x="179" y="52"/>
                    </a:lnTo>
                    <a:lnTo>
                      <a:pt x="180" y="51"/>
                    </a:lnTo>
                    <a:lnTo>
                      <a:pt x="182" y="54"/>
                    </a:lnTo>
                    <a:lnTo>
                      <a:pt x="185" y="54"/>
                    </a:lnTo>
                    <a:lnTo>
                      <a:pt x="185" y="57"/>
                    </a:lnTo>
                    <a:lnTo>
                      <a:pt x="184" y="59"/>
                    </a:lnTo>
                    <a:lnTo>
                      <a:pt x="182" y="57"/>
                    </a:lnTo>
                    <a:lnTo>
                      <a:pt x="176" y="59"/>
                    </a:lnTo>
                    <a:lnTo>
                      <a:pt x="172" y="62"/>
                    </a:lnTo>
                    <a:lnTo>
                      <a:pt x="169" y="65"/>
                    </a:lnTo>
                    <a:lnTo>
                      <a:pt x="169" y="68"/>
                    </a:lnTo>
                    <a:lnTo>
                      <a:pt x="171" y="70"/>
                    </a:lnTo>
                    <a:lnTo>
                      <a:pt x="172" y="73"/>
                    </a:lnTo>
                    <a:lnTo>
                      <a:pt x="169" y="75"/>
                    </a:lnTo>
                    <a:lnTo>
                      <a:pt x="169" y="78"/>
                    </a:lnTo>
                    <a:lnTo>
                      <a:pt x="168" y="78"/>
                    </a:lnTo>
                    <a:lnTo>
                      <a:pt x="166" y="79"/>
                    </a:lnTo>
                    <a:lnTo>
                      <a:pt x="168" y="81"/>
                    </a:lnTo>
                    <a:lnTo>
                      <a:pt x="168" y="83"/>
                    </a:lnTo>
                    <a:lnTo>
                      <a:pt x="171" y="83"/>
                    </a:lnTo>
                    <a:lnTo>
                      <a:pt x="172" y="84"/>
                    </a:lnTo>
                    <a:lnTo>
                      <a:pt x="176" y="86"/>
                    </a:lnTo>
                    <a:lnTo>
                      <a:pt x="177" y="87"/>
                    </a:lnTo>
                    <a:lnTo>
                      <a:pt x="179" y="89"/>
                    </a:lnTo>
                    <a:lnTo>
                      <a:pt x="184" y="89"/>
                    </a:lnTo>
                    <a:lnTo>
                      <a:pt x="185" y="91"/>
                    </a:lnTo>
                    <a:lnTo>
                      <a:pt x="185" y="102"/>
                    </a:lnTo>
                    <a:lnTo>
                      <a:pt x="184" y="103"/>
                    </a:lnTo>
                    <a:lnTo>
                      <a:pt x="179" y="105"/>
                    </a:lnTo>
                    <a:lnTo>
                      <a:pt x="176" y="105"/>
                    </a:lnTo>
                    <a:lnTo>
                      <a:pt x="171" y="102"/>
                    </a:lnTo>
                    <a:lnTo>
                      <a:pt x="169" y="103"/>
                    </a:lnTo>
                    <a:lnTo>
                      <a:pt x="169" y="107"/>
                    </a:lnTo>
                    <a:lnTo>
                      <a:pt x="168" y="110"/>
                    </a:lnTo>
                    <a:lnTo>
                      <a:pt x="164" y="110"/>
                    </a:lnTo>
                    <a:lnTo>
                      <a:pt x="160" y="107"/>
                    </a:lnTo>
                    <a:lnTo>
                      <a:pt x="155" y="108"/>
                    </a:lnTo>
                    <a:lnTo>
                      <a:pt x="153" y="107"/>
                    </a:lnTo>
                    <a:lnTo>
                      <a:pt x="152" y="107"/>
                    </a:lnTo>
                    <a:lnTo>
                      <a:pt x="150" y="107"/>
                    </a:lnTo>
                    <a:lnTo>
                      <a:pt x="147" y="103"/>
                    </a:lnTo>
                    <a:lnTo>
                      <a:pt x="148" y="102"/>
                    </a:lnTo>
                    <a:lnTo>
                      <a:pt x="150" y="100"/>
                    </a:lnTo>
                    <a:lnTo>
                      <a:pt x="148" y="99"/>
                    </a:lnTo>
                    <a:lnTo>
                      <a:pt x="145" y="97"/>
                    </a:lnTo>
                    <a:lnTo>
                      <a:pt x="144" y="99"/>
                    </a:lnTo>
                    <a:lnTo>
                      <a:pt x="141" y="99"/>
                    </a:lnTo>
                    <a:lnTo>
                      <a:pt x="137" y="100"/>
                    </a:lnTo>
                    <a:lnTo>
                      <a:pt x="139" y="103"/>
                    </a:lnTo>
                    <a:lnTo>
                      <a:pt x="134" y="103"/>
                    </a:lnTo>
                    <a:lnTo>
                      <a:pt x="134" y="102"/>
                    </a:lnTo>
                    <a:lnTo>
                      <a:pt x="129" y="99"/>
                    </a:lnTo>
                    <a:lnTo>
                      <a:pt x="126" y="99"/>
                    </a:lnTo>
                    <a:lnTo>
                      <a:pt x="125" y="100"/>
                    </a:lnTo>
                    <a:lnTo>
                      <a:pt x="123" y="99"/>
                    </a:lnTo>
                    <a:lnTo>
                      <a:pt x="121" y="100"/>
                    </a:lnTo>
                    <a:lnTo>
                      <a:pt x="121" y="102"/>
                    </a:lnTo>
                    <a:lnTo>
                      <a:pt x="118" y="102"/>
                    </a:lnTo>
                    <a:lnTo>
                      <a:pt x="118" y="108"/>
                    </a:lnTo>
                    <a:lnTo>
                      <a:pt x="115" y="110"/>
                    </a:lnTo>
                    <a:lnTo>
                      <a:pt x="112" y="110"/>
                    </a:lnTo>
                    <a:lnTo>
                      <a:pt x="110" y="107"/>
                    </a:lnTo>
                    <a:lnTo>
                      <a:pt x="105" y="107"/>
                    </a:lnTo>
                    <a:lnTo>
                      <a:pt x="104" y="103"/>
                    </a:lnTo>
                    <a:lnTo>
                      <a:pt x="101" y="105"/>
                    </a:lnTo>
                    <a:lnTo>
                      <a:pt x="101" y="108"/>
                    </a:lnTo>
                    <a:lnTo>
                      <a:pt x="99" y="111"/>
                    </a:lnTo>
                    <a:lnTo>
                      <a:pt x="97" y="111"/>
                    </a:lnTo>
                    <a:lnTo>
                      <a:pt x="97" y="108"/>
                    </a:lnTo>
                    <a:lnTo>
                      <a:pt x="96" y="105"/>
                    </a:lnTo>
                    <a:lnTo>
                      <a:pt x="94" y="105"/>
                    </a:lnTo>
                    <a:lnTo>
                      <a:pt x="90" y="102"/>
                    </a:lnTo>
                    <a:lnTo>
                      <a:pt x="88" y="100"/>
                    </a:lnTo>
                    <a:lnTo>
                      <a:pt x="85" y="100"/>
                    </a:lnTo>
                    <a:lnTo>
                      <a:pt x="82" y="95"/>
                    </a:lnTo>
                    <a:lnTo>
                      <a:pt x="80" y="95"/>
                    </a:lnTo>
                    <a:lnTo>
                      <a:pt x="78" y="94"/>
                    </a:lnTo>
                    <a:lnTo>
                      <a:pt x="77" y="94"/>
                    </a:lnTo>
                    <a:lnTo>
                      <a:pt x="72" y="95"/>
                    </a:lnTo>
                    <a:lnTo>
                      <a:pt x="69" y="92"/>
                    </a:lnTo>
                    <a:lnTo>
                      <a:pt x="67" y="89"/>
                    </a:lnTo>
                    <a:lnTo>
                      <a:pt x="64" y="89"/>
                    </a:lnTo>
                    <a:lnTo>
                      <a:pt x="61" y="91"/>
                    </a:lnTo>
                    <a:lnTo>
                      <a:pt x="59" y="92"/>
                    </a:lnTo>
                    <a:lnTo>
                      <a:pt x="58" y="94"/>
                    </a:lnTo>
                    <a:lnTo>
                      <a:pt x="56" y="95"/>
                    </a:lnTo>
                    <a:lnTo>
                      <a:pt x="56" y="92"/>
                    </a:lnTo>
                    <a:lnTo>
                      <a:pt x="54" y="94"/>
                    </a:lnTo>
                    <a:lnTo>
                      <a:pt x="53" y="97"/>
                    </a:lnTo>
                    <a:lnTo>
                      <a:pt x="51" y="97"/>
                    </a:lnTo>
                    <a:lnTo>
                      <a:pt x="50" y="97"/>
                    </a:lnTo>
                    <a:lnTo>
                      <a:pt x="51" y="94"/>
                    </a:lnTo>
                    <a:lnTo>
                      <a:pt x="51" y="92"/>
                    </a:lnTo>
                    <a:lnTo>
                      <a:pt x="48" y="91"/>
                    </a:lnTo>
                    <a:lnTo>
                      <a:pt x="45" y="89"/>
                    </a:lnTo>
                    <a:lnTo>
                      <a:pt x="43" y="91"/>
                    </a:lnTo>
                    <a:lnTo>
                      <a:pt x="45" y="92"/>
                    </a:lnTo>
                    <a:lnTo>
                      <a:pt x="43" y="95"/>
                    </a:lnTo>
                    <a:lnTo>
                      <a:pt x="42" y="94"/>
                    </a:lnTo>
                    <a:lnTo>
                      <a:pt x="39" y="95"/>
                    </a:lnTo>
                    <a:lnTo>
                      <a:pt x="37" y="100"/>
                    </a:lnTo>
                    <a:lnTo>
                      <a:pt x="35" y="100"/>
                    </a:lnTo>
                    <a:lnTo>
                      <a:pt x="32" y="102"/>
                    </a:lnTo>
                    <a:lnTo>
                      <a:pt x="31" y="105"/>
                    </a:lnTo>
                    <a:lnTo>
                      <a:pt x="32" y="108"/>
                    </a:lnTo>
                    <a:lnTo>
                      <a:pt x="32" y="111"/>
                    </a:lnTo>
                    <a:lnTo>
                      <a:pt x="27" y="111"/>
                    </a:lnTo>
                    <a:lnTo>
                      <a:pt x="24" y="111"/>
                    </a:lnTo>
                    <a:lnTo>
                      <a:pt x="27" y="124"/>
                    </a:lnTo>
                    <a:lnTo>
                      <a:pt x="26" y="124"/>
                    </a:lnTo>
                    <a:lnTo>
                      <a:pt x="26" y="129"/>
                    </a:lnTo>
                    <a:lnTo>
                      <a:pt x="21" y="129"/>
                    </a:lnTo>
                    <a:lnTo>
                      <a:pt x="18" y="127"/>
                    </a:lnTo>
                    <a:lnTo>
                      <a:pt x="16" y="124"/>
                    </a:lnTo>
                    <a:lnTo>
                      <a:pt x="8" y="118"/>
                    </a:lnTo>
                    <a:lnTo>
                      <a:pt x="7" y="119"/>
                    </a:lnTo>
                    <a:lnTo>
                      <a:pt x="7" y="124"/>
                    </a:lnTo>
                    <a:lnTo>
                      <a:pt x="3" y="129"/>
                    </a:lnTo>
                    <a:lnTo>
                      <a:pt x="0" y="129"/>
                    </a:lnTo>
                    <a:lnTo>
                      <a:pt x="0" y="137"/>
                    </a:lnTo>
                    <a:lnTo>
                      <a:pt x="3" y="139"/>
                    </a:lnTo>
                    <a:lnTo>
                      <a:pt x="2" y="148"/>
                    </a:lnTo>
                    <a:lnTo>
                      <a:pt x="0" y="153"/>
                    </a:lnTo>
                    <a:lnTo>
                      <a:pt x="5" y="154"/>
                    </a:lnTo>
                    <a:lnTo>
                      <a:pt x="8" y="158"/>
                    </a:lnTo>
                    <a:lnTo>
                      <a:pt x="7" y="161"/>
                    </a:lnTo>
                    <a:lnTo>
                      <a:pt x="11" y="164"/>
                    </a:lnTo>
                    <a:lnTo>
                      <a:pt x="13" y="162"/>
                    </a:lnTo>
                    <a:lnTo>
                      <a:pt x="23" y="164"/>
                    </a:lnTo>
                    <a:lnTo>
                      <a:pt x="29" y="170"/>
                    </a:lnTo>
                    <a:lnTo>
                      <a:pt x="34" y="180"/>
                    </a:lnTo>
                    <a:lnTo>
                      <a:pt x="29" y="180"/>
                    </a:lnTo>
                    <a:lnTo>
                      <a:pt x="29" y="183"/>
                    </a:lnTo>
                    <a:lnTo>
                      <a:pt x="34" y="186"/>
                    </a:lnTo>
                    <a:lnTo>
                      <a:pt x="37" y="185"/>
                    </a:lnTo>
                    <a:lnTo>
                      <a:pt x="40" y="188"/>
                    </a:lnTo>
                    <a:lnTo>
                      <a:pt x="40" y="188"/>
                    </a:lnTo>
                    <a:lnTo>
                      <a:pt x="42" y="1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423" y="1722"/>
                <a:ext cx="228" cy="142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42" extrusionOk="0">
                    <a:moveTo>
                      <a:pt x="199" y="53"/>
                    </a:moveTo>
                    <a:lnTo>
                      <a:pt x="194" y="59"/>
                    </a:lnTo>
                    <a:lnTo>
                      <a:pt x="193" y="62"/>
                    </a:lnTo>
                    <a:lnTo>
                      <a:pt x="191" y="64"/>
                    </a:lnTo>
                    <a:lnTo>
                      <a:pt x="188" y="70"/>
                    </a:lnTo>
                    <a:lnTo>
                      <a:pt x="181" y="75"/>
                    </a:lnTo>
                    <a:lnTo>
                      <a:pt x="181" y="73"/>
                    </a:lnTo>
                    <a:lnTo>
                      <a:pt x="175" y="70"/>
                    </a:lnTo>
                    <a:lnTo>
                      <a:pt x="170" y="70"/>
                    </a:lnTo>
                    <a:lnTo>
                      <a:pt x="165" y="70"/>
                    </a:lnTo>
                    <a:lnTo>
                      <a:pt x="159" y="73"/>
                    </a:lnTo>
                    <a:lnTo>
                      <a:pt x="156" y="73"/>
                    </a:lnTo>
                    <a:lnTo>
                      <a:pt x="150" y="57"/>
                    </a:lnTo>
                    <a:lnTo>
                      <a:pt x="140" y="56"/>
                    </a:lnTo>
                    <a:lnTo>
                      <a:pt x="140" y="37"/>
                    </a:lnTo>
                    <a:lnTo>
                      <a:pt x="135" y="38"/>
                    </a:lnTo>
                    <a:lnTo>
                      <a:pt x="132" y="29"/>
                    </a:lnTo>
                    <a:lnTo>
                      <a:pt x="124" y="24"/>
                    </a:lnTo>
                    <a:lnTo>
                      <a:pt x="102" y="24"/>
                    </a:lnTo>
                    <a:lnTo>
                      <a:pt x="81" y="27"/>
                    </a:lnTo>
                    <a:lnTo>
                      <a:pt x="68" y="19"/>
                    </a:lnTo>
                    <a:lnTo>
                      <a:pt x="60" y="16"/>
                    </a:lnTo>
                    <a:lnTo>
                      <a:pt x="38" y="0"/>
                    </a:lnTo>
                    <a:lnTo>
                      <a:pt x="0" y="8"/>
                    </a:lnTo>
                    <a:lnTo>
                      <a:pt x="12" y="75"/>
                    </a:lnTo>
                    <a:lnTo>
                      <a:pt x="19" y="73"/>
                    </a:lnTo>
                    <a:lnTo>
                      <a:pt x="24" y="75"/>
                    </a:lnTo>
                    <a:lnTo>
                      <a:pt x="25" y="72"/>
                    </a:lnTo>
                    <a:lnTo>
                      <a:pt x="24" y="68"/>
                    </a:lnTo>
                    <a:lnTo>
                      <a:pt x="22" y="64"/>
                    </a:lnTo>
                    <a:lnTo>
                      <a:pt x="25" y="57"/>
                    </a:lnTo>
                    <a:lnTo>
                      <a:pt x="30" y="57"/>
                    </a:lnTo>
                    <a:lnTo>
                      <a:pt x="32" y="54"/>
                    </a:lnTo>
                    <a:lnTo>
                      <a:pt x="35" y="53"/>
                    </a:lnTo>
                    <a:lnTo>
                      <a:pt x="38" y="54"/>
                    </a:lnTo>
                    <a:lnTo>
                      <a:pt x="40" y="53"/>
                    </a:lnTo>
                    <a:lnTo>
                      <a:pt x="38" y="49"/>
                    </a:lnTo>
                    <a:lnTo>
                      <a:pt x="44" y="49"/>
                    </a:lnTo>
                    <a:lnTo>
                      <a:pt x="54" y="54"/>
                    </a:lnTo>
                    <a:lnTo>
                      <a:pt x="62" y="59"/>
                    </a:lnTo>
                    <a:lnTo>
                      <a:pt x="63" y="62"/>
                    </a:lnTo>
                    <a:lnTo>
                      <a:pt x="73" y="68"/>
                    </a:lnTo>
                    <a:lnTo>
                      <a:pt x="81" y="73"/>
                    </a:lnTo>
                    <a:lnTo>
                      <a:pt x="84" y="72"/>
                    </a:lnTo>
                    <a:lnTo>
                      <a:pt x="87" y="72"/>
                    </a:lnTo>
                    <a:lnTo>
                      <a:pt x="92" y="76"/>
                    </a:lnTo>
                    <a:lnTo>
                      <a:pt x="95" y="84"/>
                    </a:lnTo>
                    <a:lnTo>
                      <a:pt x="99" y="86"/>
                    </a:lnTo>
                    <a:lnTo>
                      <a:pt x="99" y="91"/>
                    </a:lnTo>
                    <a:lnTo>
                      <a:pt x="102" y="96"/>
                    </a:lnTo>
                    <a:lnTo>
                      <a:pt x="106" y="99"/>
                    </a:lnTo>
                    <a:lnTo>
                      <a:pt x="116" y="104"/>
                    </a:lnTo>
                    <a:lnTo>
                      <a:pt x="126" y="112"/>
                    </a:lnTo>
                    <a:lnTo>
                      <a:pt x="137" y="116"/>
                    </a:lnTo>
                    <a:lnTo>
                      <a:pt x="146" y="123"/>
                    </a:lnTo>
                    <a:lnTo>
                      <a:pt x="153" y="123"/>
                    </a:lnTo>
                    <a:lnTo>
                      <a:pt x="154" y="126"/>
                    </a:lnTo>
                    <a:lnTo>
                      <a:pt x="157" y="124"/>
                    </a:lnTo>
                    <a:lnTo>
                      <a:pt x="162" y="129"/>
                    </a:lnTo>
                    <a:lnTo>
                      <a:pt x="162" y="132"/>
                    </a:lnTo>
                    <a:lnTo>
                      <a:pt x="162" y="139"/>
                    </a:lnTo>
                    <a:lnTo>
                      <a:pt x="167" y="137"/>
                    </a:lnTo>
                    <a:lnTo>
                      <a:pt x="170" y="139"/>
                    </a:lnTo>
                    <a:lnTo>
                      <a:pt x="172" y="142"/>
                    </a:lnTo>
                    <a:lnTo>
                      <a:pt x="173" y="142"/>
                    </a:lnTo>
                    <a:lnTo>
                      <a:pt x="175" y="139"/>
                    </a:lnTo>
                    <a:lnTo>
                      <a:pt x="178" y="139"/>
                    </a:lnTo>
                    <a:lnTo>
                      <a:pt x="180" y="140"/>
                    </a:lnTo>
                    <a:lnTo>
                      <a:pt x="180" y="132"/>
                    </a:lnTo>
                    <a:lnTo>
                      <a:pt x="183" y="126"/>
                    </a:lnTo>
                    <a:lnTo>
                      <a:pt x="185" y="124"/>
                    </a:lnTo>
                    <a:lnTo>
                      <a:pt x="185" y="120"/>
                    </a:lnTo>
                    <a:lnTo>
                      <a:pt x="181" y="118"/>
                    </a:lnTo>
                    <a:lnTo>
                      <a:pt x="180" y="115"/>
                    </a:lnTo>
                    <a:lnTo>
                      <a:pt x="181" y="112"/>
                    </a:lnTo>
                    <a:lnTo>
                      <a:pt x="180" y="108"/>
                    </a:lnTo>
                    <a:lnTo>
                      <a:pt x="177" y="108"/>
                    </a:lnTo>
                    <a:lnTo>
                      <a:pt x="173" y="110"/>
                    </a:lnTo>
                    <a:lnTo>
                      <a:pt x="170" y="105"/>
                    </a:lnTo>
                    <a:lnTo>
                      <a:pt x="170" y="100"/>
                    </a:lnTo>
                    <a:lnTo>
                      <a:pt x="173" y="99"/>
                    </a:lnTo>
                    <a:lnTo>
                      <a:pt x="180" y="99"/>
                    </a:lnTo>
                    <a:lnTo>
                      <a:pt x="181" y="99"/>
                    </a:lnTo>
                    <a:lnTo>
                      <a:pt x="183" y="96"/>
                    </a:lnTo>
                    <a:lnTo>
                      <a:pt x="188" y="94"/>
                    </a:lnTo>
                    <a:lnTo>
                      <a:pt x="188" y="91"/>
                    </a:lnTo>
                    <a:lnTo>
                      <a:pt x="186" y="89"/>
                    </a:lnTo>
                    <a:lnTo>
                      <a:pt x="193" y="89"/>
                    </a:lnTo>
                    <a:lnTo>
                      <a:pt x="197" y="86"/>
                    </a:lnTo>
                    <a:lnTo>
                      <a:pt x="197" y="83"/>
                    </a:lnTo>
                    <a:lnTo>
                      <a:pt x="193" y="81"/>
                    </a:lnTo>
                    <a:lnTo>
                      <a:pt x="193" y="78"/>
                    </a:lnTo>
                    <a:lnTo>
                      <a:pt x="196" y="76"/>
                    </a:lnTo>
                    <a:lnTo>
                      <a:pt x="200" y="75"/>
                    </a:lnTo>
                    <a:lnTo>
                      <a:pt x="202" y="75"/>
                    </a:lnTo>
                    <a:lnTo>
                      <a:pt x="207" y="70"/>
                    </a:lnTo>
                    <a:lnTo>
                      <a:pt x="210" y="73"/>
                    </a:lnTo>
                    <a:lnTo>
                      <a:pt x="212" y="75"/>
                    </a:lnTo>
                    <a:lnTo>
                      <a:pt x="218" y="73"/>
                    </a:lnTo>
                    <a:lnTo>
                      <a:pt x="223" y="75"/>
                    </a:lnTo>
                    <a:lnTo>
                      <a:pt x="228" y="70"/>
                    </a:lnTo>
                    <a:lnTo>
                      <a:pt x="226" y="67"/>
                    </a:lnTo>
                    <a:lnTo>
                      <a:pt x="220" y="62"/>
                    </a:lnTo>
                    <a:lnTo>
                      <a:pt x="218" y="60"/>
                    </a:lnTo>
                    <a:lnTo>
                      <a:pt x="216" y="65"/>
                    </a:lnTo>
                    <a:lnTo>
                      <a:pt x="215" y="67"/>
                    </a:lnTo>
                    <a:lnTo>
                      <a:pt x="212" y="67"/>
                    </a:lnTo>
                    <a:lnTo>
                      <a:pt x="210" y="64"/>
                    </a:lnTo>
                    <a:lnTo>
                      <a:pt x="204" y="62"/>
                    </a:lnTo>
                    <a:lnTo>
                      <a:pt x="200" y="60"/>
                    </a:lnTo>
                    <a:lnTo>
                      <a:pt x="204" y="57"/>
                    </a:lnTo>
                    <a:lnTo>
                      <a:pt x="207" y="51"/>
                    </a:lnTo>
                    <a:lnTo>
                      <a:pt x="207" y="48"/>
                    </a:lnTo>
                    <a:lnTo>
                      <a:pt x="205" y="48"/>
                    </a:lnTo>
                    <a:lnTo>
                      <a:pt x="202" y="51"/>
                    </a:lnTo>
                    <a:lnTo>
                      <a:pt x="199" y="5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5383" y="1771"/>
                <a:ext cx="202" cy="128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28" extrusionOk="0">
                    <a:moveTo>
                      <a:pt x="139" y="122"/>
                    </a:moveTo>
                    <a:lnTo>
                      <a:pt x="142" y="123"/>
                    </a:lnTo>
                    <a:lnTo>
                      <a:pt x="143" y="123"/>
                    </a:lnTo>
                    <a:lnTo>
                      <a:pt x="145" y="122"/>
                    </a:lnTo>
                    <a:lnTo>
                      <a:pt x="148" y="122"/>
                    </a:lnTo>
                    <a:lnTo>
                      <a:pt x="151" y="125"/>
                    </a:lnTo>
                    <a:lnTo>
                      <a:pt x="151" y="126"/>
                    </a:lnTo>
                    <a:lnTo>
                      <a:pt x="153" y="128"/>
                    </a:lnTo>
                    <a:lnTo>
                      <a:pt x="154" y="126"/>
                    </a:lnTo>
                    <a:lnTo>
                      <a:pt x="159" y="125"/>
                    </a:lnTo>
                    <a:lnTo>
                      <a:pt x="161" y="123"/>
                    </a:lnTo>
                    <a:lnTo>
                      <a:pt x="161" y="122"/>
                    </a:lnTo>
                    <a:lnTo>
                      <a:pt x="162" y="120"/>
                    </a:lnTo>
                    <a:lnTo>
                      <a:pt x="162" y="118"/>
                    </a:lnTo>
                    <a:lnTo>
                      <a:pt x="167" y="115"/>
                    </a:lnTo>
                    <a:lnTo>
                      <a:pt x="172" y="114"/>
                    </a:lnTo>
                    <a:lnTo>
                      <a:pt x="172" y="114"/>
                    </a:lnTo>
                    <a:lnTo>
                      <a:pt x="175" y="110"/>
                    </a:lnTo>
                    <a:lnTo>
                      <a:pt x="177" y="110"/>
                    </a:lnTo>
                    <a:lnTo>
                      <a:pt x="178" y="107"/>
                    </a:lnTo>
                    <a:lnTo>
                      <a:pt x="178" y="104"/>
                    </a:lnTo>
                    <a:lnTo>
                      <a:pt x="182" y="99"/>
                    </a:lnTo>
                    <a:lnTo>
                      <a:pt x="182" y="98"/>
                    </a:lnTo>
                    <a:lnTo>
                      <a:pt x="180" y="96"/>
                    </a:lnTo>
                    <a:lnTo>
                      <a:pt x="180" y="94"/>
                    </a:lnTo>
                    <a:lnTo>
                      <a:pt x="182" y="93"/>
                    </a:lnTo>
                    <a:lnTo>
                      <a:pt x="183" y="93"/>
                    </a:lnTo>
                    <a:lnTo>
                      <a:pt x="186" y="91"/>
                    </a:lnTo>
                    <a:lnTo>
                      <a:pt x="188" y="91"/>
                    </a:lnTo>
                    <a:lnTo>
                      <a:pt x="193" y="88"/>
                    </a:lnTo>
                    <a:lnTo>
                      <a:pt x="196" y="88"/>
                    </a:lnTo>
                    <a:lnTo>
                      <a:pt x="197" y="90"/>
                    </a:lnTo>
                    <a:lnTo>
                      <a:pt x="201" y="88"/>
                    </a:lnTo>
                    <a:lnTo>
                      <a:pt x="202" y="90"/>
                    </a:lnTo>
                    <a:lnTo>
                      <a:pt x="202" y="90"/>
                    </a:lnTo>
                    <a:lnTo>
                      <a:pt x="202" y="83"/>
                    </a:lnTo>
                    <a:lnTo>
                      <a:pt x="202" y="80"/>
                    </a:lnTo>
                    <a:lnTo>
                      <a:pt x="197" y="75"/>
                    </a:lnTo>
                    <a:lnTo>
                      <a:pt x="194" y="77"/>
                    </a:lnTo>
                    <a:lnTo>
                      <a:pt x="193" y="74"/>
                    </a:lnTo>
                    <a:lnTo>
                      <a:pt x="186" y="74"/>
                    </a:lnTo>
                    <a:lnTo>
                      <a:pt x="177" y="67"/>
                    </a:lnTo>
                    <a:lnTo>
                      <a:pt x="166" y="63"/>
                    </a:lnTo>
                    <a:lnTo>
                      <a:pt x="156" y="55"/>
                    </a:lnTo>
                    <a:lnTo>
                      <a:pt x="146" y="50"/>
                    </a:lnTo>
                    <a:lnTo>
                      <a:pt x="142" y="47"/>
                    </a:lnTo>
                    <a:lnTo>
                      <a:pt x="139" y="42"/>
                    </a:lnTo>
                    <a:lnTo>
                      <a:pt x="139" y="37"/>
                    </a:lnTo>
                    <a:lnTo>
                      <a:pt x="135" y="35"/>
                    </a:lnTo>
                    <a:lnTo>
                      <a:pt x="132" y="27"/>
                    </a:lnTo>
                    <a:lnTo>
                      <a:pt x="127" y="23"/>
                    </a:lnTo>
                    <a:lnTo>
                      <a:pt x="124" y="23"/>
                    </a:lnTo>
                    <a:lnTo>
                      <a:pt x="121" y="24"/>
                    </a:lnTo>
                    <a:lnTo>
                      <a:pt x="113" y="19"/>
                    </a:lnTo>
                    <a:lnTo>
                      <a:pt x="103" y="13"/>
                    </a:lnTo>
                    <a:lnTo>
                      <a:pt x="102" y="10"/>
                    </a:lnTo>
                    <a:lnTo>
                      <a:pt x="94" y="5"/>
                    </a:lnTo>
                    <a:lnTo>
                      <a:pt x="84" y="0"/>
                    </a:lnTo>
                    <a:lnTo>
                      <a:pt x="78" y="0"/>
                    </a:lnTo>
                    <a:lnTo>
                      <a:pt x="80" y="4"/>
                    </a:lnTo>
                    <a:lnTo>
                      <a:pt x="78" y="5"/>
                    </a:lnTo>
                    <a:lnTo>
                      <a:pt x="75" y="4"/>
                    </a:lnTo>
                    <a:lnTo>
                      <a:pt x="72" y="5"/>
                    </a:lnTo>
                    <a:lnTo>
                      <a:pt x="70" y="8"/>
                    </a:lnTo>
                    <a:lnTo>
                      <a:pt x="65" y="8"/>
                    </a:lnTo>
                    <a:lnTo>
                      <a:pt x="62" y="15"/>
                    </a:lnTo>
                    <a:lnTo>
                      <a:pt x="64" y="19"/>
                    </a:lnTo>
                    <a:lnTo>
                      <a:pt x="65" y="23"/>
                    </a:lnTo>
                    <a:lnTo>
                      <a:pt x="64" y="26"/>
                    </a:lnTo>
                    <a:lnTo>
                      <a:pt x="59" y="24"/>
                    </a:lnTo>
                    <a:lnTo>
                      <a:pt x="52" y="26"/>
                    </a:lnTo>
                    <a:lnTo>
                      <a:pt x="49" y="26"/>
                    </a:lnTo>
                    <a:lnTo>
                      <a:pt x="45" y="26"/>
                    </a:lnTo>
                    <a:lnTo>
                      <a:pt x="35" y="16"/>
                    </a:lnTo>
                    <a:lnTo>
                      <a:pt x="25" y="10"/>
                    </a:lnTo>
                    <a:lnTo>
                      <a:pt x="16" y="8"/>
                    </a:lnTo>
                    <a:lnTo>
                      <a:pt x="9" y="11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3" y="23"/>
                    </a:lnTo>
                    <a:lnTo>
                      <a:pt x="3" y="24"/>
                    </a:lnTo>
                    <a:lnTo>
                      <a:pt x="6" y="26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8" y="40"/>
                    </a:lnTo>
                    <a:lnTo>
                      <a:pt x="8" y="48"/>
                    </a:lnTo>
                    <a:lnTo>
                      <a:pt x="9" y="50"/>
                    </a:lnTo>
                    <a:lnTo>
                      <a:pt x="11" y="51"/>
                    </a:lnTo>
                    <a:lnTo>
                      <a:pt x="16" y="56"/>
                    </a:lnTo>
                    <a:lnTo>
                      <a:pt x="14" y="55"/>
                    </a:lnTo>
                    <a:lnTo>
                      <a:pt x="13" y="53"/>
                    </a:lnTo>
                    <a:lnTo>
                      <a:pt x="14" y="51"/>
                    </a:lnTo>
                    <a:lnTo>
                      <a:pt x="19" y="53"/>
                    </a:lnTo>
                    <a:lnTo>
                      <a:pt x="21" y="51"/>
                    </a:lnTo>
                    <a:lnTo>
                      <a:pt x="21" y="53"/>
                    </a:lnTo>
                    <a:lnTo>
                      <a:pt x="21" y="55"/>
                    </a:lnTo>
                    <a:lnTo>
                      <a:pt x="22" y="58"/>
                    </a:lnTo>
                    <a:lnTo>
                      <a:pt x="24" y="58"/>
                    </a:lnTo>
                    <a:lnTo>
                      <a:pt x="25" y="59"/>
                    </a:lnTo>
                    <a:lnTo>
                      <a:pt x="24" y="61"/>
                    </a:lnTo>
                    <a:lnTo>
                      <a:pt x="22" y="61"/>
                    </a:lnTo>
                    <a:lnTo>
                      <a:pt x="21" y="61"/>
                    </a:lnTo>
                    <a:lnTo>
                      <a:pt x="19" y="59"/>
                    </a:lnTo>
                    <a:lnTo>
                      <a:pt x="16" y="63"/>
                    </a:lnTo>
                    <a:lnTo>
                      <a:pt x="16" y="64"/>
                    </a:lnTo>
                    <a:lnTo>
                      <a:pt x="17" y="67"/>
                    </a:lnTo>
                    <a:lnTo>
                      <a:pt x="17" y="64"/>
                    </a:lnTo>
                    <a:lnTo>
                      <a:pt x="19" y="63"/>
                    </a:lnTo>
                    <a:lnTo>
                      <a:pt x="21" y="64"/>
                    </a:lnTo>
                    <a:lnTo>
                      <a:pt x="22" y="64"/>
                    </a:lnTo>
                    <a:lnTo>
                      <a:pt x="24" y="67"/>
                    </a:lnTo>
                    <a:lnTo>
                      <a:pt x="29" y="69"/>
                    </a:lnTo>
                    <a:lnTo>
                      <a:pt x="29" y="72"/>
                    </a:lnTo>
                    <a:lnTo>
                      <a:pt x="29" y="75"/>
                    </a:lnTo>
                    <a:lnTo>
                      <a:pt x="29" y="78"/>
                    </a:lnTo>
                    <a:lnTo>
                      <a:pt x="29" y="85"/>
                    </a:lnTo>
                    <a:lnTo>
                      <a:pt x="30" y="90"/>
                    </a:lnTo>
                    <a:lnTo>
                      <a:pt x="33" y="98"/>
                    </a:lnTo>
                    <a:lnTo>
                      <a:pt x="37" y="96"/>
                    </a:lnTo>
                    <a:lnTo>
                      <a:pt x="43" y="94"/>
                    </a:lnTo>
                    <a:lnTo>
                      <a:pt x="45" y="91"/>
                    </a:lnTo>
                    <a:lnTo>
                      <a:pt x="46" y="90"/>
                    </a:lnTo>
                    <a:lnTo>
                      <a:pt x="48" y="88"/>
                    </a:lnTo>
                    <a:lnTo>
                      <a:pt x="54" y="83"/>
                    </a:lnTo>
                    <a:lnTo>
                      <a:pt x="60" y="83"/>
                    </a:lnTo>
                    <a:lnTo>
                      <a:pt x="65" y="83"/>
                    </a:lnTo>
                    <a:lnTo>
                      <a:pt x="67" y="80"/>
                    </a:lnTo>
                    <a:lnTo>
                      <a:pt x="68" y="80"/>
                    </a:lnTo>
                    <a:lnTo>
                      <a:pt x="72" y="80"/>
                    </a:lnTo>
                    <a:lnTo>
                      <a:pt x="75" y="80"/>
                    </a:lnTo>
                    <a:lnTo>
                      <a:pt x="80" y="85"/>
                    </a:lnTo>
                    <a:lnTo>
                      <a:pt x="84" y="86"/>
                    </a:lnTo>
                    <a:lnTo>
                      <a:pt x="92" y="91"/>
                    </a:lnTo>
                    <a:lnTo>
                      <a:pt x="96" y="91"/>
                    </a:lnTo>
                    <a:lnTo>
                      <a:pt x="97" y="90"/>
                    </a:lnTo>
                    <a:lnTo>
                      <a:pt x="102" y="91"/>
                    </a:lnTo>
                    <a:lnTo>
                      <a:pt x="105" y="93"/>
                    </a:lnTo>
                    <a:lnTo>
                      <a:pt x="107" y="96"/>
                    </a:lnTo>
                    <a:lnTo>
                      <a:pt x="108" y="98"/>
                    </a:lnTo>
                    <a:lnTo>
                      <a:pt x="110" y="96"/>
                    </a:lnTo>
                    <a:lnTo>
                      <a:pt x="116" y="98"/>
                    </a:lnTo>
                    <a:lnTo>
                      <a:pt x="121" y="106"/>
                    </a:lnTo>
                    <a:lnTo>
                      <a:pt x="127" y="107"/>
                    </a:lnTo>
                    <a:lnTo>
                      <a:pt x="131" y="107"/>
                    </a:lnTo>
                    <a:lnTo>
                      <a:pt x="134" y="112"/>
                    </a:lnTo>
                    <a:lnTo>
                      <a:pt x="132" y="114"/>
                    </a:lnTo>
                    <a:lnTo>
                      <a:pt x="134" y="117"/>
                    </a:lnTo>
                    <a:lnTo>
                      <a:pt x="134" y="120"/>
                    </a:lnTo>
                    <a:lnTo>
                      <a:pt x="135" y="122"/>
                    </a:lnTo>
                    <a:lnTo>
                      <a:pt x="137" y="122"/>
                    </a:lnTo>
                    <a:lnTo>
                      <a:pt x="139" y="12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7195" y="2679"/>
                <a:ext cx="23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3" h="16" extrusionOk="0">
                    <a:moveTo>
                      <a:pt x="19" y="11"/>
                    </a:moveTo>
                    <a:lnTo>
                      <a:pt x="15" y="11"/>
                    </a:lnTo>
                    <a:lnTo>
                      <a:pt x="20" y="6"/>
                    </a:lnTo>
                    <a:lnTo>
                      <a:pt x="20" y="5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19" y="3"/>
                    </a:lnTo>
                    <a:lnTo>
                      <a:pt x="15" y="3"/>
                    </a:lnTo>
                    <a:lnTo>
                      <a:pt x="12" y="8"/>
                    </a:lnTo>
                    <a:lnTo>
                      <a:pt x="9" y="5"/>
                    </a:lnTo>
                    <a:lnTo>
                      <a:pt x="6" y="8"/>
                    </a:lnTo>
                    <a:lnTo>
                      <a:pt x="1" y="8"/>
                    </a:lnTo>
                    <a:lnTo>
                      <a:pt x="0" y="11"/>
                    </a:lnTo>
                    <a:lnTo>
                      <a:pt x="3" y="16"/>
                    </a:lnTo>
                    <a:lnTo>
                      <a:pt x="4" y="13"/>
                    </a:lnTo>
                    <a:lnTo>
                      <a:pt x="9" y="13"/>
                    </a:lnTo>
                    <a:lnTo>
                      <a:pt x="9" y="11"/>
                    </a:lnTo>
                    <a:lnTo>
                      <a:pt x="12" y="11"/>
                    </a:lnTo>
                    <a:lnTo>
                      <a:pt x="12" y="14"/>
                    </a:lnTo>
                    <a:lnTo>
                      <a:pt x="20" y="13"/>
                    </a:lnTo>
                    <a:lnTo>
                      <a:pt x="22" y="9"/>
                    </a:lnTo>
                    <a:lnTo>
                      <a:pt x="20" y="8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7175" y="2698"/>
                <a:ext cx="21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1" h="16" extrusionOk="0">
                    <a:moveTo>
                      <a:pt x="15" y="0"/>
                    </a:moveTo>
                    <a:lnTo>
                      <a:pt x="8" y="2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5" y="16"/>
                    </a:lnTo>
                    <a:lnTo>
                      <a:pt x="12" y="16"/>
                    </a:lnTo>
                    <a:lnTo>
                      <a:pt x="15" y="14"/>
                    </a:lnTo>
                    <a:lnTo>
                      <a:pt x="18" y="16"/>
                    </a:lnTo>
                    <a:lnTo>
                      <a:pt x="21" y="13"/>
                    </a:lnTo>
                    <a:lnTo>
                      <a:pt x="20" y="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7061" y="2731"/>
                <a:ext cx="1" cy="5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5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7050" y="2687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4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7030" y="2653"/>
                <a:ext cx="1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0" h="16" extrusionOk="0">
                    <a:moveTo>
                      <a:pt x="0" y="11"/>
                    </a:moveTo>
                    <a:lnTo>
                      <a:pt x="2" y="16"/>
                    </a:lnTo>
                    <a:lnTo>
                      <a:pt x="4" y="16"/>
                    </a:lnTo>
                    <a:lnTo>
                      <a:pt x="5" y="13"/>
                    </a:lnTo>
                    <a:lnTo>
                      <a:pt x="7" y="15"/>
                    </a:lnTo>
                    <a:lnTo>
                      <a:pt x="10" y="13"/>
                    </a:lnTo>
                    <a:lnTo>
                      <a:pt x="10" y="10"/>
                    </a:lnTo>
                    <a:lnTo>
                      <a:pt x="8" y="8"/>
                    </a:lnTo>
                    <a:lnTo>
                      <a:pt x="8" y="5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7" y="7"/>
                    </a:lnTo>
                    <a:lnTo>
                      <a:pt x="5" y="8"/>
                    </a:lnTo>
                    <a:lnTo>
                      <a:pt x="4" y="7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7053" y="2656"/>
                <a:ext cx="1" cy="8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7037" y="2674"/>
                <a:ext cx="9" cy="11"/>
              </a:xfrm>
              <a:custGeom>
                <a:avLst/>
                <a:gdLst/>
                <a:ahLst/>
                <a:cxnLst/>
                <a:rect l="l" t="t" r="r" b="b"/>
                <a:pathLst>
                  <a:path w="9" h="11" extrusionOk="0">
                    <a:moveTo>
                      <a:pt x="0" y="0"/>
                    </a:moveTo>
                    <a:lnTo>
                      <a:pt x="1" y="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6" y="10"/>
                    </a:lnTo>
                    <a:lnTo>
                      <a:pt x="9" y="10"/>
                    </a:lnTo>
                    <a:lnTo>
                      <a:pt x="8" y="8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7057" y="2719"/>
                <a:ext cx="4" cy="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4" y="6"/>
                    </a:move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7050" y="2700"/>
                <a:ext cx="4" cy="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0" y="3"/>
                    </a:moveTo>
                    <a:lnTo>
                      <a:pt x="1" y="6"/>
                    </a:lnTo>
                    <a:lnTo>
                      <a:pt x="4" y="4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7048" y="2677"/>
                <a:ext cx="5" cy="7"/>
              </a:xfrm>
              <a:custGeom>
                <a:avLst/>
                <a:gdLst/>
                <a:ahLst/>
                <a:cxnLst/>
                <a:rect l="l" t="t" r="r" b="b"/>
                <a:pathLst>
                  <a:path w="5" h="7" extrusionOk="0">
                    <a:moveTo>
                      <a:pt x="0" y="5"/>
                    </a:moveTo>
                    <a:lnTo>
                      <a:pt x="2" y="7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7046" y="2663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4" y="1"/>
                    </a:moveTo>
                    <a:lnTo>
                      <a:pt x="5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8" name="Google Shape;818;p15"/>
            <p:cNvGrpSpPr/>
            <p:nvPr/>
          </p:nvGrpSpPr>
          <p:grpSpPr>
            <a:xfrm>
              <a:off x="6035" y="2138"/>
              <a:ext cx="1019" cy="536"/>
              <a:chOff x="6035" y="2138"/>
              <a:chExt cx="1019" cy="536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7053" y="2668"/>
                <a:ext cx="1" cy="6"/>
              </a:xfrm>
              <a:custGeom>
                <a:avLst/>
                <a:gdLst/>
                <a:ahLst/>
                <a:cxnLst/>
                <a:rect l="l" t="t" r="r" b="b"/>
                <a:pathLst>
                  <a:path w="1" h="6" extrusionOk="0">
                    <a:moveTo>
                      <a:pt x="0" y="6"/>
                    </a:moveTo>
                    <a:lnTo>
                      <a:pt x="1" y="6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6897" y="2522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0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892" y="2530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0" y="0"/>
                    </a:moveTo>
                    <a:lnTo>
                      <a:pt x="3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917" y="2556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900" y="2542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4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6909" y="2548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4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5"/>
                    </a:lnTo>
                    <a:lnTo>
                      <a:pt x="7" y="3"/>
                    </a:lnTo>
                    <a:lnTo>
                      <a:pt x="5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15"/>
              <p:cNvSpPr/>
              <p:nvPr/>
            </p:nvSpPr>
            <p:spPr>
              <a:xfrm>
                <a:off x="6908" y="2554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2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15"/>
              <p:cNvSpPr/>
              <p:nvPr/>
            </p:nvSpPr>
            <p:spPr>
              <a:xfrm>
                <a:off x="7024" y="2589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lnTo>
                      <a:pt x="5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6898" y="2527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6" h="11" extrusionOk="0">
                    <a:moveTo>
                      <a:pt x="0" y="2"/>
                    </a:moveTo>
                    <a:lnTo>
                      <a:pt x="2" y="5"/>
                    </a:lnTo>
                    <a:lnTo>
                      <a:pt x="7" y="8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6" y="11"/>
                    </a:lnTo>
                    <a:lnTo>
                      <a:pt x="15" y="10"/>
                    </a:lnTo>
                    <a:lnTo>
                      <a:pt x="13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8" y="3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15"/>
              <p:cNvSpPr/>
              <p:nvPr/>
            </p:nvSpPr>
            <p:spPr>
              <a:xfrm>
                <a:off x="6954" y="2554"/>
                <a:ext cx="16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0" extrusionOk="0">
                    <a:moveTo>
                      <a:pt x="2" y="2"/>
                    </a:moveTo>
                    <a:lnTo>
                      <a:pt x="2" y="4"/>
                    </a:lnTo>
                    <a:lnTo>
                      <a:pt x="3" y="7"/>
                    </a:lnTo>
                    <a:lnTo>
                      <a:pt x="5" y="10"/>
                    </a:lnTo>
                    <a:lnTo>
                      <a:pt x="9" y="15"/>
                    </a:lnTo>
                    <a:lnTo>
                      <a:pt x="13" y="16"/>
                    </a:lnTo>
                    <a:lnTo>
                      <a:pt x="13" y="20"/>
                    </a:lnTo>
                    <a:lnTo>
                      <a:pt x="14" y="20"/>
                    </a:lnTo>
                    <a:lnTo>
                      <a:pt x="16" y="16"/>
                    </a:lnTo>
                    <a:lnTo>
                      <a:pt x="13" y="13"/>
                    </a:lnTo>
                    <a:lnTo>
                      <a:pt x="9" y="13"/>
                    </a:lnTo>
                    <a:lnTo>
                      <a:pt x="9" y="10"/>
                    </a:lnTo>
                    <a:lnTo>
                      <a:pt x="5" y="5"/>
                    </a:lnTo>
                    <a:lnTo>
                      <a:pt x="6" y="4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15"/>
              <p:cNvSpPr/>
              <p:nvPr/>
            </p:nvSpPr>
            <p:spPr>
              <a:xfrm>
                <a:off x="6925" y="2542"/>
                <a:ext cx="1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4" extrusionOk="0">
                    <a:moveTo>
                      <a:pt x="10" y="8"/>
                    </a:moveTo>
                    <a:lnTo>
                      <a:pt x="13" y="11"/>
                    </a:lnTo>
                    <a:lnTo>
                      <a:pt x="15" y="12"/>
                    </a:lnTo>
                    <a:lnTo>
                      <a:pt x="15" y="14"/>
                    </a:lnTo>
                    <a:lnTo>
                      <a:pt x="16" y="12"/>
                    </a:lnTo>
                    <a:lnTo>
                      <a:pt x="19" y="14"/>
                    </a:lnTo>
                    <a:lnTo>
                      <a:pt x="18" y="12"/>
                    </a:lnTo>
                    <a:lnTo>
                      <a:pt x="19" y="11"/>
                    </a:lnTo>
                    <a:lnTo>
                      <a:pt x="13" y="4"/>
                    </a:lnTo>
                    <a:lnTo>
                      <a:pt x="10" y="3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3" y="1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15"/>
              <p:cNvSpPr/>
              <p:nvPr/>
            </p:nvSpPr>
            <p:spPr>
              <a:xfrm>
                <a:off x="6949" y="2562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4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15"/>
              <p:cNvSpPr/>
              <p:nvPr/>
            </p:nvSpPr>
            <p:spPr>
              <a:xfrm>
                <a:off x="6963" y="2583"/>
                <a:ext cx="13" cy="1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 extrusionOk="0">
                    <a:moveTo>
                      <a:pt x="4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5" y="8"/>
                    </a:lnTo>
                    <a:lnTo>
                      <a:pt x="10" y="10"/>
                    </a:lnTo>
                    <a:lnTo>
                      <a:pt x="13" y="10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2" y="3"/>
                    </a:lnTo>
                    <a:lnTo>
                      <a:pt x="5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15"/>
              <p:cNvSpPr/>
              <p:nvPr/>
            </p:nvSpPr>
            <p:spPr>
              <a:xfrm>
                <a:off x="6941" y="2567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6" h="11" extrusionOk="0">
                    <a:moveTo>
                      <a:pt x="0" y="0"/>
                    </a:moveTo>
                    <a:lnTo>
                      <a:pt x="0" y="3"/>
                    </a:lnTo>
                    <a:lnTo>
                      <a:pt x="3" y="7"/>
                    </a:lnTo>
                    <a:lnTo>
                      <a:pt x="7" y="8"/>
                    </a:lnTo>
                    <a:lnTo>
                      <a:pt x="10" y="8"/>
                    </a:lnTo>
                    <a:lnTo>
                      <a:pt x="13" y="11"/>
                    </a:lnTo>
                    <a:lnTo>
                      <a:pt x="15" y="11"/>
                    </a:lnTo>
                    <a:lnTo>
                      <a:pt x="16" y="8"/>
                    </a:lnTo>
                    <a:lnTo>
                      <a:pt x="16" y="7"/>
                    </a:lnTo>
                    <a:lnTo>
                      <a:pt x="15" y="7"/>
                    </a:lnTo>
                    <a:lnTo>
                      <a:pt x="13" y="3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15"/>
              <p:cNvSpPr/>
              <p:nvPr/>
            </p:nvSpPr>
            <p:spPr>
              <a:xfrm>
                <a:off x="6944" y="2601"/>
                <a:ext cx="8" cy="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4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7" y="4"/>
                    </a:lnTo>
                    <a:lnTo>
                      <a:pt x="8" y="3"/>
                    </a:lnTo>
                    <a:lnTo>
                      <a:pt x="5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15"/>
              <p:cNvSpPr/>
              <p:nvPr/>
            </p:nvSpPr>
            <p:spPr>
              <a:xfrm>
                <a:off x="6905" y="2545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5" name="Google Shape;835;p15"/>
              <p:cNvSpPr/>
              <p:nvPr/>
            </p:nvSpPr>
            <p:spPr>
              <a:xfrm>
                <a:off x="6866" y="2495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0"/>
                    </a:moveTo>
                    <a:lnTo>
                      <a:pt x="2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5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15"/>
              <p:cNvSpPr/>
              <p:nvPr/>
            </p:nvSpPr>
            <p:spPr>
              <a:xfrm>
                <a:off x="6871" y="2503"/>
                <a:ext cx="3" cy="7"/>
              </a:xfrm>
              <a:custGeom>
                <a:avLst/>
                <a:gdLst/>
                <a:ahLst/>
                <a:cxnLst/>
                <a:rect l="l" t="t" r="r" b="b"/>
                <a:pathLst>
                  <a:path w="3" h="7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15"/>
              <p:cNvSpPr/>
              <p:nvPr/>
            </p:nvSpPr>
            <p:spPr>
              <a:xfrm>
                <a:off x="6678" y="2470"/>
                <a:ext cx="137" cy="11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19" extrusionOk="0">
                    <a:moveTo>
                      <a:pt x="117" y="96"/>
                    </a:moveTo>
                    <a:lnTo>
                      <a:pt x="115" y="94"/>
                    </a:lnTo>
                    <a:lnTo>
                      <a:pt x="113" y="94"/>
                    </a:lnTo>
                    <a:lnTo>
                      <a:pt x="113" y="94"/>
                    </a:lnTo>
                    <a:lnTo>
                      <a:pt x="110" y="94"/>
                    </a:lnTo>
                    <a:lnTo>
                      <a:pt x="109" y="94"/>
                    </a:lnTo>
                    <a:lnTo>
                      <a:pt x="107" y="91"/>
                    </a:lnTo>
                    <a:lnTo>
                      <a:pt x="105" y="88"/>
                    </a:lnTo>
                    <a:lnTo>
                      <a:pt x="104" y="86"/>
                    </a:lnTo>
                    <a:lnTo>
                      <a:pt x="102" y="80"/>
                    </a:lnTo>
                    <a:lnTo>
                      <a:pt x="101" y="80"/>
                    </a:lnTo>
                    <a:lnTo>
                      <a:pt x="99" y="76"/>
                    </a:lnTo>
                    <a:lnTo>
                      <a:pt x="96" y="76"/>
                    </a:lnTo>
                    <a:lnTo>
                      <a:pt x="94" y="76"/>
                    </a:lnTo>
                    <a:lnTo>
                      <a:pt x="93" y="73"/>
                    </a:lnTo>
                    <a:lnTo>
                      <a:pt x="90" y="70"/>
                    </a:lnTo>
                    <a:lnTo>
                      <a:pt x="90" y="67"/>
                    </a:lnTo>
                    <a:lnTo>
                      <a:pt x="86" y="65"/>
                    </a:lnTo>
                    <a:lnTo>
                      <a:pt x="85" y="62"/>
                    </a:lnTo>
                    <a:lnTo>
                      <a:pt x="86" y="60"/>
                    </a:lnTo>
                    <a:lnTo>
                      <a:pt x="91" y="62"/>
                    </a:lnTo>
                    <a:lnTo>
                      <a:pt x="96" y="59"/>
                    </a:lnTo>
                    <a:lnTo>
                      <a:pt x="97" y="56"/>
                    </a:lnTo>
                    <a:lnTo>
                      <a:pt x="97" y="52"/>
                    </a:lnTo>
                    <a:lnTo>
                      <a:pt x="94" y="49"/>
                    </a:lnTo>
                    <a:lnTo>
                      <a:pt x="91" y="48"/>
                    </a:lnTo>
                    <a:lnTo>
                      <a:pt x="90" y="49"/>
                    </a:lnTo>
                    <a:lnTo>
                      <a:pt x="86" y="48"/>
                    </a:lnTo>
                    <a:lnTo>
                      <a:pt x="82" y="46"/>
                    </a:lnTo>
                    <a:lnTo>
                      <a:pt x="78" y="43"/>
                    </a:lnTo>
                    <a:lnTo>
                      <a:pt x="77" y="43"/>
                    </a:lnTo>
                    <a:lnTo>
                      <a:pt x="69" y="41"/>
                    </a:lnTo>
                    <a:lnTo>
                      <a:pt x="69" y="40"/>
                    </a:lnTo>
                    <a:lnTo>
                      <a:pt x="70" y="37"/>
                    </a:lnTo>
                    <a:lnTo>
                      <a:pt x="70" y="33"/>
                    </a:lnTo>
                    <a:lnTo>
                      <a:pt x="69" y="32"/>
                    </a:lnTo>
                    <a:lnTo>
                      <a:pt x="64" y="25"/>
                    </a:lnTo>
                    <a:lnTo>
                      <a:pt x="62" y="25"/>
                    </a:lnTo>
                    <a:lnTo>
                      <a:pt x="61" y="27"/>
                    </a:lnTo>
                    <a:lnTo>
                      <a:pt x="59" y="24"/>
                    </a:lnTo>
                    <a:lnTo>
                      <a:pt x="58" y="22"/>
                    </a:lnTo>
                    <a:lnTo>
                      <a:pt x="56" y="21"/>
                    </a:lnTo>
                    <a:lnTo>
                      <a:pt x="53" y="21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8" y="17"/>
                    </a:lnTo>
                    <a:lnTo>
                      <a:pt x="45" y="17"/>
                    </a:lnTo>
                    <a:lnTo>
                      <a:pt x="42" y="14"/>
                    </a:lnTo>
                    <a:lnTo>
                      <a:pt x="39" y="14"/>
                    </a:lnTo>
                    <a:lnTo>
                      <a:pt x="34" y="11"/>
                    </a:lnTo>
                    <a:lnTo>
                      <a:pt x="26" y="9"/>
                    </a:lnTo>
                    <a:lnTo>
                      <a:pt x="23" y="8"/>
                    </a:lnTo>
                    <a:lnTo>
                      <a:pt x="23" y="6"/>
                    </a:lnTo>
                    <a:lnTo>
                      <a:pt x="21" y="6"/>
                    </a:lnTo>
                    <a:lnTo>
                      <a:pt x="19" y="8"/>
                    </a:lnTo>
                    <a:lnTo>
                      <a:pt x="15" y="5"/>
                    </a:lnTo>
                    <a:lnTo>
                      <a:pt x="13" y="3"/>
                    </a:lnTo>
                    <a:lnTo>
                      <a:pt x="10" y="3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2" y="54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0" y="60"/>
                    </a:lnTo>
                    <a:lnTo>
                      <a:pt x="0" y="96"/>
                    </a:lnTo>
                    <a:lnTo>
                      <a:pt x="5" y="96"/>
                    </a:lnTo>
                    <a:lnTo>
                      <a:pt x="7" y="96"/>
                    </a:lnTo>
                    <a:lnTo>
                      <a:pt x="8" y="96"/>
                    </a:lnTo>
                    <a:lnTo>
                      <a:pt x="16" y="96"/>
                    </a:lnTo>
                    <a:lnTo>
                      <a:pt x="18" y="96"/>
                    </a:lnTo>
                    <a:lnTo>
                      <a:pt x="19" y="97"/>
                    </a:lnTo>
                    <a:lnTo>
                      <a:pt x="21" y="99"/>
                    </a:lnTo>
                    <a:lnTo>
                      <a:pt x="23" y="99"/>
                    </a:lnTo>
                    <a:lnTo>
                      <a:pt x="26" y="97"/>
                    </a:lnTo>
                    <a:lnTo>
                      <a:pt x="31" y="96"/>
                    </a:lnTo>
                    <a:lnTo>
                      <a:pt x="31" y="94"/>
                    </a:lnTo>
                    <a:lnTo>
                      <a:pt x="32" y="96"/>
                    </a:lnTo>
                    <a:lnTo>
                      <a:pt x="34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6" y="86"/>
                    </a:lnTo>
                    <a:lnTo>
                      <a:pt x="23" y="84"/>
                    </a:lnTo>
                    <a:lnTo>
                      <a:pt x="21" y="84"/>
                    </a:lnTo>
                    <a:lnTo>
                      <a:pt x="19" y="83"/>
                    </a:lnTo>
                    <a:lnTo>
                      <a:pt x="18" y="83"/>
                    </a:lnTo>
                    <a:lnTo>
                      <a:pt x="16" y="81"/>
                    </a:lnTo>
                    <a:lnTo>
                      <a:pt x="16" y="78"/>
                    </a:lnTo>
                    <a:lnTo>
                      <a:pt x="13" y="75"/>
                    </a:lnTo>
                    <a:lnTo>
                      <a:pt x="10" y="75"/>
                    </a:lnTo>
                    <a:lnTo>
                      <a:pt x="10" y="72"/>
                    </a:lnTo>
                    <a:lnTo>
                      <a:pt x="8" y="70"/>
                    </a:lnTo>
                    <a:lnTo>
                      <a:pt x="10" y="72"/>
                    </a:lnTo>
                    <a:lnTo>
                      <a:pt x="11" y="73"/>
                    </a:lnTo>
                    <a:lnTo>
                      <a:pt x="13" y="75"/>
                    </a:lnTo>
                    <a:lnTo>
                      <a:pt x="16" y="76"/>
                    </a:lnTo>
                    <a:lnTo>
                      <a:pt x="16" y="78"/>
                    </a:lnTo>
                    <a:lnTo>
                      <a:pt x="16" y="81"/>
                    </a:lnTo>
                    <a:lnTo>
                      <a:pt x="18" y="81"/>
                    </a:lnTo>
                    <a:lnTo>
                      <a:pt x="21" y="83"/>
                    </a:lnTo>
                    <a:lnTo>
                      <a:pt x="23" y="84"/>
                    </a:lnTo>
                    <a:lnTo>
                      <a:pt x="24" y="84"/>
                    </a:lnTo>
                    <a:lnTo>
                      <a:pt x="27" y="84"/>
                    </a:lnTo>
                    <a:lnTo>
                      <a:pt x="32" y="83"/>
                    </a:lnTo>
                    <a:lnTo>
                      <a:pt x="35" y="83"/>
                    </a:lnTo>
                    <a:lnTo>
                      <a:pt x="37" y="83"/>
                    </a:lnTo>
                    <a:lnTo>
                      <a:pt x="37" y="81"/>
                    </a:lnTo>
                    <a:lnTo>
                      <a:pt x="34" y="80"/>
                    </a:lnTo>
                    <a:lnTo>
                      <a:pt x="34" y="78"/>
                    </a:lnTo>
                    <a:lnTo>
                      <a:pt x="32" y="78"/>
                    </a:lnTo>
                    <a:lnTo>
                      <a:pt x="31" y="76"/>
                    </a:lnTo>
                    <a:lnTo>
                      <a:pt x="32" y="78"/>
                    </a:lnTo>
                    <a:lnTo>
                      <a:pt x="35" y="78"/>
                    </a:lnTo>
                    <a:lnTo>
                      <a:pt x="37" y="80"/>
                    </a:lnTo>
                    <a:lnTo>
                      <a:pt x="40" y="80"/>
                    </a:lnTo>
                    <a:lnTo>
                      <a:pt x="39" y="78"/>
                    </a:lnTo>
                    <a:lnTo>
                      <a:pt x="39" y="76"/>
                    </a:lnTo>
                    <a:lnTo>
                      <a:pt x="40" y="76"/>
                    </a:lnTo>
                    <a:lnTo>
                      <a:pt x="40" y="75"/>
                    </a:lnTo>
                    <a:lnTo>
                      <a:pt x="40" y="72"/>
                    </a:lnTo>
                    <a:lnTo>
                      <a:pt x="37" y="70"/>
                    </a:lnTo>
                    <a:lnTo>
                      <a:pt x="37" y="68"/>
                    </a:lnTo>
                    <a:lnTo>
                      <a:pt x="40" y="70"/>
                    </a:lnTo>
                    <a:lnTo>
                      <a:pt x="40" y="72"/>
                    </a:lnTo>
                    <a:lnTo>
                      <a:pt x="43" y="75"/>
                    </a:lnTo>
                    <a:lnTo>
                      <a:pt x="45" y="75"/>
                    </a:lnTo>
                    <a:lnTo>
                      <a:pt x="46" y="73"/>
                    </a:lnTo>
                    <a:lnTo>
                      <a:pt x="45" y="72"/>
                    </a:lnTo>
                    <a:lnTo>
                      <a:pt x="46" y="72"/>
                    </a:lnTo>
                    <a:lnTo>
                      <a:pt x="46" y="75"/>
                    </a:lnTo>
                    <a:lnTo>
                      <a:pt x="48" y="75"/>
                    </a:lnTo>
                    <a:lnTo>
                      <a:pt x="48" y="73"/>
                    </a:lnTo>
                    <a:lnTo>
                      <a:pt x="46" y="72"/>
                    </a:lnTo>
                    <a:lnTo>
                      <a:pt x="48" y="68"/>
                    </a:lnTo>
                    <a:lnTo>
                      <a:pt x="50" y="70"/>
                    </a:lnTo>
                    <a:lnTo>
                      <a:pt x="53" y="70"/>
                    </a:lnTo>
                    <a:lnTo>
                      <a:pt x="53" y="73"/>
                    </a:lnTo>
                    <a:lnTo>
                      <a:pt x="54" y="73"/>
                    </a:lnTo>
                    <a:lnTo>
                      <a:pt x="58" y="73"/>
                    </a:lnTo>
                    <a:lnTo>
                      <a:pt x="58" y="73"/>
                    </a:lnTo>
                    <a:lnTo>
                      <a:pt x="59" y="72"/>
                    </a:lnTo>
                    <a:lnTo>
                      <a:pt x="59" y="75"/>
                    </a:lnTo>
                    <a:lnTo>
                      <a:pt x="59" y="76"/>
                    </a:lnTo>
                    <a:lnTo>
                      <a:pt x="61" y="76"/>
                    </a:lnTo>
                    <a:lnTo>
                      <a:pt x="62" y="78"/>
                    </a:lnTo>
                    <a:lnTo>
                      <a:pt x="70" y="80"/>
                    </a:lnTo>
                    <a:lnTo>
                      <a:pt x="72" y="81"/>
                    </a:lnTo>
                    <a:lnTo>
                      <a:pt x="74" y="84"/>
                    </a:lnTo>
                    <a:lnTo>
                      <a:pt x="75" y="88"/>
                    </a:lnTo>
                    <a:lnTo>
                      <a:pt x="80" y="92"/>
                    </a:lnTo>
                    <a:lnTo>
                      <a:pt x="80" y="94"/>
                    </a:lnTo>
                    <a:lnTo>
                      <a:pt x="83" y="96"/>
                    </a:lnTo>
                    <a:lnTo>
                      <a:pt x="85" y="97"/>
                    </a:lnTo>
                    <a:lnTo>
                      <a:pt x="85" y="99"/>
                    </a:lnTo>
                    <a:lnTo>
                      <a:pt x="91" y="105"/>
                    </a:lnTo>
                    <a:lnTo>
                      <a:pt x="91" y="108"/>
                    </a:lnTo>
                    <a:lnTo>
                      <a:pt x="94" y="110"/>
                    </a:lnTo>
                    <a:lnTo>
                      <a:pt x="97" y="110"/>
                    </a:lnTo>
                    <a:lnTo>
                      <a:pt x="99" y="110"/>
                    </a:lnTo>
                    <a:lnTo>
                      <a:pt x="101" y="110"/>
                    </a:lnTo>
                    <a:lnTo>
                      <a:pt x="102" y="111"/>
                    </a:lnTo>
                    <a:lnTo>
                      <a:pt x="107" y="110"/>
                    </a:lnTo>
                    <a:lnTo>
                      <a:pt x="110" y="111"/>
                    </a:lnTo>
                    <a:lnTo>
                      <a:pt x="112" y="111"/>
                    </a:lnTo>
                    <a:lnTo>
                      <a:pt x="117" y="111"/>
                    </a:lnTo>
                    <a:lnTo>
                      <a:pt x="118" y="113"/>
                    </a:lnTo>
                    <a:lnTo>
                      <a:pt x="121" y="113"/>
                    </a:lnTo>
                    <a:lnTo>
                      <a:pt x="123" y="115"/>
                    </a:lnTo>
                    <a:lnTo>
                      <a:pt x="126" y="115"/>
                    </a:lnTo>
                    <a:lnTo>
                      <a:pt x="126" y="115"/>
                    </a:lnTo>
                    <a:lnTo>
                      <a:pt x="125" y="116"/>
                    </a:lnTo>
                    <a:lnTo>
                      <a:pt x="128" y="118"/>
                    </a:lnTo>
                    <a:lnTo>
                      <a:pt x="131" y="119"/>
                    </a:lnTo>
                    <a:lnTo>
                      <a:pt x="134" y="118"/>
                    </a:lnTo>
                    <a:lnTo>
                      <a:pt x="136" y="116"/>
                    </a:lnTo>
                    <a:lnTo>
                      <a:pt x="131" y="115"/>
                    </a:lnTo>
                    <a:lnTo>
                      <a:pt x="131" y="115"/>
                    </a:lnTo>
                    <a:lnTo>
                      <a:pt x="131" y="113"/>
                    </a:lnTo>
                    <a:lnTo>
                      <a:pt x="133" y="111"/>
                    </a:lnTo>
                    <a:lnTo>
                      <a:pt x="136" y="113"/>
                    </a:lnTo>
                    <a:lnTo>
                      <a:pt x="137" y="111"/>
                    </a:lnTo>
                    <a:lnTo>
                      <a:pt x="133" y="110"/>
                    </a:lnTo>
                    <a:lnTo>
                      <a:pt x="126" y="110"/>
                    </a:lnTo>
                    <a:lnTo>
                      <a:pt x="123" y="108"/>
                    </a:lnTo>
                    <a:lnTo>
                      <a:pt x="121" y="107"/>
                    </a:lnTo>
                    <a:lnTo>
                      <a:pt x="125" y="105"/>
                    </a:lnTo>
                    <a:lnTo>
                      <a:pt x="126" y="105"/>
                    </a:lnTo>
                    <a:lnTo>
                      <a:pt x="128" y="104"/>
                    </a:lnTo>
                    <a:lnTo>
                      <a:pt x="126" y="104"/>
                    </a:lnTo>
                    <a:lnTo>
                      <a:pt x="121" y="104"/>
                    </a:lnTo>
                    <a:lnTo>
                      <a:pt x="117" y="102"/>
                    </a:lnTo>
                    <a:lnTo>
                      <a:pt x="115" y="100"/>
                    </a:lnTo>
                    <a:lnTo>
                      <a:pt x="115" y="99"/>
                    </a:lnTo>
                    <a:lnTo>
                      <a:pt x="117" y="97"/>
                    </a:lnTo>
                    <a:lnTo>
                      <a:pt x="117" y="9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15"/>
              <p:cNvSpPr/>
              <p:nvPr/>
            </p:nvSpPr>
            <p:spPr>
              <a:xfrm>
                <a:off x="6874" y="2510"/>
                <a:ext cx="18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8" h="20" extrusionOk="0">
                    <a:moveTo>
                      <a:pt x="10" y="8"/>
                    </a:moveTo>
                    <a:lnTo>
                      <a:pt x="7" y="6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7" y="16"/>
                    </a:lnTo>
                    <a:lnTo>
                      <a:pt x="5" y="17"/>
                    </a:lnTo>
                    <a:lnTo>
                      <a:pt x="7" y="20"/>
                    </a:lnTo>
                    <a:lnTo>
                      <a:pt x="8" y="20"/>
                    </a:lnTo>
                    <a:lnTo>
                      <a:pt x="11" y="20"/>
                    </a:lnTo>
                    <a:lnTo>
                      <a:pt x="15" y="20"/>
                    </a:lnTo>
                    <a:lnTo>
                      <a:pt x="15" y="19"/>
                    </a:lnTo>
                    <a:lnTo>
                      <a:pt x="16" y="19"/>
                    </a:lnTo>
                    <a:lnTo>
                      <a:pt x="18" y="14"/>
                    </a:lnTo>
                    <a:lnTo>
                      <a:pt x="15" y="11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15"/>
              <p:cNvSpPr/>
              <p:nvPr/>
            </p:nvSpPr>
            <p:spPr>
              <a:xfrm>
                <a:off x="6860" y="2597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0" y="2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15"/>
              <p:cNvSpPr/>
              <p:nvPr/>
            </p:nvSpPr>
            <p:spPr>
              <a:xfrm>
                <a:off x="6820" y="2468"/>
                <a:ext cx="32" cy="34"/>
              </a:xfrm>
              <a:custGeom>
                <a:avLst/>
                <a:gdLst/>
                <a:ahLst/>
                <a:cxnLst/>
                <a:rect l="l" t="t" r="r" b="b"/>
                <a:pathLst>
                  <a:path w="32" h="34" extrusionOk="0">
                    <a:moveTo>
                      <a:pt x="30" y="31"/>
                    </a:moveTo>
                    <a:lnTo>
                      <a:pt x="32" y="27"/>
                    </a:lnTo>
                    <a:lnTo>
                      <a:pt x="32" y="26"/>
                    </a:lnTo>
                    <a:lnTo>
                      <a:pt x="30" y="26"/>
                    </a:lnTo>
                    <a:lnTo>
                      <a:pt x="29" y="19"/>
                    </a:lnTo>
                    <a:lnTo>
                      <a:pt x="27" y="19"/>
                    </a:lnTo>
                    <a:lnTo>
                      <a:pt x="26" y="15"/>
                    </a:lnTo>
                    <a:lnTo>
                      <a:pt x="22" y="13"/>
                    </a:lnTo>
                    <a:lnTo>
                      <a:pt x="19" y="11"/>
                    </a:lnTo>
                    <a:lnTo>
                      <a:pt x="16" y="10"/>
                    </a:lnTo>
                    <a:lnTo>
                      <a:pt x="11" y="7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11" y="10"/>
                    </a:lnTo>
                    <a:lnTo>
                      <a:pt x="16" y="13"/>
                    </a:lnTo>
                    <a:lnTo>
                      <a:pt x="21" y="13"/>
                    </a:lnTo>
                    <a:lnTo>
                      <a:pt x="26" y="18"/>
                    </a:lnTo>
                    <a:lnTo>
                      <a:pt x="27" y="26"/>
                    </a:lnTo>
                    <a:lnTo>
                      <a:pt x="26" y="27"/>
                    </a:lnTo>
                    <a:lnTo>
                      <a:pt x="27" y="31"/>
                    </a:lnTo>
                    <a:lnTo>
                      <a:pt x="30" y="34"/>
                    </a:lnTo>
                    <a:lnTo>
                      <a:pt x="30" y="3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15"/>
              <p:cNvSpPr/>
              <p:nvPr/>
            </p:nvSpPr>
            <p:spPr>
              <a:xfrm>
                <a:off x="6841" y="2562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0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15"/>
              <p:cNvSpPr/>
              <p:nvPr/>
            </p:nvSpPr>
            <p:spPr>
              <a:xfrm>
                <a:off x="6849" y="2599"/>
                <a:ext cx="8" cy="5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6" y="2"/>
                    </a:moveTo>
                    <a:lnTo>
                      <a:pt x="5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6" y="5"/>
                    </a:lnTo>
                    <a:lnTo>
                      <a:pt x="8" y="3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Google Shape;843;p15"/>
              <p:cNvSpPr/>
              <p:nvPr/>
            </p:nvSpPr>
            <p:spPr>
              <a:xfrm>
                <a:off x="6809" y="2467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5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6736" y="2545"/>
                <a:ext cx="0" cy="1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" extrusionOk="0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6807" y="2502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0" y="0"/>
                    </a:moveTo>
                    <a:lnTo>
                      <a:pt x="0" y="1"/>
                    </a:lnTo>
                    <a:lnTo>
                      <a:pt x="4" y="5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6820" y="2554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3" y="5"/>
                    </a:moveTo>
                    <a:lnTo>
                      <a:pt x="3" y="4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6750" y="2499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6801" y="2448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4"/>
                    </a:moveTo>
                    <a:lnTo>
                      <a:pt x="3" y="3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6761" y="2459"/>
                <a:ext cx="10" cy="4"/>
              </a:xfrm>
              <a:custGeom>
                <a:avLst/>
                <a:gdLst/>
                <a:ahLst/>
                <a:cxnLst/>
                <a:rect l="l" t="t" r="r" b="b"/>
                <a:pathLst>
                  <a:path w="10" h="4" extrusionOk="0">
                    <a:moveTo>
                      <a:pt x="8" y="1"/>
                    </a:move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8" y="4"/>
                    </a:lnTo>
                    <a:lnTo>
                      <a:pt x="10" y="1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6815" y="2575"/>
                <a:ext cx="8" cy="5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5" y="2"/>
                    </a:moveTo>
                    <a:lnTo>
                      <a:pt x="3" y="2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6775" y="2511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5"/>
                    </a:moveTo>
                    <a:lnTo>
                      <a:pt x="4" y="4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6807" y="2567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5"/>
                    </a:moveTo>
                    <a:lnTo>
                      <a:pt x="4" y="5"/>
                    </a:lnTo>
                    <a:lnTo>
                      <a:pt x="4" y="3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6812" y="2570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0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6766" y="2507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0" y="3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6783" y="2492"/>
                <a:ext cx="59" cy="32"/>
              </a:xfrm>
              <a:custGeom>
                <a:avLst/>
                <a:gdLst/>
                <a:ahLst/>
                <a:cxnLst/>
                <a:rect l="l" t="t" r="r" b="b"/>
                <a:pathLst>
                  <a:path w="59" h="32" extrusionOk="0">
                    <a:moveTo>
                      <a:pt x="56" y="18"/>
                    </a:moveTo>
                    <a:lnTo>
                      <a:pt x="53" y="15"/>
                    </a:lnTo>
                    <a:lnTo>
                      <a:pt x="53" y="13"/>
                    </a:lnTo>
                    <a:lnTo>
                      <a:pt x="55" y="11"/>
                    </a:lnTo>
                    <a:lnTo>
                      <a:pt x="56" y="11"/>
                    </a:lnTo>
                    <a:lnTo>
                      <a:pt x="59" y="10"/>
                    </a:lnTo>
                    <a:lnTo>
                      <a:pt x="59" y="3"/>
                    </a:lnTo>
                    <a:lnTo>
                      <a:pt x="56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51" y="0"/>
                    </a:lnTo>
                    <a:lnTo>
                      <a:pt x="48" y="0"/>
                    </a:lnTo>
                    <a:lnTo>
                      <a:pt x="47" y="3"/>
                    </a:lnTo>
                    <a:lnTo>
                      <a:pt x="48" y="10"/>
                    </a:lnTo>
                    <a:lnTo>
                      <a:pt x="50" y="10"/>
                    </a:lnTo>
                    <a:lnTo>
                      <a:pt x="48" y="11"/>
                    </a:lnTo>
                    <a:lnTo>
                      <a:pt x="45" y="11"/>
                    </a:lnTo>
                    <a:lnTo>
                      <a:pt x="40" y="16"/>
                    </a:lnTo>
                    <a:lnTo>
                      <a:pt x="39" y="19"/>
                    </a:lnTo>
                    <a:lnTo>
                      <a:pt x="37" y="19"/>
                    </a:lnTo>
                    <a:lnTo>
                      <a:pt x="35" y="19"/>
                    </a:lnTo>
                    <a:lnTo>
                      <a:pt x="34" y="21"/>
                    </a:lnTo>
                    <a:lnTo>
                      <a:pt x="32" y="19"/>
                    </a:lnTo>
                    <a:lnTo>
                      <a:pt x="31" y="19"/>
                    </a:lnTo>
                    <a:lnTo>
                      <a:pt x="28" y="21"/>
                    </a:lnTo>
                    <a:lnTo>
                      <a:pt x="26" y="21"/>
                    </a:lnTo>
                    <a:lnTo>
                      <a:pt x="26" y="18"/>
                    </a:lnTo>
                    <a:lnTo>
                      <a:pt x="26" y="15"/>
                    </a:lnTo>
                    <a:lnTo>
                      <a:pt x="24" y="15"/>
                    </a:lnTo>
                    <a:lnTo>
                      <a:pt x="23" y="16"/>
                    </a:lnTo>
                    <a:lnTo>
                      <a:pt x="23" y="18"/>
                    </a:lnTo>
                    <a:lnTo>
                      <a:pt x="21" y="19"/>
                    </a:lnTo>
                    <a:lnTo>
                      <a:pt x="18" y="18"/>
                    </a:lnTo>
                    <a:lnTo>
                      <a:pt x="15" y="19"/>
                    </a:lnTo>
                    <a:lnTo>
                      <a:pt x="12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5" y="19"/>
                    </a:lnTo>
                    <a:lnTo>
                      <a:pt x="2" y="18"/>
                    </a:lnTo>
                    <a:lnTo>
                      <a:pt x="0" y="21"/>
                    </a:lnTo>
                    <a:lnTo>
                      <a:pt x="2" y="24"/>
                    </a:lnTo>
                    <a:lnTo>
                      <a:pt x="5" y="24"/>
                    </a:lnTo>
                    <a:lnTo>
                      <a:pt x="10" y="29"/>
                    </a:lnTo>
                    <a:lnTo>
                      <a:pt x="10" y="30"/>
                    </a:lnTo>
                    <a:lnTo>
                      <a:pt x="12" y="29"/>
                    </a:lnTo>
                    <a:lnTo>
                      <a:pt x="16" y="29"/>
                    </a:lnTo>
                    <a:lnTo>
                      <a:pt x="18" y="32"/>
                    </a:lnTo>
                    <a:lnTo>
                      <a:pt x="21" y="32"/>
                    </a:lnTo>
                    <a:lnTo>
                      <a:pt x="24" y="32"/>
                    </a:lnTo>
                    <a:lnTo>
                      <a:pt x="29" y="30"/>
                    </a:lnTo>
                    <a:lnTo>
                      <a:pt x="32" y="30"/>
                    </a:lnTo>
                    <a:lnTo>
                      <a:pt x="34" y="30"/>
                    </a:lnTo>
                    <a:lnTo>
                      <a:pt x="37" y="32"/>
                    </a:lnTo>
                    <a:lnTo>
                      <a:pt x="39" y="30"/>
                    </a:lnTo>
                    <a:lnTo>
                      <a:pt x="39" y="29"/>
                    </a:lnTo>
                    <a:lnTo>
                      <a:pt x="42" y="27"/>
                    </a:lnTo>
                    <a:lnTo>
                      <a:pt x="47" y="23"/>
                    </a:lnTo>
                    <a:lnTo>
                      <a:pt x="47" y="19"/>
                    </a:lnTo>
                    <a:lnTo>
                      <a:pt x="50" y="19"/>
                    </a:lnTo>
                    <a:lnTo>
                      <a:pt x="51" y="21"/>
                    </a:lnTo>
                    <a:lnTo>
                      <a:pt x="55" y="19"/>
                    </a:lnTo>
                    <a:lnTo>
                      <a:pt x="56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6710" y="2558"/>
                <a:ext cx="7" cy="3"/>
              </a:xfrm>
              <a:custGeom>
                <a:avLst/>
                <a:gdLst/>
                <a:ahLst/>
                <a:cxnLst/>
                <a:rect l="l" t="t" r="r" b="b"/>
                <a:pathLst>
                  <a:path w="7" h="3" extrusionOk="0">
                    <a:moveTo>
                      <a:pt x="7" y="3"/>
                    </a:moveTo>
                    <a:lnTo>
                      <a:pt x="5" y="1"/>
                    </a:lnTo>
                    <a:lnTo>
                      <a:pt x="0" y="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6720" y="2545"/>
                <a:ext cx="1" cy="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6712" y="2556"/>
                <a:ext cx="1" cy="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6726" y="2543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6717" y="2545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3" y="3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6715" y="2558"/>
                <a:ext cx="2" cy="0"/>
              </a:xfrm>
              <a:custGeom>
                <a:avLst/>
                <a:gdLst/>
                <a:ahLst/>
                <a:cxnLst/>
                <a:rect l="l" t="t" r="r" b="b"/>
                <a:pathLst>
                  <a:path w="2" h="120000" extrusionOk="0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6715" y="2550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6715" y="2554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6728" y="2542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0"/>
                    </a:moveTo>
                    <a:lnTo>
                      <a:pt x="0" y="1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6731" y="2543"/>
                <a:ext cx="1" cy="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6462" y="2269"/>
                <a:ext cx="1" cy="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6376" y="2274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1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6409" y="2286"/>
                <a:ext cx="69" cy="64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48" y="10"/>
                    </a:moveTo>
                    <a:lnTo>
                      <a:pt x="46" y="10"/>
                    </a:lnTo>
                    <a:lnTo>
                      <a:pt x="46" y="13"/>
                    </a:lnTo>
                    <a:lnTo>
                      <a:pt x="46" y="15"/>
                    </a:lnTo>
                    <a:lnTo>
                      <a:pt x="43" y="13"/>
                    </a:lnTo>
                    <a:lnTo>
                      <a:pt x="41" y="12"/>
                    </a:lnTo>
                    <a:lnTo>
                      <a:pt x="40" y="18"/>
                    </a:lnTo>
                    <a:lnTo>
                      <a:pt x="40" y="18"/>
                    </a:lnTo>
                    <a:lnTo>
                      <a:pt x="40" y="21"/>
                    </a:lnTo>
                    <a:lnTo>
                      <a:pt x="38" y="21"/>
                    </a:lnTo>
                    <a:lnTo>
                      <a:pt x="37" y="18"/>
                    </a:lnTo>
                    <a:lnTo>
                      <a:pt x="33" y="20"/>
                    </a:lnTo>
                    <a:lnTo>
                      <a:pt x="32" y="24"/>
                    </a:lnTo>
                    <a:lnTo>
                      <a:pt x="29" y="26"/>
                    </a:lnTo>
                    <a:lnTo>
                      <a:pt x="27" y="26"/>
                    </a:lnTo>
                    <a:lnTo>
                      <a:pt x="24" y="29"/>
                    </a:lnTo>
                    <a:lnTo>
                      <a:pt x="27" y="24"/>
                    </a:lnTo>
                    <a:lnTo>
                      <a:pt x="27" y="20"/>
                    </a:lnTo>
                    <a:lnTo>
                      <a:pt x="24" y="16"/>
                    </a:lnTo>
                    <a:lnTo>
                      <a:pt x="21" y="16"/>
                    </a:lnTo>
                    <a:lnTo>
                      <a:pt x="19" y="20"/>
                    </a:lnTo>
                    <a:lnTo>
                      <a:pt x="16" y="21"/>
                    </a:lnTo>
                    <a:lnTo>
                      <a:pt x="14" y="23"/>
                    </a:lnTo>
                    <a:lnTo>
                      <a:pt x="16" y="26"/>
                    </a:lnTo>
                    <a:lnTo>
                      <a:pt x="13" y="26"/>
                    </a:lnTo>
                    <a:lnTo>
                      <a:pt x="10" y="26"/>
                    </a:lnTo>
                    <a:lnTo>
                      <a:pt x="8" y="28"/>
                    </a:lnTo>
                    <a:lnTo>
                      <a:pt x="5" y="29"/>
                    </a:lnTo>
                    <a:lnTo>
                      <a:pt x="2" y="32"/>
                    </a:lnTo>
                    <a:lnTo>
                      <a:pt x="3" y="34"/>
                    </a:lnTo>
                    <a:lnTo>
                      <a:pt x="2" y="37"/>
                    </a:lnTo>
                    <a:lnTo>
                      <a:pt x="0" y="42"/>
                    </a:lnTo>
                    <a:lnTo>
                      <a:pt x="3" y="45"/>
                    </a:lnTo>
                    <a:lnTo>
                      <a:pt x="5" y="44"/>
                    </a:lnTo>
                    <a:lnTo>
                      <a:pt x="6" y="37"/>
                    </a:lnTo>
                    <a:lnTo>
                      <a:pt x="8" y="36"/>
                    </a:lnTo>
                    <a:lnTo>
                      <a:pt x="10" y="32"/>
                    </a:lnTo>
                    <a:lnTo>
                      <a:pt x="11" y="31"/>
                    </a:lnTo>
                    <a:lnTo>
                      <a:pt x="13" y="34"/>
                    </a:lnTo>
                    <a:lnTo>
                      <a:pt x="13" y="36"/>
                    </a:lnTo>
                    <a:lnTo>
                      <a:pt x="13" y="37"/>
                    </a:lnTo>
                    <a:lnTo>
                      <a:pt x="14" y="36"/>
                    </a:lnTo>
                    <a:lnTo>
                      <a:pt x="16" y="37"/>
                    </a:lnTo>
                    <a:lnTo>
                      <a:pt x="16" y="34"/>
                    </a:lnTo>
                    <a:lnTo>
                      <a:pt x="18" y="34"/>
                    </a:lnTo>
                    <a:lnTo>
                      <a:pt x="19" y="34"/>
                    </a:lnTo>
                    <a:lnTo>
                      <a:pt x="18" y="36"/>
                    </a:lnTo>
                    <a:lnTo>
                      <a:pt x="19" y="36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21" y="36"/>
                    </a:lnTo>
                    <a:lnTo>
                      <a:pt x="22" y="34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4" y="32"/>
                    </a:lnTo>
                    <a:lnTo>
                      <a:pt x="27" y="34"/>
                    </a:lnTo>
                    <a:lnTo>
                      <a:pt x="29" y="34"/>
                    </a:lnTo>
                    <a:lnTo>
                      <a:pt x="32" y="37"/>
                    </a:lnTo>
                    <a:lnTo>
                      <a:pt x="32" y="39"/>
                    </a:lnTo>
                    <a:lnTo>
                      <a:pt x="35" y="42"/>
                    </a:lnTo>
                    <a:lnTo>
                      <a:pt x="32" y="40"/>
                    </a:lnTo>
                    <a:lnTo>
                      <a:pt x="30" y="40"/>
                    </a:lnTo>
                    <a:lnTo>
                      <a:pt x="30" y="42"/>
                    </a:lnTo>
                    <a:lnTo>
                      <a:pt x="30" y="44"/>
                    </a:lnTo>
                    <a:lnTo>
                      <a:pt x="32" y="45"/>
                    </a:lnTo>
                    <a:lnTo>
                      <a:pt x="32" y="48"/>
                    </a:lnTo>
                    <a:lnTo>
                      <a:pt x="30" y="50"/>
                    </a:lnTo>
                    <a:lnTo>
                      <a:pt x="33" y="51"/>
                    </a:lnTo>
                    <a:lnTo>
                      <a:pt x="33" y="55"/>
                    </a:lnTo>
                    <a:lnTo>
                      <a:pt x="37" y="58"/>
                    </a:lnTo>
                    <a:lnTo>
                      <a:pt x="38" y="58"/>
                    </a:lnTo>
                    <a:lnTo>
                      <a:pt x="41" y="59"/>
                    </a:lnTo>
                    <a:lnTo>
                      <a:pt x="45" y="61"/>
                    </a:lnTo>
                    <a:lnTo>
                      <a:pt x="46" y="59"/>
                    </a:lnTo>
                    <a:lnTo>
                      <a:pt x="46" y="58"/>
                    </a:lnTo>
                    <a:lnTo>
                      <a:pt x="48" y="58"/>
                    </a:lnTo>
                    <a:lnTo>
                      <a:pt x="49" y="58"/>
                    </a:lnTo>
                    <a:lnTo>
                      <a:pt x="48" y="59"/>
                    </a:lnTo>
                    <a:lnTo>
                      <a:pt x="49" y="63"/>
                    </a:lnTo>
                    <a:lnTo>
                      <a:pt x="49" y="64"/>
                    </a:lnTo>
                    <a:lnTo>
                      <a:pt x="53" y="63"/>
                    </a:lnTo>
                    <a:lnTo>
                      <a:pt x="56" y="58"/>
                    </a:lnTo>
                    <a:lnTo>
                      <a:pt x="56" y="55"/>
                    </a:lnTo>
                    <a:lnTo>
                      <a:pt x="54" y="53"/>
                    </a:lnTo>
                    <a:lnTo>
                      <a:pt x="53" y="48"/>
                    </a:lnTo>
                    <a:lnTo>
                      <a:pt x="51" y="47"/>
                    </a:lnTo>
                    <a:lnTo>
                      <a:pt x="51" y="45"/>
                    </a:lnTo>
                    <a:lnTo>
                      <a:pt x="54" y="39"/>
                    </a:lnTo>
                    <a:lnTo>
                      <a:pt x="57" y="37"/>
                    </a:lnTo>
                    <a:lnTo>
                      <a:pt x="59" y="40"/>
                    </a:lnTo>
                    <a:lnTo>
                      <a:pt x="59" y="44"/>
                    </a:lnTo>
                    <a:lnTo>
                      <a:pt x="61" y="45"/>
                    </a:lnTo>
                    <a:lnTo>
                      <a:pt x="61" y="48"/>
                    </a:lnTo>
                    <a:lnTo>
                      <a:pt x="62" y="51"/>
                    </a:lnTo>
                    <a:lnTo>
                      <a:pt x="62" y="55"/>
                    </a:lnTo>
                    <a:lnTo>
                      <a:pt x="62" y="51"/>
                    </a:lnTo>
                    <a:lnTo>
                      <a:pt x="64" y="48"/>
                    </a:lnTo>
                    <a:lnTo>
                      <a:pt x="62" y="45"/>
                    </a:lnTo>
                    <a:lnTo>
                      <a:pt x="62" y="44"/>
                    </a:lnTo>
                    <a:lnTo>
                      <a:pt x="64" y="44"/>
                    </a:lnTo>
                    <a:lnTo>
                      <a:pt x="65" y="45"/>
                    </a:lnTo>
                    <a:lnTo>
                      <a:pt x="65" y="44"/>
                    </a:lnTo>
                    <a:lnTo>
                      <a:pt x="67" y="44"/>
                    </a:lnTo>
                    <a:lnTo>
                      <a:pt x="69" y="39"/>
                    </a:lnTo>
                    <a:lnTo>
                      <a:pt x="67" y="36"/>
                    </a:lnTo>
                    <a:lnTo>
                      <a:pt x="65" y="32"/>
                    </a:lnTo>
                    <a:lnTo>
                      <a:pt x="64" y="29"/>
                    </a:lnTo>
                    <a:lnTo>
                      <a:pt x="64" y="26"/>
                    </a:lnTo>
                    <a:lnTo>
                      <a:pt x="64" y="23"/>
                    </a:lnTo>
                    <a:lnTo>
                      <a:pt x="62" y="24"/>
                    </a:lnTo>
                    <a:lnTo>
                      <a:pt x="62" y="21"/>
                    </a:lnTo>
                    <a:lnTo>
                      <a:pt x="62" y="20"/>
                    </a:lnTo>
                    <a:lnTo>
                      <a:pt x="62" y="20"/>
                    </a:lnTo>
                    <a:lnTo>
                      <a:pt x="61" y="18"/>
                    </a:lnTo>
                    <a:lnTo>
                      <a:pt x="61" y="16"/>
                    </a:lnTo>
                    <a:lnTo>
                      <a:pt x="62" y="16"/>
                    </a:lnTo>
                    <a:lnTo>
                      <a:pt x="62" y="13"/>
                    </a:lnTo>
                    <a:lnTo>
                      <a:pt x="61" y="10"/>
                    </a:lnTo>
                    <a:lnTo>
                      <a:pt x="61" y="8"/>
                    </a:lnTo>
                    <a:lnTo>
                      <a:pt x="59" y="10"/>
                    </a:lnTo>
                    <a:lnTo>
                      <a:pt x="56" y="7"/>
                    </a:lnTo>
                    <a:lnTo>
                      <a:pt x="53" y="4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8" y="0"/>
                    </a:lnTo>
                    <a:lnTo>
                      <a:pt x="48" y="4"/>
                    </a:lnTo>
                    <a:lnTo>
                      <a:pt x="49" y="10"/>
                    </a:lnTo>
                    <a:lnTo>
                      <a:pt x="49" y="12"/>
                    </a:lnTo>
                    <a:lnTo>
                      <a:pt x="48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6460" y="2272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0" y="2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6374" y="2255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2" y="4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15"/>
              <p:cNvSpPr/>
              <p:nvPr/>
            </p:nvSpPr>
            <p:spPr>
              <a:xfrm>
                <a:off x="6385" y="2143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2" name="Google Shape;872;p15"/>
              <p:cNvSpPr/>
              <p:nvPr/>
            </p:nvSpPr>
            <p:spPr>
              <a:xfrm>
                <a:off x="6404" y="2255"/>
                <a:ext cx="21" cy="22"/>
              </a:xfrm>
              <a:custGeom>
                <a:avLst/>
                <a:gdLst/>
                <a:ahLst/>
                <a:cxnLst/>
                <a:rect l="l" t="t" r="r" b="b"/>
                <a:pathLst>
                  <a:path w="21" h="22" extrusionOk="0">
                    <a:moveTo>
                      <a:pt x="7" y="3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6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3" y="17"/>
                    </a:lnTo>
                    <a:lnTo>
                      <a:pt x="5" y="22"/>
                    </a:lnTo>
                    <a:lnTo>
                      <a:pt x="5" y="20"/>
                    </a:lnTo>
                    <a:lnTo>
                      <a:pt x="7" y="20"/>
                    </a:lnTo>
                    <a:lnTo>
                      <a:pt x="10" y="17"/>
                    </a:lnTo>
                    <a:lnTo>
                      <a:pt x="11" y="19"/>
                    </a:lnTo>
                    <a:lnTo>
                      <a:pt x="11" y="17"/>
                    </a:lnTo>
                    <a:lnTo>
                      <a:pt x="13" y="17"/>
                    </a:lnTo>
                    <a:lnTo>
                      <a:pt x="15" y="16"/>
                    </a:lnTo>
                    <a:lnTo>
                      <a:pt x="18" y="12"/>
                    </a:lnTo>
                    <a:lnTo>
                      <a:pt x="19" y="9"/>
                    </a:lnTo>
                    <a:lnTo>
                      <a:pt x="21" y="8"/>
                    </a:lnTo>
                    <a:lnTo>
                      <a:pt x="21" y="6"/>
                    </a:lnTo>
                    <a:lnTo>
                      <a:pt x="19" y="4"/>
                    </a:lnTo>
                    <a:lnTo>
                      <a:pt x="18" y="4"/>
                    </a:lnTo>
                    <a:lnTo>
                      <a:pt x="16" y="8"/>
                    </a:lnTo>
                    <a:lnTo>
                      <a:pt x="15" y="4"/>
                    </a:lnTo>
                    <a:lnTo>
                      <a:pt x="13" y="4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3" name="Google Shape;873;p15"/>
              <p:cNvSpPr/>
              <p:nvPr/>
            </p:nvSpPr>
            <p:spPr>
              <a:xfrm>
                <a:off x="6414" y="2247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3" y="1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4" name="Google Shape;874;p15"/>
              <p:cNvSpPr/>
              <p:nvPr/>
            </p:nvSpPr>
            <p:spPr>
              <a:xfrm>
                <a:off x="6458" y="2277"/>
                <a:ext cx="5" cy="9"/>
              </a:xfrm>
              <a:custGeom>
                <a:avLst/>
                <a:gdLst/>
                <a:ahLst/>
                <a:cxnLst/>
                <a:rect l="l" t="t" r="r" b="b"/>
                <a:pathLst>
                  <a:path w="5" h="9" extrusionOk="0">
                    <a:moveTo>
                      <a:pt x="0" y="3"/>
                    </a:moveTo>
                    <a:lnTo>
                      <a:pt x="2" y="6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5" y="6"/>
                    </a:lnTo>
                    <a:lnTo>
                      <a:pt x="2" y="5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6423" y="2245"/>
                <a:ext cx="15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0" y="8"/>
                    </a:moveTo>
                    <a:lnTo>
                      <a:pt x="2" y="10"/>
                    </a:lnTo>
                    <a:lnTo>
                      <a:pt x="4" y="6"/>
                    </a:lnTo>
                    <a:lnTo>
                      <a:pt x="5" y="5"/>
                    </a:lnTo>
                    <a:lnTo>
                      <a:pt x="8" y="10"/>
                    </a:lnTo>
                    <a:lnTo>
                      <a:pt x="12" y="11"/>
                    </a:lnTo>
                    <a:lnTo>
                      <a:pt x="15" y="11"/>
                    </a:lnTo>
                    <a:lnTo>
                      <a:pt x="15" y="10"/>
                    </a:lnTo>
                    <a:lnTo>
                      <a:pt x="13" y="6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6406" y="2242"/>
                <a:ext cx="3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 extrusionOk="0">
                    <a:moveTo>
                      <a:pt x="3" y="1"/>
                    </a:moveTo>
                    <a:lnTo>
                      <a:pt x="1" y="5"/>
                    </a:lnTo>
                    <a:lnTo>
                      <a:pt x="0" y="6"/>
                    </a:lnTo>
                    <a:lnTo>
                      <a:pt x="1" y="11"/>
                    </a:lnTo>
                    <a:lnTo>
                      <a:pt x="3" y="9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6428" y="2245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lnTo>
                      <a:pt x="5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6414" y="2274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5" y="1"/>
                    </a:move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6380" y="2231"/>
                <a:ext cx="19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9" h="20" extrusionOk="0">
                    <a:moveTo>
                      <a:pt x="19" y="6"/>
                    </a:moveTo>
                    <a:lnTo>
                      <a:pt x="16" y="4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4" y="4"/>
                    </a:lnTo>
                    <a:lnTo>
                      <a:pt x="7" y="6"/>
                    </a:lnTo>
                    <a:lnTo>
                      <a:pt x="8" y="8"/>
                    </a:lnTo>
                    <a:lnTo>
                      <a:pt x="8" y="12"/>
                    </a:lnTo>
                    <a:lnTo>
                      <a:pt x="10" y="14"/>
                    </a:lnTo>
                    <a:lnTo>
                      <a:pt x="10" y="16"/>
                    </a:lnTo>
                    <a:lnTo>
                      <a:pt x="13" y="19"/>
                    </a:lnTo>
                    <a:lnTo>
                      <a:pt x="15" y="20"/>
                    </a:lnTo>
                    <a:lnTo>
                      <a:pt x="18" y="17"/>
                    </a:lnTo>
                    <a:lnTo>
                      <a:pt x="18" y="16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18" y="11"/>
                    </a:lnTo>
                    <a:lnTo>
                      <a:pt x="19" y="8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6428" y="2266"/>
                <a:ext cx="1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" h="25" extrusionOk="0">
                    <a:moveTo>
                      <a:pt x="10" y="0"/>
                    </a:moveTo>
                    <a:lnTo>
                      <a:pt x="8" y="0"/>
                    </a:lnTo>
                    <a:lnTo>
                      <a:pt x="7" y="6"/>
                    </a:lnTo>
                    <a:lnTo>
                      <a:pt x="3" y="9"/>
                    </a:lnTo>
                    <a:lnTo>
                      <a:pt x="3" y="12"/>
                    </a:lnTo>
                    <a:lnTo>
                      <a:pt x="3" y="17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2" y="25"/>
                    </a:lnTo>
                    <a:lnTo>
                      <a:pt x="3" y="22"/>
                    </a:lnTo>
                    <a:lnTo>
                      <a:pt x="3" y="17"/>
                    </a:lnTo>
                    <a:lnTo>
                      <a:pt x="8" y="12"/>
                    </a:lnTo>
                    <a:lnTo>
                      <a:pt x="8" y="9"/>
                    </a:lnTo>
                    <a:lnTo>
                      <a:pt x="8" y="8"/>
                    </a:lnTo>
                    <a:lnTo>
                      <a:pt x="10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6465" y="2288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0" y="2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6414" y="2269"/>
                <a:ext cx="16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6" h="29" extrusionOk="0">
                    <a:moveTo>
                      <a:pt x="1" y="21"/>
                    </a:moveTo>
                    <a:lnTo>
                      <a:pt x="3" y="22"/>
                    </a:lnTo>
                    <a:lnTo>
                      <a:pt x="6" y="24"/>
                    </a:lnTo>
                    <a:lnTo>
                      <a:pt x="9" y="24"/>
                    </a:lnTo>
                    <a:lnTo>
                      <a:pt x="9" y="27"/>
                    </a:lnTo>
                    <a:lnTo>
                      <a:pt x="11" y="29"/>
                    </a:lnTo>
                    <a:lnTo>
                      <a:pt x="14" y="27"/>
                    </a:lnTo>
                    <a:lnTo>
                      <a:pt x="14" y="24"/>
                    </a:lnTo>
                    <a:lnTo>
                      <a:pt x="13" y="21"/>
                    </a:lnTo>
                    <a:lnTo>
                      <a:pt x="11" y="16"/>
                    </a:lnTo>
                    <a:lnTo>
                      <a:pt x="13" y="8"/>
                    </a:lnTo>
                    <a:lnTo>
                      <a:pt x="16" y="5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8" y="5"/>
                    </a:lnTo>
                    <a:lnTo>
                      <a:pt x="6" y="8"/>
                    </a:lnTo>
                    <a:lnTo>
                      <a:pt x="8" y="11"/>
                    </a:lnTo>
                    <a:lnTo>
                      <a:pt x="6" y="14"/>
                    </a:lnTo>
                    <a:lnTo>
                      <a:pt x="1" y="16"/>
                    </a:lnTo>
                    <a:lnTo>
                      <a:pt x="0" y="17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6446" y="2293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3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3" y="5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6430" y="2294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0" y="2"/>
                    </a:moveTo>
                    <a:lnTo>
                      <a:pt x="1" y="4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6466" y="2282"/>
                <a:ext cx="4" cy="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4" y="4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6342" y="2309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6407" y="2333"/>
                <a:ext cx="8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1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6337" y="2312"/>
                <a:ext cx="3" cy="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0" y="2"/>
                    </a:moveTo>
                    <a:lnTo>
                      <a:pt x="0" y="3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6340" y="2309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6369" y="2152"/>
                <a:ext cx="69" cy="95"/>
              </a:xfrm>
              <a:custGeom>
                <a:avLst/>
                <a:gdLst/>
                <a:ahLst/>
                <a:cxnLst/>
                <a:rect l="l" t="t" r="r" b="b"/>
                <a:pathLst>
                  <a:path w="69" h="95" extrusionOk="0">
                    <a:moveTo>
                      <a:pt x="24" y="5"/>
                    </a:moveTo>
                    <a:lnTo>
                      <a:pt x="22" y="4"/>
                    </a:lnTo>
                    <a:lnTo>
                      <a:pt x="19" y="2"/>
                    </a:lnTo>
                    <a:lnTo>
                      <a:pt x="15" y="0"/>
                    </a:lnTo>
                    <a:lnTo>
                      <a:pt x="11" y="2"/>
                    </a:lnTo>
                    <a:lnTo>
                      <a:pt x="10" y="5"/>
                    </a:lnTo>
                    <a:lnTo>
                      <a:pt x="7" y="1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7" y="28"/>
                    </a:lnTo>
                    <a:lnTo>
                      <a:pt x="5" y="31"/>
                    </a:lnTo>
                    <a:lnTo>
                      <a:pt x="8" y="36"/>
                    </a:lnTo>
                    <a:lnTo>
                      <a:pt x="8" y="37"/>
                    </a:lnTo>
                    <a:lnTo>
                      <a:pt x="5" y="37"/>
                    </a:lnTo>
                    <a:lnTo>
                      <a:pt x="3" y="37"/>
                    </a:lnTo>
                    <a:lnTo>
                      <a:pt x="2" y="36"/>
                    </a:lnTo>
                    <a:lnTo>
                      <a:pt x="0" y="39"/>
                    </a:lnTo>
                    <a:lnTo>
                      <a:pt x="2" y="42"/>
                    </a:lnTo>
                    <a:lnTo>
                      <a:pt x="3" y="42"/>
                    </a:lnTo>
                    <a:lnTo>
                      <a:pt x="3" y="44"/>
                    </a:lnTo>
                    <a:lnTo>
                      <a:pt x="2" y="45"/>
                    </a:lnTo>
                    <a:lnTo>
                      <a:pt x="3" y="48"/>
                    </a:lnTo>
                    <a:lnTo>
                      <a:pt x="5" y="53"/>
                    </a:lnTo>
                    <a:lnTo>
                      <a:pt x="5" y="58"/>
                    </a:lnTo>
                    <a:lnTo>
                      <a:pt x="7" y="58"/>
                    </a:lnTo>
                    <a:lnTo>
                      <a:pt x="8" y="58"/>
                    </a:lnTo>
                    <a:lnTo>
                      <a:pt x="10" y="58"/>
                    </a:lnTo>
                    <a:lnTo>
                      <a:pt x="10" y="61"/>
                    </a:lnTo>
                    <a:lnTo>
                      <a:pt x="11" y="64"/>
                    </a:lnTo>
                    <a:lnTo>
                      <a:pt x="13" y="64"/>
                    </a:lnTo>
                    <a:lnTo>
                      <a:pt x="15" y="63"/>
                    </a:lnTo>
                    <a:lnTo>
                      <a:pt x="15" y="61"/>
                    </a:lnTo>
                    <a:lnTo>
                      <a:pt x="15" y="60"/>
                    </a:lnTo>
                    <a:lnTo>
                      <a:pt x="18" y="60"/>
                    </a:lnTo>
                    <a:lnTo>
                      <a:pt x="19" y="61"/>
                    </a:lnTo>
                    <a:lnTo>
                      <a:pt x="16" y="66"/>
                    </a:lnTo>
                    <a:lnTo>
                      <a:pt x="15" y="67"/>
                    </a:lnTo>
                    <a:lnTo>
                      <a:pt x="15" y="69"/>
                    </a:lnTo>
                    <a:lnTo>
                      <a:pt x="15" y="72"/>
                    </a:lnTo>
                    <a:lnTo>
                      <a:pt x="16" y="75"/>
                    </a:lnTo>
                    <a:lnTo>
                      <a:pt x="18" y="72"/>
                    </a:lnTo>
                    <a:lnTo>
                      <a:pt x="19" y="72"/>
                    </a:lnTo>
                    <a:lnTo>
                      <a:pt x="21" y="74"/>
                    </a:lnTo>
                    <a:lnTo>
                      <a:pt x="19" y="77"/>
                    </a:lnTo>
                    <a:lnTo>
                      <a:pt x="21" y="75"/>
                    </a:lnTo>
                    <a:lnTo>
                      <a:pt x="22" y="74"/>
                    </a:lnTo>
                    <a:lnTo>
                      <a:pt x="26" y="77"/>
                    </a:lnTo>
                    <a:lnTo>
                      <a:pt x="29" y="75"/>
                    </a:lnTo>
                    <a:lnTo>
                      <a:pt x="29" y="74"/>
                    </a:lnTo>
                    <a:lnTo>
                      <a:pt x="29" y="72"/>
                    </a:lnTo>
                    <a:lnTo>
                      <a:pt x="32" y="72"/>
                    </a:lnTo>
                    <a:lnTo>
                      <a:pt x="38" y="74"/>
                    </a:lnTo>
                    <a:lnTo>
                      <a:pt x="40" y="77"/>
                    </a:lnTo>
                    <a:lnTo>
                      <a:pt x="43" y="79"/>
                    </a:lnTo>
                    <a:lnTo>
                      <a:pt x="45" y="83"/>
                    </a:lnTo>
                    <a:lnTo>
                      <a:pt x="46" y="83"/>
                    </a:lnTo>
                    <a:lnTo>
                      <a:pt x="46" y="79"/>
                    </a:lnTo>
                    <a:lnTo>
                      <a:pt x="43" y="74"/>
                    </a:lnTo>
                    <a:lnTo>
                      <a:pt x="43" y="72"/>
                    </a:lnTo>
                    <a:lnTo>
                      <a:pt x="45" y="72"/>
                    </a:lnTo>
                    <a:lnTo>
                      <a:pt x="46" y="74"/>
                    </a:lnTo>
                    <a:lnTo>
                      <a:pt x="48" y="74"/>
                    </a:lnTo>
                    <a:lnTo>
                      <a:pt x="50" y="79"/>
                    </a:lnTo>
                    <a:lnTo>
                      <a:pt x="54" y="79"/>
                    </a:lnTo>
                    <a:lnTo>
                      <a:pt x="54" y="82"/>
                    </a:lnTo>
                    <a:lnTo>
                      <a:pt x="54" y="85"/>
                    </a:lnTo>
                    <a:lnTo>
                      <a:pt x="58" y="85"/>
                    </a:lnTo>
                    <a:lnTo>
                      <a:pt x="61" y="90"/>
                    </a:lnTo>
                    <a:lnTo>
                      <a:pt x="62" y="88"/>
                    </a:lnTo>
                    <a:lnTo>
                      <a:pt x="62" y="88"/>
                    </a:lnTo>
                    <a:lnTo>
                      <a:pt x="66" y="88"/>
                    </a:lnTo>
                    <a:lnTo>
                      <a:pt x="66" y="90"/>
                    </a:lnTo>
                    <a:lnTo>
                      <a:pt x="62" y="91"/>
                    </a:lnTo>
                    <a:lnTo>
                      <a:pt x="66" y="93"/>
                    </a:lnTo>
                    <a:lnTo>
                      <a:pt x="67" y="95"/>
                    </a:lnTo>
                    <a:lnTo>
                      <a:pt x="69" y="90"/>
                    </a:lnTo>
                    <a:lnTo>
                      <a:pt x="69" y="88"/>
                    </a:lnTo>
                    <a:lnTo>
                      <a:pt x="69" y="88"/>
                    </a:lnTo>
                    <a:lnTo>
                      <a:pt x="69" y="87"/>
                    </a:lnTo>
                    <a:lnTo>
                      <a:pt x="66" y="87"/>
                    </a:lnTo>
                    <a:lnTo>
                      <a:pt x="64" y="85"/>
                    </a:lnTo>
                    <a:lnTo>
                      <a:pt x="61" y="85"/>
                    </a:lnTo>
                    <a:lnTo>
                      <a:pt x="61" y="83"/>
                    </a:lnTo>
                    <a:lnTo>
                      <a:pt x="59" y="79"/>
                    </a:lnTo>
                    <a:lnTo>
                      <a:pt x="59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4" y="75"/>
                    </a:lnTo>
                    <a:lnTo>
                      <a:pt x="62" y="74"/>
                    </a:lnTo>
                    <a:lnTo>
                      <a:pt x="61" y="72"/>
                    </a:lnTo>
                    <a:lnTo>
                      <a:pt x="56" y="72"/>
                    </a:lnTo>
                    <a:lnTo>
                      <a:pt x="54" y="69"/>
                    </a:lnTo>
                    <a:lnTo>
                      <a:pt x="54" y="71"/>
                    </a:lnTo>
                    <a:lnTo>
                      <a:pt x="54" y="74"/>
                    </a:lnTo>
                    <a:lnTo>
                      <a:pt x="53" y="75"/>
                    </a:lnTo>
                    <a:lnTo>
                      <a:pt x="51" y="74"/>
                    </a:lnTo>
                    <a:lnTo>
                      <a:pt x="51" y="71"/>
                    </a:lnTo>
                    <a:lnTo>
                      <a:pt x="50" y="67"/>
                    </a:lnTo>
                    <a:lnTo>
                      <a:pt x="45" y="64"/>
                    </a:lnTo>
                    <a:lnTo>
                      <a:pt x="43" y="64"/>
                    </a:lnTo>
                    <a:lnTo>
                      <a:pt x="38" y="67"/>
                    </a:lnTo>
                    <a:lnTo>
                      <a:pt x="38" y="69"/>
                    </a:lnTo>
                    <a:lnTo>
                      <a:pt x="37" y="71"/>
                    </a:lnTo>
                    <a:lnTo>
                      <a:pt x="34" y="69"/>
                    </a:lnTo>
                    <a:lnTo>
                      <a:pt x="32" y="67"/>
                    </a:lnTo>
                    <a:lnTo>
                      <a:pt x="29" y="64"/>
                    </a:lnTo>
                    <a:lnTo>
                      <a:pt x="29" y="63"/>
                    </a:lnTo>
                    <a:lnTo>
                      <a:pt x="30" y="61"/>
                    </a:lnTo>
                    <a:lnTo>
                      <a:pt x="29" y="58"/>
                    </a:lnTo>
                    <a:lnTo>
                      <a:pt x="27" y="55"/>
                    </a:lnTo>
                    <a:lnTo>
                      <a:pt x="26" y="53"/>
                    </a:lnTo>
                    <a:lnTo>
                      <a:pt x="26" y="50"/>
                    </a:lnTo>
                    <a:lnTo>
                      <a:pt x="27" y="48"/>
                    </a:lnTo>
                    <a:lnTo>
                      <a:pt x="27" y="45"/>
                    </a:lnTo>
                    <a:lnTo>
                      <a:pt x="29" y="42"/>
                    </a:lnTo>
                    <a:lnTo>
                      <a:pt x="32" y="39"/>
                    </a:lnTo>
                    <a:lnTo>
                      <a:pt x="34" y="37"/>
                    </a:lnTo>
                    <a:lnTo>
                      <a:pt x="34" y="39"/>
                    </a:lnTo>
                    <a:lnTo>
                      <a:pt x="34" y="40"/>
                    </a:lnTo>
                    <a:lnTo>
                      <a:pt x="37" y="37"/>
                    </a:lnTo>
                    <a:lnTo>
                      <a:pt x="35" y="34"/>
                    </a:lnTo>
                    <a:lnTo>
                      <a:pt x="37" y="29"/>
                    </a:lnTo>
                    <a:lnTo>
                      <a:pt x="38" y="23"/>
                    </a:lnTo>
                    <a:lnTo>
                      <a:pt x="37" y="21"/>
                    </a:lnTo>
                    <a:lnTo>
                      <a:pt x="35" y="18"/>
                    </a:lnTo>
                    <a:lnTo>
                      <a:pt x="34" y="16"/>
                    </a:lnTo>
                    <a:lnTo>
                      <a:pt x="32" y="13"/>
                    </a:lnTo>
                    <a:lnTo>
                      <a:pt x="32" y="7"/>
                    </a:lnTo>
                    <a:lnTo>
                      <a:pt x="34" y="5"/>
                    </a:lnTo>
                    <a:lnTo>
                      <a:pt x="34" y="4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0" y="2"/>
                    </a:lnTo>
                    <a:lnTo>
                      <a:pt x="29" y="4"/>
                    </a:lnTo>
                    <a:lnTo>
                      <a:pt x="26" y="4"/>
                    </a:lnTo>
                    <a:lnTo>
                      <a:pt x="24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6435" y="2282"/>
                <a:ext cx="11" cy="8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0" y="4"/>
                    </a:moveTo>
                    <a:lnTo>
                      <a:pt x="1" y="6"/>
                    </a:lnTo>
                    <a:lnTo>
                      <a:pt x="1" y="8"/>
                    </a:lnTo>
                    <a:lnTo>
                      <a:pt x="4" y="8"/>
                    </a:lnTo>
                    <a:lnTo>
                      <a:pt x="9" y="6"/>
                    </a:lnTo>
                    <a:lnTo>
                      <a:pt x="11" y="3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1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6441" y="2264"/>
                <a:ext cx="1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9" extrusionOk="0">
                    <a:moveTo>
                      <a:pt x="9" y="8"/>
                    </a:moveTo>
                    <a:lnTo>
                      <a:pt x="9" y="5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1" y="5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6" y="7"/>
                    </a:lnTo>
                    <a:lnTo>
                      <a:pt x="6" y="11"/>
                    </a:lnTo>
                    <a:lnTo>
                      <a:pt x="6" y="13"/>
                    </a:lnTo>
                    <a:lnTo>
                      <a:pt x="8" y="18"/>
                    </a:lnTo>
                    <a:lnTo>
                      <a:pt x="9" y="19"/>
                    </a:lnTo>
                    <a:lnTo>
                      <a:pt x="9" y="14"/>
                    </a:lnTo>
                    <a:lnTo>
                      <a:pt x="11" y="18"/>
                    </a:lnTo>
                    <a:lnTo>
                      <a:pt x="14" y="16"/>
                    </a:lnTo>
                    <a:lnTo>
                      <a:pt x="14" y="14"/>
                    </a:lnTo>
                    <a:lnTo>
                      <a:pt x="11" y="10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6454" y="2282"/>
                <a:ext cx="1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0"/>
                    </a:moveTo>
                    <a:lnTo>
                      <a:pt x="0" y="3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6441" y="2272"/>
                <a:ext cx="0" cy="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3" extrusionOk="0">
                    <a:moveTo>
                      <a:pt x="0" y="3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6342" y="2263"/>
                <a:ext cx="32" cy="44"/>
              </a:xfrm>
              <a:custGeom>
                <a:avLst/>
                <a:gdLst/>
                <a:ahLst/>
                <a:cxnLst/>
                <a:rect l="l" t="t" r="r" b="b"/>
                <a:pathLst>
                  <a:path w="32" h="44" extrusionOk="0">
                    <a:moveTo>
                      <a:pt x="3" y="36"/>
                    </a:moveTo>
                    <a:lnTo>
                      <a:pt x="0" y="41"/>
                    </a:lnTo>
                    <a:lnTo>
                      <a:pt x="0" y="43"/>
                    </a:lnTo>
                    <a:lnTo>
                      <a:pt x="0" y="44"/>
                    </a:lnTo>
                    <a:lnTo>
                      <a:pt x="2" y="43"/>
                    </a:lnTo>
                    <a:lnTo>
                      <a:pt x="5" y="41"/>
                    </a:lnTo>
                    <a:lnTo>
                      <a:pt x="6" y="39"/>
                    </a:lnTo>
                    <a:lnTo>
                      <a:pt x="10" y="38"/>
                    </a:lnTo>
                    <a:lnTo>
                      <a:pt x="13" y="33"/>
                    </a:lnTo>
                    <a:lnTo>
                      <a:pt x="16" y="33"/>
                    </a:lnTo>
                    <a:lnTo>
                      <a:pt x="18" y="31"/>
                    </a:lnTo>
                    <a:lnTo>
                      <a:pt x="18" y="30"/>
                    </a:lnTo>
                    <a:lnTo>
                      <a:pt x="19" y="27"/>
                    </a:lnTo>
                    <a:lnTo>
                      <a:pt x="19" y="22"/>
                    </a:lnTo>
                    <a:lnTo>
                      <a:pt x="21" y="20"/>
                    </a:lnTo>
                    <a:lnTo>
                      <a:pt x="26" y="20"/>
                    </a:lnTo>
                    <a:lnTo>
                      <a:pt x="27" y="17"/>
                    </a:lnTo>
                    <a:lnTo>
                      <a:pt x="29" y="15"/>
                    </a:lnTo>
                    <a:lnTo>
                      <a:pt x="30" y="15"/>
                    </a:lnTo>
                    <a:lnTo>
                      <a:pt x="32" y="12"/>
                    </a:lnTo>
                    <a:lnTo>
                      <a:pt x="30" y="9"/>
                    </a:lnTo>
                    <a:lnTo>
                      <a:pt x="29" y="8"/>
                    </a:lnTo>
                    <a:lnTo>
                      <a:pt x="29" y="4"/>
                    </a:lnTo>
                    <a:lnTo>
                      <a:pt x="29" y="0"/>
                    </a:lnTo>
                    <a:lnTo>
                      <a:pt x="27" y="1"/>
                    </a:lnTo>
                    <a:lnTo>
                      <a:pt x="27" y="4"/>
                    </a:lnTo>
                    <a:lnTo>
                      <a:pt x="27" y="9"/>
                    </a:lnTo>
                    <a:lnTo>
                      <a:pt x="26" y="8"/>
                    </a:lnTo>
                    <a:lnTo>
                      <a:pt x="27" y="11"/>
                    </a:lnTo>
                    <a:lnTo>
                      <a:pt x="27" y="12"/>
                    </a:lnTo>
                    <a:lnTo>
                      <a:pt x="24" y="15"/>
                    </a:lnTo>
                    <a:lnTo>
                      <a:pt x="22" y="15"/>
                    </a:lnTo>
                    <a:lnTo>
                      <a:pt x="19" y="19"/>
                    </a:lnTo>
                    <a:lnTo>
                      <a:pt x="19" y="20"/>
                    </a:lnTo>
                    <a:lnTo>
                      <a:pt x="16" y="22"/>
                    </a:lnTo>
                    <a:lnTo>
                      <a:pt x="14" y="28"/>
                    </a:lnTo>
                    <a:lnTo>
                      <a:pt x="10" y="31"/>
                    </a:lnTo>
                    <a:lnTo>
                      <a:pt x="8" y="31"/>
                    </a:lnTo>
                    <a:lnTo>
                      <a:pt x="6" y="36"/>
                    </a:lnTo>
                    <a:lnTo>
                      <a:pt x="3" y="3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6439" y="2259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0" y="2"/>
                    </a:moveTo>
                    <a:lnTo>
                      <a:pt x="3" y="4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6420" y="2235"/>
                <a:ext cx="3" cy="7"/>
              </a:xfrm>
              <a:custGeom>
                <a:avLst/>
                <a:gdLst/>
                <a:ahLst/>
                <a:cxnLst/>
                <a:rect l="l" t="t" r="r" b="b"/>
                <a:pathLst>
                  <a:path w="3" h="7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6439" y="2243"/>
                <a:ext cx="21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1" h="24" extrusionOk="0">
                    <a:moveTo>
                      <a:pt x="2" y="2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3" y="8"/>
                    </a:lnTo>
                    <a:lnTo>
                      <a:pt x="7" y="12"/>
                    </a:lnTo>
                    <a:lnTo>
                      <a:pt x="10" y="15"/>
                    </a:lnTo>
                    <a:lnTo>
                      <a:pt x="11" y="15"/>
                    </a:lnTo>
                    <a:lnTo>
                      <a:pt x="10" y="16"/>
                    </a:lnTo>
                    <a:lnTo>
                      <a:pt x="10" y="18"/>
                    </a:lnTo>
                    <a:lnTo>
                      <a:pt x="8" y="20"/>
                    </a:lnTo>
                    <a:lnTo>
                      <a:pt x="10" y="18"/>
                    </a:lnTo>
                    <a:lnTo>
                      <a:pt x="10" y="20"/>
                    </a:lnTo>
                    <a:lnTo>
                      <a:pt x="11" y="20"/>
                    </a:lnTo>
                    <a:lnTo>
                      <a:pt x="15" y="21"/>
                    </a:lnTo>
                    <a:lnTo>
                      <a:pt x="15" y="24"/>
                    </a:lnTo>
                    <a:lnTo>
                      <a:pt x="19" y="24"/>
                    </a:lnTo>
                    <a:lnTo>
                      <a:pt x="19" y="24"/>
                    </a:lnTo>
                    <a:lnTo>
                      <a:pt x="21" y="23"/>
                    </a:lnTo>
                    <a:lnTo>
                      <a:pt x="21" y="24"/>
                    </a:lnTo>
                    <a:lnTo>
                      <a:pt x="21" y="23"/>
                    </a:lnTo>
                    <a:lnTo>
                      <a:pt x="19" y="20"/>
                    </a:lnTo>
                    <a:lnTo>
                      <a:pt x="18" y="18"/>
                    </a:lnTo>
                    <a:lnTo>
                      <a:pt x="18" y="15"/>
                    </a:lnTo>
                    <a:lnTo>
                      <a:pt x="18" y="10"/>
                    </a:lnTo>
                    <a:lnTo>
                      <a:pt x="18" y="8"/>
                    </a:lnTo>
                    <a:lnTo>
                      <a:pt x="16" y="7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3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6435" y="2221"/>
                <a:ext cx="6" cy="10"/>
              </a:xfrm>
              <a:custGeom>
                <a:avLst/>
                <a:gdLst/>
                <a:ahLst/>
                <a:cxnLst/>
                <a:rect l="l" t="t" r="r" b="b"/>
                <a:pathLst>
                  <a:path w="6" h="10" extrusionOk="0">
                    <a:moveTo>
                      <a:pt x="1" y="10"/>
                    </a:moveTo>
                    <a:lnTo>
                      <a:pt x="4" y="8"/>
                    </a:lnTo>
                    <a:lnTo>
                      <a:pt x="6" y="5"/>
                    </a:lnTo>
                    <a:lnTo>
                      <a:pt x="4" y="3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6401" y="2205"/>
                <a:ext cx="5" cy="10"/>
              </a:xfrm>
              <a:custGeom>
                <a:avLst/>
                <a:gdLst/>
                <a:ahLst/>
                <a:cxnLst/>
                <a:rect l="l" t="t" r="r" b="b"/>
                <a:pathLst>
                  <a:path w="5" h="10" extrusionOk="0">
                    <a:moveTo>
                      <a:pt x="3" y="0"/>
                    </a:moveTo>
                    <a:lnTo>
                      <a:pt x="0" y="2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3" y="8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6404" y="2218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2" name="Google Shape;902;p15"/>
              <p:cNvSpPr/>
              <p:nvPr/>
            </p:nvSpPr>
            <p:spPr>
              <a:xfrm>
                <a:off x="6395" y="2146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0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3" name="Google Shape;903;p15"/>
              <p:cNvSpPr/>
              <p:nvPr/>
            </p:nvSpPr>
            <p:spPr>
              <a:xfrm>
                <a:off x="6403" y="2229"/>
                <a:ext cx="4" cy="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1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4" y="5"/>
                    </a:lnTo>
                    <a:lnTo>
                      <a:pt x="4" y="3"/>
                    </a:lnTo>
                    <a:lnTo>
                      <a:pt x="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4" name="Google Shape;904;p15"/>
              <p:cNvSpPr/>
              <p:nvPr/>
            </p:nvSpPr>
            <p:spPr>
              <a:xfrm>
                <a:off x="6388" y="2138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2" y="3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5" name="Google Shape;905;p15"/>
              <p:cNvSpPr/>
              <p:nvPr/>
            </p:nvSpPr>
            <p:spPr>
              <a:xfrm>
                <a:off x="6376" y="2226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4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6" name="Google Shape;906;p15"/>
              <p:cNvSpPr/>
              <p:nvPr/>
            </p:nvSpPr>
            <p:spPr>
              <a:xfrm>
                <a:off x="6387" y="2148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7" name="Google Shape;907;p15"/>
              <p:cNvSpPr/>
              <p:nvPr/>
            </p:nvSpPr>
            <p:spPr>
              <a:xfrm>
                <a:off x="6374" y="2248"/>
                <a:ext cx="8" cy="7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0" y="2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6" y="7"/>
                    </a:lnTo>
                    <a:lnTo>
                      <a:pt x="8" y="5"/>
                    </a:lnTo>
                    <a:lnTo>
                      <a:pt x="8" y="3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8" name="Google Shape;908;p15"/>
              <p:cNvSpPr/>
              <p:nvPr/>
            </p:nvSpPr>
            <p:spPr>
              <a:xfrm>
                <a:off x="6348" y="2379"/>
                <a:ext cx="4" cy="2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4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9" name="Google Shape;909;p15"/>
              <p:cNvSpPr/>
              <p:nvPr/>
            </p:nvSpPr>
            <p:spPr>
              <a:xfrm>
                <a:off x="6348" y="2373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0" name="Google Shape;910;p15"/>
              <p:cNvSpPr/>
              <p:nvPr/>
            </p:nvSpPr>
            <p:spPr>
              <a:xfrm>
                <a:off x="6535" y="2542"/>
                <a:ext cx="1" cy="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911;p15"/>
              <p:cNvSpPr/>
              <p:nvPr/>
            </p:nvSpPr>
            <p:spPr>
              <a:xfrm>
                <a:off x="6350" y="2371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2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2" name="Google Shape;912;p15"/>
              <p:cNvSpPr/>
              <p:nvPr/>
            </p:nvSpPr>
            <p:spPr>
              <a:xfrm>
                <a:off x="6478" y="2366"/>
                <a:ext cx="3" cy="7"/>
              </a:xfrm>
              <a:custGeom>
                <a:avLst/>
                <a:gdLst/>
                <a:ahLst/>
                <a:cxnLst/>
                <a:rect l="l" t="t" r="r" b="b"/>
                <a:pathLst>
                  <a:path w="3" h="7" extrusionOk="0">
                    <a:moveTo>
                      <a:pt x="3" y="3"/>
                    </a:moveTo>
                    <a:lnTo>
                      <a:pt x="3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3" name="Google Shape;913;p15"/>
              <p:cNvSpPr/>
              <p:nvPr/>
            </p:nvSpPr>
            <p:spPr>
              <a:xfrm>
                <a:off x="6374" y="2360"/>
                <a:ext cx="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5" extrusionOk="0">
                    <a:moveTo>
                      <a:pt x="0" y="0"/>
                    </a:moveTo>
                    <a:lnTo>
                      <a:pt x="0" y="1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4" name="Google Shape;914;p15"/>
              <p:cNvSpPr/>
              <p:nvPr/>
            </p:nvSpPr>
            <p:spPr>
              <a:xfrm>
                <a:off x="6463" y="2542"/>
                <a:ext cx="1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5" h="6" extrusionOk="0">
                    <a:moveTo>
                      <a:pt x="3" y="4"/>
                    </a:moveTo>
                    <a:lnTo>
                      <a:pt x="8" y="6"/>
                    </a:lnTo>
                    <a:lnTo>
                      <a:pt x="10" y="6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3"/>
                    </a:lnTo>
                    <a:lnTo>
                      <a:pt x="15" y="1"/>
                    </a:lnTo>
                    <a:lnTo>
                      <a:pt x="11" y="0"/>
                    </a:lnTo>
                    <a:lnTo>
                      <a:pt x="10" y="1"/>
                    </a:lnTo>
                    <a:lnTo>
                      <a:pt x="5" y="3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5" name="Google Shape;915;p15"/>
              <p:cNvSpPr/>
              <p:nvPr/>
            </p:nvSpPr>
            <p:spPr>
              <a:xfrm>
                <a:off x="6379" y="2353"/>
                <a:ext cx="6" cy="5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3" y="4"/>
                    </a:moveTo>
                    <a:lnTo>
                      <a:pt x="6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6" name="Google Shape;916;p15"/>
              <p:cNvSpPr/>
              <p:nvPr/>
            </p:nvSpPr>
            <p:spPr>
              <a:xfrm>
                <a:off x="6466" y="2478"/>
                <a:ext cx="19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9" h="11" extrusionOk="0">
                    <a:moveTo>
                      <a:pt x="15" y="11"/>
                    </a:moveTo>
                    <a:lnTo>
                      <a:pt x="18" y="8"/>
                    </a:lnTo>
                    <a:lnTo>
                      <a:pt x="19" y="8"/>
                    </a:lnTo>
                    <a:lnTo>
                      <a:pt x="19" y="6"/>
                    </a:lnTo>
                    <a:lnTo>
                      <a:pt x="18" y="3"/>
                    </a:lnTo>
                    <a:lnTo>
                      <a:pt x="18" y="1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7" y="9"/>
                    </a:lnTo>
                    <a:lnTo>
                      <a:pt x="8" y="11"/>
                    </a:lnTo>
                    <a:lnTo>
                      <a:pt x="12" y="9"/>
                    </a:lnTo>
                    <a:lnTo>
                      <a:pt x="15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7" name="Google Shape;917;p15"/>
              <p:cNvSpPr/>
              <p:nvPr/>
            </p:nvSpPr>
            <p:spPr>
              <a:xfrm>
                <a:off x="6460" y="2377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0" y="2"/>
                    </a:moveTo>
                    <a:lnTo>
                      <a:pt x="0" y="5"/>
                    </a:lnTo>
                    <a:lnTo>
                      <a:pt x="3" y="8"/>
                    </a:lnTo>
                    <a:lnTo>
                      <a:pt x="5" y="7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8" name="Google Shape;918;p15"/>
              <p:cNvSpPr/>
              <p:nvPr/>
            </p:nvSpPr>
            <p:spPr>
              <a:xfrm>
                <a:off x="6478" y="2374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3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9" name="Google Shape;919;p15"/>
              <p:cNvSpPr/>
              <p:nvPr/>
            </p:nvSpPr>
            <p:spPr>
              <a:xfrm>
                <a:off x="6484" y="2438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15"/>
              <p:cNvSpPr/>
              <p:nvPr/>
            </p:nvSpPr>
            <p:spPr>
              <a:xfrm>
                <a:off x="6630" y="2540"/>
                <a:ext cx="2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0" h="13" extrusionOk="0">
                    <a:moveTo>
                      <a:pt x="18" y="6"/>
                    </a:moveTo>
                    <a:lnTo>
                      <a:pt x="18" y="5"/>
                    </a:lnTo>
                    <a:lnTo>
                      <a:pt x="20" y="3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7" y="5"/>
                    </a:lnTo>
                    <a:lnTo>
                      <a:pt x="5" y="8"/>
                    </a:lnTo>
                    <a:lnTo>
                      <a:pt x="0" y="13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10" y="13"/>
                    </a:lnTo>
                    <a:lnTo>
                      <a:pt x="13" y="13"/>
                    </a:lnTo>
                    <a:lnTo>
                      <a:pt x="15" y="10"/>
                    </a:lnTo>
                    <a:lnTo>
                      <a:pt x="16" y="10"/>
                    </a:lnTo>
                    <a:lnTo>
                      <a:pt x="18" y="8"/>
                    </a:lnTo>
                    <a:lnTo>
                      <a:pt x="18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1" name="Google Shape;921;p15"/>
              <p:cNvSpPr/>
              <p:nvPr/>
            </p:nvSpPr>
            <p:spPr>
              <a:xfrm>
                <a:off x="6374" y="2558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2" name="Google Shape;922;p15"/>
              <p:cNvSpPr/>
              <p:nvPr/>
            </p:nvSpPr>
            <p:spPr>
              <a:xfrm>
                <a:off x="6390" y="2336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3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3" name="Google Shape;923;p15"/>
              <p:cNvSpPr/>
              <p:nvPr/>
            </p:nvSpPr>
            <p:spPr>
              <a:xfrm>
                <a:off x="6371" y="2556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0" y="3"/>
                    </a:moveTo>
                    <a:lnTo>
                      <a:pt x="1" y="5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4" name="Google Shape;924;p15"/>
              <p:cNvSpPr/>
              <p:nvPr/>
            </p:nvSpPr>
            <p:spPr>
              <a:xfrm>
                <a:off x="6395" y="2342"/>
                <a:ext cx="6" cy="3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0" y="2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15"/>
              <p:cNvSpPr/>
              <p:nvPr/>
            </p:nvSpPr>
            <p:spPr>
              <a:xfrm>
                <a:off x="6387" y="2516"/>
                <a:ext cx="4" cy="1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 extrusionOk="0">
                    <a:moveTo>
                      <a:pt x="4" y="5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3" y="6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15"/>
              <p:cNvSpPr/>
              <p:nvPr/>
            </p:nvSpPr>
            <p:spPr>
              <a:xfrm>
                <a:off x="6423" y="2451"/>
                <a:ext cx="12" cy="6"/>
              </a:xfrm>
              <a:custGeom>
                <a:avLst/>
                <a:gdLst/>
                <a:ahLst/>
                <a:cxnLst/>
                <a:rect l="l" t="t" r="r" b="b"/>
                <a:pathLst>
                  <a:path w="12" h="6" extrusionOk="0">
                    <a:moveTo>
                      <a:pt x="8" y="3"/>
                    </a:moveTo>
                    <a:lnTo>
                      <a:pt x="8" y="5"/>
                    </a:lnTo>
                    <a:lnTo>
                      <a:pt x="12" y="5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2" y="6"/>
                    </a:lnTo>
                    <a:lnTo>
                      <a:pt x="4" y="5"/>
                    </a:lnTo>
                    <a:lnTo>
                      <a:pt x="7" y="6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15"/>
              <p:cNvSpPr/>
              <p:nvPr/>
            </p:nvSpPr>
            <p:spPr>
              <a:xfrm>
                <a:off x="6427" y="2460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2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15"/>
              <p:cNvSpPr/>
              <p:nvPr/>
            </p:nvSpPr>
            <p:spPr>
              <a:xfrm>
                <a:off x="6428" y="2553"/>
                <a:ext cx="8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0" y="6"/>
                    </a:moveTo>
                    <a:lnTo>
                      <a:pt x="3" y="5"/>
                    </a:lnTo>
                    <a:lnTo>
                      <a:pt x="5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15"/>
              <p:cNvSpPr/>
              <p:nvPr/>
            </p:nvSpPr>
            <p:spPr>
              <a:xfrm>
                <a:off x="6436" y="2554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2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0" name="Google Shape;930;p15"/>
              <p:cNvSpPr/>
              <p:nvPr/>
            </p:nvSpPr>
            <p:spPr>
              <a:xfrm>
                <a:off x="6409" y="2438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1" name="Google Shape;931;p15"/>
              <p:cNvSpPr/>
              <p:nvPr/>
            </p:nvSpPr>
            <p:spPr>
              <a:xfrm>
                <a:off x="6364" y="2409"/>
                <a:ext cx="94" cy="106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6" extrusionOk="0">
                    <a:moveTo>
                      <a:pt x="85" y="15"/>
                    </a:moveTo>
                    <a:lnTo>
                      <a:pt x="86" y="13"/>
                    </a:lnTo>
                    <a:lnTo>
                      <a:pt x="88" y="13"/>
                    </a:lnTo>
                    <a:lnTo>
                      <a:pt x="90" y="11"/>
                    </a:lnTo>
                    <a:lnTo>
                      <a:pt x="91" y="10"/>
                    </a:lnTo>
                    <a:lnTo>
                      <a:pt x="91" y="7"/>
                    </a:lnTo>
                    <a:lnTo>
                      <a:pt x="93" y="5"/>
                    </a:lnTo>
                    <a:lnTo>
                      <a:pt x="94" y="3"/>
                    </a:lnTo>
                    <a:lnTo>
                      <a:pt x="93" y="3"/>
                    </a:lnTo>
                    <a:lnTo>
                      <a:pt x="93" y="0"/>
                    </a:lnTo>
                    <a:lnTo>
                      <a:pt x="90" y="0"/>
                    </a:lnTo>
                    <a:lnTo>
                      <a:pt x="86" y="0"/>
                    </a:lnTo>
                    <a:lnTo>
                      <a:pt x="86" y="3"/>
                    </a:lnTo>
                    <a:lnTo>
                      <a:pt x="83" y="5"/>
                    </a:lnTo>
                    <a:lnTo>
                      <a:pt x="83" y="7"/>
                    </a:lnTo>
                    <a:lnTo>
                      <a:pt x="80" y="8"/>
                    </a:lnTo>
                    <a:lnTo>
                      <a:pt x="78" y="10"/>
                    </a:lnTo>
                    <a:lnTo>
                      <a:pt x="77" y="11"/>
                    </a:lnTo>
                    <a:lnTo>
                      <a:pt x="74" y="11"/>
                    </a:lnTo>
                    <a:lnTo>
                      <a:pt x="67" y="11"/>
                    </a:lnTo>
                    <a:lnTo>
                      <a:pt x="61" y="10"/>
                    </a:lnTo>
                    <a:lnTo>
                      <a:pt x="59" y="11"/>
                    </a:lnTo>
                    <a:lnTo>
                      <a:pt x="59" y="11"/>
                    </a:lnTo>
                    <a:lnTo>
                      <a:pt x="56" y="10"/>
                    </a:lnTo>
                    <a:lnTo>
                      <a:pt x="55" y="10"/>
                    </a:lnTo>
                    <a:lnTo>
                      <a:pt x="51" y="10"/>
                    </a:lnTo>
                    <a:lnTo>
                      <a:pt x="48" y="8"/>
                    </a:lnTo>
                    <a:lnTo>
                      <a:pt x="45" y="8"/>
                    </a:lnTo>
                    <a:lnTo>
                      <a:pt x="43" y="10"/>
                    </a:lnTo>
                    <a:lnTo>
                      <a:pt x="42" y="8"/>
                    </a:lnTo>
                    <a:lnTo>
                      <a:pt x="39" y="5"/>
                    </a:lnTo>
                    <a:lnTo>
                      <a:pt x="34" y="5"/>
                    </a:lnTo>
                    <a:lnTo>
                      <a:pt x="32" y="5"/>
                    </a:lnTo>
                    <a:lnTo>
                      <a:pt x="32" y="8"/>
                    </a:lnTo>
                    <a:lnTo>
                      <a:pt x="29" y="10"/>
                    </a:lnTo>
                    <a:lnTo>
                      <a:pt x="29" y="11"/>
                    </a:lnTo>
                    <a:lnTo>
                      <a:pt x="26" y="13"/>
                    </a:lnTo>
                    <a:lnTo>
                      <a:pt x="23" y="13"/>
                    </a:lnTo>
                    <a:lnTo>
                      <a:pt x="20" y="13"/>
                    </a:lnTo>
                    <a:lnTo>
                      <a:pt x="18" y="15"/>
                    </a:lnTo>
                    <a:lnTo>
                      <a:pt x="18" y="16"/>
                    </a:lnTo>
                    <a:lnTo>
                      <a:pt x="15" y="19"/>
                    </a:lnTo>
                    <a:lnTo>
                      <a:pt x="15" y="23"/>
                    </a:lnTo>
                    <a:lnTo>
                      <a:pt x="16" y="26"/>
                    </a:lnTo>
                    <a:lnTo>
                      <a:pt x="16" y="31"/>
                    </a:lnTo>
                    <a:lnTo>
                      <a:pt x="15" y="32"/>
                    </a:lnTo>
                    <a:lnTo>
                      <a:pt x="16" y="35"/>
                    </a:lnTo>
                    <a:lnTo>
                      <a:pt x="16" y="39"/>
                    </a:lnTo>
                    <a:lnTo>
                      <a:pt x="16" y="37"/>
                    </a:lnTo>
                    <a:lnTo>
                      <a:pt x="15" y="34"/>
                    </a:lnTo>
                    <a:lnTo>
                      <a:pt x="13" y="35"/>
                    </a:lnTo>
                    <a:lnTo>
                      <a:pt x="12" y="37"/>
                    </a:lnTo>
                    <a:lnTo>
                      <a:pt x="8" y="39"/>
                    </a:lnTo>
                    <a:lnTo>
                      <a:pt x="8" y="42"/>
                    </a:lnTo>
                    <a:lnTo>
                      <a:pt x="8" y="45"/>
                    </a:lnTo>
                    <a:lnTo>
                      <a:pt x="8" y="47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7" y="56"/>
                    </a:lnTo>
                    <a:lnTo>
                      <a:pt x="5" y="56"/>
                    </a:lnTo>
                    <a:lnTo>
                      <a:pt x="5" y="61"/>
                    </a:lnTo>
                    <a:lnTo>
                      <a:pt x="2" y="62"/>
                    </a:lnTo>
                    <a:lnTo>
                      <a:pt x="2" y="66"/>
                    </a:lnTo>
                    <a:lnTo>
                      <a:pt x="2" y="67"/>
                    </a:lnTo>
                    <a:lnTo>
                      <a:pt x="0" y="69"/>
                    </a:lnTo>
                    <a:lnTo>
                      <a:pt x="2" y="74"/>
                    </a:lnTo>
                    <a:lnTo>
                      <a:pt x="4" y="77"/>
                    </a:lnTo>
                    <a:lnTo>
                      <a:pt x="5" y="75"/>
                    </a:lnTo>
                    <a:lnTo>
                      <a:pt x="7" y="75"/>
                    </a:lnTo>
                    <a:lnTo>
                      <a:pt x="8" y="75"/>
                    </a:lnTo>
                    <a:lnTo>
                      <a:pt x="10" y="75"/>
                    </a:lnTo>
                    <a:lnTo>
                      <a:pt x="12" y="78"/>
                    </a:lnTo>
                    <a:lnTo>
                      <a:pt x="13" y="85"/>
                    </a:lnTo>
                    <a:lnTo>
                      <a:pt x="12" y="86"/>
                    </a:lnTo>
                    <a:lnTo>
                      <a:pt x="12" y="91"/>
                    </a:lnTo>
                    <a:lnTo>
                      <a:pt x="10" y="93"/>
                    </a:lnTo>
                    <a:lnTo>
                      <a:pt x="8" y="99"/>
                    </a:lnTo>
                    <a:lnTo>
                      <a:pt x="10" y="104"/>
                    </a:lnTo>
                    <a:lnTo>
                      <a:pt x="12" y="104"/>
                    </a:lnTo>
                    <a:lnTo>
                      <a:pt x="13" y="106"/>
                    </a:lnTo>
                    <a:lnTo>
                      <a:pt x="16" y="106"/>
                    </a:lnTo>
                    <a:lnTo>
                      <a:pt x="18" y="104"/>
                    </a:lnTo>
                    <a:lnTo>
                      <a:pt x="20" y="104"/>
                    </a:lnTo>
                    <a:lnTo>
                      <a:pt x="23" y="104"/>
                    </a:lnTo>
                    <a:lnTo>
                      <a:pt x="24" y="106"/>
                    </a:lnTo>
                    <a:lnTo>
                      <a:pt x="24" y="104"/>
                    </a:lnTo>
                    <a:lnTo>
                      <a:pt x="24" y="101"/>
                    </a:lnTo>
                    <a:lnTo>
                      <a:pt x="23" y="99"/>
                    </a:lnTo>
                    <a:lnTo>
                      <a:pt x="21" y="96"/>
                    </a:lnTo>
                    <a:lnTo>
                      <a:pt x="23" y="93"/>
                    </a:lnTo>
                    <a:lnTo>
                      <a:pt x="24" y="88"/>
                    </a:lnTo>
                    <a:lnTo>
                      <a:pt x="23" y="83"/>
                    </a:lnTo>
                    <a:lnTo>
                      <a:pt x="23" y="83"/>
                    </a:lnTo>
                    <a:lnTo>
                      <a:pt x="24" y="78"/>
                    </a:lnTo>
                    <a:lnTo>
                      <a:pt x="26" y="75"/>
                    </a:lnTo>
                    <a:lnTo>
                      <a:pt x="24" y="70"/>
                    </a:lnTo>
                    <a:lnTo>
                      <a:pt x="23" y="69"/>
                    </a:lnTo>
                    <a:lnTo>
                      <a:pt x="23" y="67"/>
                    </a:lnTo>
                    <a:lnTo>
                      <a:pt x="26" y="66"/>
                    </a:lnTo>
                    <a:lnTo>
                      <a:pt x="27" y="64"/>
                    </a:lnTo>
                    <a:lnTo>
                      <a:pt x="31" y="62"/>
                    </a:lnTo>
                    <a:lnTo>
                      <a:pt x="34" y="64"/>
                    </a:lnTo>
                    <a:lnTo>
                      <a:pt x="32" y="66"/>
                    </a:lnTo>
                    <a:lnTo>
                      <a:pt x="34" y="67"/>
                    </a:lnTo>
                    <a:lnTo>
                      <a:pt x="34" y="70"/>
                    </a:lnTo>
                    <a:lnTo>
                      <a:pt x="32" y="74"/>
                    </a:lnTo>
                    <a:lnTo>
                      <a:pt x="31" y="75"/>
                    </a:lnTo>
                    <a:lnTo>
                      <a:pt x="32" y="78"/>
                    </a:lnTo>
                    <a:lnTo>
                      <a:pt x="35" y="78"/>
                    </a:lnTo>
                    <a:lnTo>
                      <a:pt x="37" y="82"/>
                    </a:lnTo>
                    <a:lnTo>
                      <a:pt x="40" y="83"/>
                    </a:lnTo>
                    <a:lnTo>
                      <a:pt x="40" y="86"/>
                    </a:lnTo>
                    <a:lnTo>
                      <a:pt x="39" y="85"/>
                    </a:lnTo>
                    <a:lnTo>
                      <a:pt x="39" y="91"/>
                    </a:lnTo>
                    <a:lnTo>
                      <a:pt x="39" y="93"/>
                    </a:lnTo>
                    <a:lnTo>
                      <a:pt x="42" y="94"/>
                    </a:lnTo>
                    <a:lnTo>
                      <a:pt x="43" y="94"/>
                    </a:lnTo>
                    <a:lnTo>
                      <a:pt x="47" y="94"/>
                    </a:lnTo>
                    <a:lnTo>
                      <a:pt x="48" y="94"/>
                    </a:lnTo>
                    <a:lnTo>
                      <a:pt x="48" y="93"/>
                    </a:lnTo>
                    <a:lnTo>
                      <a:pt x="48" y="91"/>
                    </a:lnTo>
                    <a:lnTo>
                      <a:pt x="50" y="90"/>
                    </a:lnTo>
                    <a:lnTo>
                      <a:pt x="53" y="88"/>
                    </a:lnTo>
                    <a:lnTo>
                      <a:pt x="56" y="86"/>
                    </a:lnTo>
                    <a:lnTo>
                      <a:pt x="59" y="86"/>
                    </a:lnTo>
                    <a:lnTo>
                      <a:pt x="61" y="85"/>
                    </a:lnTo>
                    <a:lnTo>
                      <a:pt x="63" y="86"/>
                    </a:lnTo>
                    <a:lnTo>
                      <a:pt x="64" y="86"/>
                    </a:lnTo>
                    <a:lnTo>
                      <a:pt x="66" y="83"/>
                    </a:lnTo>
                    <a:lnTo>
                      <a:pt x="66" y="83"/>
                    </a:lnTo>
                    <a:lnTo>
                      <a:pt x="61" y="83"/>
                    </a:lnTo>
                    <a:lnTo>
                      <a:pt x="61" y="83"/>
                    </a:lnTo>
                    <a:lnTo>
                      <a:pt x="59" y="83"/>
                    </a:lnTo>
                    <a:lnTo>
                      <a:pt x="56" y="83"/>
                    </a:lnTo>
                    <a:lnTo>
                      <a:pt x="56" y="82"/>
                    </a:lnTo>
                    <a:lnTo>
                      <a:pt x="55" y="80"/>
                    </a:lnTo>
                    <a:lnTo>
                      <a:pt x="55" y="80"/>
                    </a:lnTo>
                    <a:lnTo>
                      <a:pt x="55" y="78"/>
                    </a:lnTo>
                    <a:lnTo>
                      <a:pt x="53" y="80"/>
                    </a:lnTo>
                    <a:lnTo>
                      <a:pt x="53" y="78"/>
                    </a:lnTo>
                    <a:lnTo>
                      <a:pt x="50" y="77"/>
                    </a:lnTo>
                    <a:lnTo>
                      <a:pt x="50" y="75"/>
                    </a:lnTo>
                    <a:lnTo>
                      <a:pt x="51" y="74"/>
                    </a:lnTo>
                    <a:lnTo>
                      <a:pt x="51" y="74"/>
                    </a:lnTo>
                    <a:lnTo>
                      <a:pt x="53" y="74"/>
                    </a:lnTo>
                    <a:lnTo>
                      <a:pt x="51" y="72"/>
                    </a:lnTo>
                    <a:lnTo>
                      <a:pt x="53" y="72"/>
                    </a:lnTo>
                    <a:lnTo>
                      <a:pt x="53" y="70"/>
                    </a:lnTo>
                    <a:lnTo>
                      <a:pt x="53" y="69"/>
                    </a:lnTo>
                    <a:lnTo>
                      <a:pt x="50" y="67"/>
                    </a:lnTo>
                    <a:lnTo>
                      <a:pt x="51" y="67"/>
                    </a:lnTo>
                    <a:lnTo>
                      <a:pt x="51" y="66"/>
                    </a:lnTo>
                    <a:lnTo>
                      <a:pt x="48" y="64"/>
                    </a:lnTo>
                    <a:lnTo>
                      <a:pt x="47" y="64"/>
                    </a:lnTo>
                    <a:lnTo>
                      <a:pt x="47" y="61"/>
                    </a:lnTo>
                    <a:lnTo>
                      <a:pt x="42" y="56"/>
                    </a:lnTo>
                    <a:lnTo>
                      <a:pt x="40" y="54"/>
                    </a:lnTo>
                    <a:lnTo>
                      <a:pt x="39" y="53"/>
                    </a:lnTo>
                    <a:lnTo>
                      <a:pt x="39" y="51"/>
                    </a:lnTo>
                    <a:lnTo>
                      <a:pt x="40" y="51"/>
                    </a:lnTo>
                    <a:lnTo>
                      <a:pt x="40" y="53"/>
                    </a:lnTo>
                    <a:lnTo>
                      <a:pt x="43" y="53"/>
                    </a:lnTo>
                    <a:lnTo>
                      <a:pt x="45" y="51"/>
                    </a:lnTo>
                    <a:lnTo>
                      <a:pt x="47" y="50"/>
                    </a:lnTo>
                    <a:lnTo>
                      <a:pt x="51" y="48"/>
                    </a:lnTo>
                    <a:lnTo>
                      <a:pt x="56" y="45"/>
                    </a:lnTo>
                    <a:lnTo>
                      <a:pt x="58" y="42"/>
                    </a:lnTo>
                    <a:lnTo>
                      <a:pt x="61" y="40"/>
                    </a:lnTo>
                    <a:lnTo>
                      <a:pt x="61" y="37"/>
                    </a:lnTo>
                    <a:lnTo>
                      <a:pt x="63" y="37"/>
                    </a:lnTo>
                    <a:lnTo>
                      <a:pt x="66" y="39"/>
                    </a:lnTo>
                    <a:lnTo>
                      <a:pt x="67" y="39"/>
                    </a:lnTo>
                    <a:lnTo>
                      <a:pt x="71" y="35"/>
                    </a:lnTo>
                    <a:lnTo>
                      <a:pt x="71" y="32"/>
                    </a:lnTo>
                    <a:lnTo>
                      <a:pt x="67" y="32"/>
                    </a:lnTo>
                    <a:lnTo>
                      <a:pt x="61" y="32"/>
                    </a:lnTo>
                    <a:lnTo>
                      <a:pt x="58" y="34"/>
                    </a:lnTo>
                    <a:lnTo>
                      <a:pt x="55" y="34"/>
                    </a:lnTo>
                    <a:lnTo>
                      <a:pt x="51" y="35"/>
                    </a:lnTo>
                    <a:lnTo>
                      <a:pt x="50" y="37"/>
                    </a:lnTo>
                    <a:lnTo>
                      <a:pt x="47" y="37"/>
                    </a:lnTo>
                    <a:lnTo>
                      <a:pt x="45" y="39"/>
                    </a:lnTo>
                    <a:lnTo>
                      <a:pt x="42" y="37"/>
                    </a:lnTo>
                    <a:lnTo>
                      <a:pt x="40" y="35"/>
                    </a:lnTo>
                    <a:lnTo>
                      <a:pt x="37" y="39"/>
                    </a:lnTo>
                    <a:lnTo>
                      <a:pt x="35" y="43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9" y="43"/>
                    </a:lnTo>
                    <a:lnTo>
                      <a:pt x="26" y="39"/>
                    </a:lnTo>
                    <a:lnTo>
                      <a:pt x="21" y="37"/>
                    </a:lnTo>
                    <a:lnTo>
                      <a:pt x="20" y="31"/>
                    </a:lnTo>
                    <a:lnTo>
                      <a:pt x="20" y="26"/>
                    </a:lnTo>
                    <a:lnTo>
                      <a:pt x="23" y="21"/>
                    </a:lnTo>
                    <a:lnTo>
                      <a:pt x="24" y="18"/>
                    </a:lnTo>
                    <a:lnTo>
                      <a:pt x="27" y="16"/>
                    </a:lnTo>
                    <a:lnTo>
                      <a:pt x="32" y="19"/>
                    </a:lnTo>
                    <a:lnTo>
                      <a:pt x="37" y="19"/>
                    </a:lnTo>
                    <a:lnTo>
                      <a:pt x="42" y="16"/>
                    </a:lnTo>
                    <a:lnTo>
                      <a:pt x="45" y="16"/>
                    </a:lnTo>
                    <a:lnTo>
                      <a:pt x="47" y="18"/>
                    </a:lnTo>
                    <a:lnTo>
                      <a:pt x="48" y="18"/>
                    </a:lnTo>
                    <a:lnTo>
                      <a:pt x="51" y="18"/>
                    </a:lnTo>
                    <a:lnTo>
                      <a:pt x="56" y="18"/>
                    </a:lnTo>
                    <a:lnTo>
                      <a:pt x="59" y="18"/>
                    </a:lnTo>
                    <a:lnTo>
                      <a:pt x="61" y="18"/>
                    </a:lnTo>
                    <a:lnTo>
                      <a:pt x="64" y="18"/>
                    </a:lnTo>
                    <a:lnTo>
                      <a:pt x="66" y="18"/>
                    </a:lnTo>
                    <a:lnTo>
                      <a:pt x="67" y="19"/>
                    </a:lnTo>
                    <a:lnTo>
                      <a:pt x="69" y="21"/>
                    </a:lnTo>
                    <a:lnTo>
                      <a:pt x="80" y="18"/>
                    </a:lnTo>
                    <a:lnTo>
                      <a:pt x="85" y="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15"/>
              <p:cNvSpPr/>
              <p:nvPr/>
            </p:nvSpPr>
            <p:spPr>
              <a:xfrm>
                <a:off x="6430" y="2459"/>
                <a:ext cx="1" cy="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5"/>
              <p:cNvSpPr/>
              <p:nvPr/>
            </p:nvSpPr>
            <p:spPr>
              <a:xfrm>
                <a:off x="6433" y="2456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3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5"/>
              <p:cNvSpPr/>
              <p:nvPr/>
            </p:nvSpPr>
            <p:spPr>
              <a:xfrm>
                <a:off x="6522" y="2457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5" y="5"/>
                    </a:moveTo>
                    <a:lnTo>
                      <a:pt x="10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5"/>
              <p:cNvSpPr/>
              <p:nvPr/>
            </p:nvSpPr>
            <p:spPr>
              <a:xfrm>
                <a:off x="6487" y="2440"/>
                <a:ext cx="8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3" y="0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5"/>
              <p:cNvSpPr/>
              <p:nvPr/>
            </p:nvSpPr>
            <p:spPr>
              <a:xfrm>
                <a:off x="6407" y="2507"/>
                <a:ext cx="4" cy="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5"/>
              <p:cNvSpPr/>
              <p:nvPr/>
            </p:nvSpPr>
            <p:spPr>
              <a:xfrm>
                <a:off x="6388" y="2535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5"/>
              <p:cNvSpPr/>
              <p:nvPr/>
            </p:nvSpPr>
            <p:spPr>
              <a:xfrm>
                <a:off x="6444" y="255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0" y="5"/>
                    </a:moveTo>
                    <a:lnTo>
                      <a:pt x="3" y="5"/>
                    </a:lnTo>
                    <a:lnTo>
                      <a:pt x="8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5"/>
              <p:cNvSpPr/>
              <p:nvPr/>
            </p:nvSpPr>
            <p:spPr>
              <a:xfrm>
                <a:off x="6406" y="2440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15"/>
              <p:cNvSpPr/>
              <p:nvPr/>
            </p:nvSpPr>
            <p:spPr>
              <a:xfrm>
                <a:off x="6500" y="2398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5" y="5"/>
                    </a:moveTo>
                    <a:lnTo>
                      <a:pt x="6" y="3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6"/>
                    </a:lnTo>
                    <a:lnTo>
                      <a:pt x="3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15"/>
              <p:cNvSpPr/>
              <p:nvPr/>
            </p:nvSpPr>
            <p:spPr>
              <a:xfrm>
                <a:off x="6414" y="2500"/>
                <a:ext cx="8" cy="10"/>
              </a:xfrm>
              <a:custGeom>
                <a:avLst/>
                <a:gdLst/>
                <a:ahLst/>
                <a:cxnLst/>
                <a:rect l="l" t="t" r="r" b="b"/>
                <a:pathLst>
                  <a:path w="8" h="10" extrusionOk="0">
                    <a:moveTo>
                      <a:pt x="0" y="10"/>
                    </a:moveTo>
                    <a:lnTo>
                      <a:pt x="1" y="10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8" y="5"/>
                    </a:lnTo>
                    <a:lnTo>
                      <a:pt x="8" y="3"/>
                    </a:lnTo>
                    <a:lnTo>
                      <a:pt x="6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3" y="5"/>
                    </a:lnTo>
                    <a:lnTo>
                      <a:pt x="0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15"/>
              <p:cNvSpPr/>
              <p:nvPr/>
            </p:nvSpPr>
            <p:spPr>
              <a:xfrm>
                <a:off x="6540" y="2436"/>
                <a:ext cx="141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30" extrusionOk="0">
                    <a:moveTo>
                      <a:pt x="138" y="93"/>
                    </a:moveTo>
                    <a:lnTo>
                      <a:pt x="138" y="91"/>
                    </a:lnTo>
                    <a:lnTo>
                      <a:pt x="140" y="88"/>
                    </a:lnTo>
                    <a:lnTo>
                      <a:pt x="141" y="34"/>
                    </a:lnTo>
                    <a:lnTo>
                      <a:pt x="141" y="34"/>
                    </a:lnTo>
                    <a:lnTo>
                      <a:pt x="138" y="35"/>
                    </a:lnTo>
                    <a:lnTo>
                      <a:pt x="137" y="34"/>
                    </a:lnTo>
                    <a:lnTo>
                      <a:pt x="137" y="34"/>
                    </a:lnTo>
                    <a:lnTo>
                      <a:pt x="137" y="32"/>
                    </a:lnTo>
                    <a:lnTo>
                      <a:pt x="135" y="31"/>
                    </a:lnTo>
                    <a:lnTo>
                      <a:pt x="132" y="31"/>
                    </a:lnTo>
                    <a:lnTo>
                      <a:pt x="129" y="29"/>
                    </a:lnTo>
                    <a:lnTo>
                      <a:pt x="127" y="29"/>
                    </a:lnTo>
                    <a:lnTo>
                      <a:pt x="126" y="29"/>
                    </a:lnTo>
                    <a:lnTo>
                      <a:pt x="118" y="26"/>
                    </a:lnTo>
                    <a:lnTo>
                      <a:pt x="113" y="24"/>
                    </a:lnTo>
                    <a:lnTo>
                      <a:pt x="111" y="24"/>
                    </a:lnTo>
                    <a:lnTo>
                      <a:pt x="108" y="23"/>
                    </a:lnTo>
                    <a:lnTo>
                      <a:pt x="103" y="21"/>
                    </a:lnTo>
                    <a:lnTo>
                      <a:pt x="98" y="20"/>
                    </a:lnTo>
                    <a:lnTo>
                      <a:pt x="97" y="18"/>
                    </a:lnTo>
                    <a:lnTo>
                      <a:pt x="94" y="16"/>
                    </a:lnTo>
                    <a:lnTo>
                      <a:pt x="86" y="21"/>
                    </a:lnTo>
                    <a:lnTo>
                      <a:pt x="86" y="23"/>
                    </a:lnTo>
                    <a:lnTo>
                      <a:pt x="87" y="24"/>
                    </a:lnTo>
                    <a:lnTo>
                      <a:pt x="86" y="27"/>
                    </a:lnTo>
                    <a:lnTo>
                      <a:pt x="83" y="27"/>
                    </a:lnTo>
                    <a:lnTo>
                      <a:pt x="79" y="29"/>
                    </a:lnTo>
                    <a:lnTo>
                      <a:pt x="78" y="29"/>
                    </a:lnTo>
                    <a:lnTo>
                      <a:pt x="76" y="27"/>
                    </a:lnTo>
                    <a:lnTo>
                      <a:pt x="76" y="29"/>
                    </a:lnTo>
                    <a:lnTo>
                      <a:pt x="75" y="32"/>
                    </a:lnTo>
                    <a:lnTo>
                      <a:pt x="73" y="34"/>
                    </a:lnTo>
                    <a:lnTo>
                      <a:pt x="70" y="34"/>
                    </a:lnTo>
                    <a:lnTo>
                      <a:pt x="68" y="37"/>
                    </a:lnTo>
                    <a:lnTo>
                      <a:pt x="68" y="40"/>
                    </a:lnTo>
                    <a:lnTo>
                      <a:pt x="67" y="40"/>
                    </a:lnTo>
                    <a:lnTo>
                      <a:pt x="65" y="42"/>
                    </a:lnTo>
                    <a:lnTo>
                      <a:pt x="65" y="45"/>
                    </a:lnTo>
                    <a:lnTo>
                      <a:pt x="62" y="47"/>
                    </a:lnTo>
                    <a:lnTo>
                      <a:pt x="59" y="47"/>
                    </a:lnTo>
                    <a:lnTo>
                      <a:pt x="57" y="43"/>
                    </a:lnTo>
                    <a:lnTo>
                      <a:pt x="54" y="42"/>
                    </a:lnTo>
                    <a:lnTo>
                      <a:pt x="54" y="39"/>
                    </a:lnTo>
                    <a:lnTo>
                      <a:pt x="52" y="40"/>
                    </a:lnTo>
                    <a:lnTo>
                      <a:pt x="52" y="37"/>
                    </a:lnTo>
                    <a:lnTo>
                      <a:pt x="52" y="34"/>
                    </a:lnTo>
                    <a:lnTo>
                      <a:pt x="51" y="34"/>
                    </a:lnTo>
                    <a:lnTo>
                      <a:pt x="49" y="34"/>
                    </a:lnTo>
                    <a:lnTo>
                      <a:pt x="49" y="39"/>
                    </a:lnTo>
                    <a:lnTo>
                      <a:pt x="47" y="39"/>
                    </a:lnTo>
                    <a:lnTo>
                      <a:pt x="46" y="35"/>
                    </a:lnTo>
                    <a:lnTo>
                      <a:pt x="44" y="32"/>
                    </a:lnTo>
                    <a:lnTo>
                      <a:pt x="44" y="26"/>
                    </a:lnTo>
                    <a:lnTo>
                      <a:pt x="43" y="23"/>
                    </a:lnTo>
                    <a:lnTo>
                      <a:pt x="44" y="20"/>
                    </a:lnTo>
                    <a:lnTo>
                      <a:pt x="47" y="18"/>
                    </a:lnTo>
                    <a:lnTo>
                      <a:pt x="46" y="15"/>
                    </a:lnTo>
                    <a:lnTo>
                      <a:pt x="43" y="13"/>
                    </a:lnTo>
                    <a:lnTo>
                      <a:pt x="43" y="10"/>
                    </a:lnTo>
                    <a:lnTo>
                      <a:pt x="44" y="8"/>
                    </a:lnTo>
                    <a:lnTo>
                      <a:pt x="43" y="7"/>
                    </a:lnTo>
                    <a:lnTo>
                      <a:pt x="38" y="7"/>
                    </a:lnTo>
                    <a:lnTo>
                      <a:pt x="35" y="7"/>
                    </a:lnTo>
                    <a:lnTo>
                      <a:pt x="30" y="4"/>
                    </a:lnTo>
                    <a:lnTo>
                      <a:pt x="22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2" y="5"/>
                    </a:lnTo>
                    <a:lnTo>
                      <a:pt x="11" y="7"/>
                    </a:lnTo>
                    <a:lnTo>
                      <a:pt x="9" y="8"/>
                    </a:lnTo>
                    <a:lnTo>
                      <a:pt x="4" y="8"/>
                    </a:lnTo>
                    <a:lnTo>
                      <a:pt x="3" y="10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3" y="18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8" y="18"/>
                    </a:lnTo>
                    <a:lnTo>
                      <a:pt x="11" y="20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4" y="26"/>
                    </a:lnTo>
                    <a:lnTo>
                      <a:pt x="16" y="29"/>
                    </a:lnTo>
                    <a:lnTo>
                      <a:pt x="19" y="29"/>
                    </a:lnTo>
                    <a:lnTo>
                      <a:pt x="22" y="29"/>
                    </a:lnTo>
                    <a:lnTo>
                      <a:pt x="24" y="29"/>
                    </a:lnTo>
                    <a:lnTo>
                      <a:pt x="25" y="29"/>
                    </a:lnTo>
                    <a:lnTo>
                      <a:pt x="27" y="29"/>
                    </a:lnTo>
                    <a:lnTo>
                      <a:pt x="32" y="29"/>
                    </a:lnTo>
                    <a:lnTo>
                      <a:pt x="32" y="29"/>
                    </a:lnTo>
                    <a:lnTo>
                      <a:pt x="35" y="29"/>
                    </a:lnTo>
                    <a:lnTo>
                      <a:pt x="33" y="27"/>
                    </a:lnTo>
                    <a:lnTo>
                      <a:pt x="39" y="27"/>
                    </a:lnTo>
                    <a:lnTo>
                      <a:pt x="41" y="29"/>
                    </a:lnTo>
                    <a:lnTo>
                      <a:pt x="41" y="32"/>
                    </a:lnTo>
                    <a:lnTo>
                      <a:pt x="39" y="32"/>
                    </a:lnTo>
                    <a:lnTo>
                      <a:pt x="38" y="34"/>
                    </a:lnTo>
                    <a:lnTo>
                      <a:pt x="36" y="37"/>
                    </a:lnTo>
                    <a:lnTo>
                      <a:pt x="35" y="34"/>
                    </a:lnTo>
                    <a:lnTo>
                      <a:pt x="30" y="32"/>
                    </a:lnTo>
                    <a:lnTo>
                      <a:pt x="28" y="34"/>
                    </a:lnTo>
                    <a:lnTo>
                      <a:pt x="27" y="37"/>
                    </a:lnTo>
                    <a:lnTo>
                      <a:pt x="25" y="39"/>
                    </a:lnTo>
                    <a:lnTo>
                      <a:pt x="22" y="37"/>
                    </a:lnTo>
                    <a:lnTo>
                      <a:pt x="19" y="37"/>
                    </a:lnTo>
                    <a:lnTo>
                      <a:pt x="19" y="35"/>
                    </a:lnTo>
                    <a:lnTo>
                      <a:pt x="16" y="35"/>
                    </a:lnTo>
                    <a:lnTo>
                      <a:pt x="12" y="39"/>
                    </a:lnTo>
                    <a:lnTo>
                      <a:pt x="14" y="39"/>
                    </a:lnTo>
                    <a:lnTo>
                      <a:pt x="17" y="40"/>
                    </a:lnTo>
                    <a:lnTo>
                      <a:pt x="20" y="42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24" y="45"/>
                    </a:lnTo>
                    <a:lnTo>
                      <a:pt x="25" y="47"/>
                    </a:lnTo>
                    <a:lnTo>
                      <a:pt x="24" y="48"/>
                    </a:lnTo>
                    <a:lnTo>
                      <a:pt x="24" y="50"/>
                    </a:lnTo>
                    <a:lnTo>
                      <a:pt x="24" y="51"/>
                    </a:lnTo>
                    <a:lnTo>
                      <a:pt x="25" y="56"/>
                    </a:lnTo>
                    <a:lnTo>
                      <a:pt x="28" y="56"/>
                    </a:lnTo>
                    <a:lnTo>
                      <a:pt x="30" y="56"/>
                    </a:lnTo>
                    <a:lnTo>
                      <a:pt x="33" y="53"/>
                    </a:lnTo>
                    <a:lnTo>
                      <a:pt x="33" y="50"/>
                    </a:lnTo>
                    <a:lnTo>
                      <a:pt x="35" y="47"/>
                    </a:lnTo>
                    <a:lnTo>
                      <a:pt x="36" y="45"/>
                    </a:lnTo>
                    <a:lnTo>
                      <a:pt x="36" y="43"/>
                    </a:lnTo>
                    <a:lnTo>
                      <a:pt x="38" y="40"/>
                    </a:lnTo>
                    <a:lnTo>
                      <a:pt x="39" y="37"/>
                    </a:lnTo>
                    <a:lnTo>
                      <a:pt x="39" y="42"/>
                    </a:lnTo>
                    <a:lnTo>
                      <a:pt x="38" y="43"/>
                    </a:lnTo>
                    <a:lnTo>
                      <a:pt x="39" y="47"/>
                    </a:lnTo>
                    <a:lnTo>
                      <a:pt x="39" y="50"/>
                    </a:lnTo>
                    <a:lnTo>
                      <a:pt x="41" y="51"/>
                    </a:lnTo>
                    <a:lnTo>
                      <a:pt x="41" y="50"/>
                    </a:lnTo>
                    <a:lnTo>
                      <a:pt x="43" y="50"/>
                    </a:lnTo>
                    <a:lnTo>
                      <a:pt x="44" y="51"/>
                    </a:lnTo>
                    <a:lnTo>
                      <a:pt x="44" y="53"/>
                    </a:lnTo>
                    <a:lnTo>
                      <a:pt x="46" y="51"/>
                    </a:lnTo>
                    <a:lnTo>
                      <a:pt x="46" y="53"/>
                    </a:lnTo>
                    <a:lnTo>
                      <a:pt x="47" y="53"/>
                    </a:lnTo>
                    <a:lnTo>
                      <a:pt x="49" y="55"/>
                    </a:lnTo>
                    <a:lnTo>
                      <a:pt x="52" y="53"/>
                    </a:lnTo>
                    <a:lnTo>
                      <a:pt x="54" y="53"/>
                    </a:lnTo>
                    <a:lnTo>
                      <a:pt x="54" y="55"/>
                    </a:lnTo>
                    <a:lnTo>
                      <a:pt x="52" y="55"/>
                    </a:lnTo>
                    <a:lnTo>
                      <a:pt x="51" y="55"/>
                    </a:lnTo>
                    <a:lnTo>
                      <a:pt x="51" y="56"/>
                    </a:lnTo>
                    <a:lnTo>
                      <a:pt x="54" y="56"/>
                    </a:lnTo>
                    <a:lnTo>
                      <a:pt x="54" y="58"/>
                    </a:lnTo>
                    <a:lnTo>
                      <a:pt x="55" y="59"/>
                    </a:lnTo>
                    <a:lnTo>
                      <a:pt x="59" y="61"/>
                    </a:lnTo>
                    <a:lnTo>
                      <a:pt x="62" y="61"/>
                    </a:lnTo>
                    <a:lnTo>
                      <a:pt x="71" y="64"/>
                    </a:lnTo>
                    <a:lnTo>
                      <a:pt x="79" y="66"/>
                    </a:lnTo>
                    <a:lnTo>
                      <a:pt x="81" y="66"/>
                    </a:lnTo>
                    <a:lnTo>
                      <a:pt x="86" y="67"/>
                    </a:lnTo>
                    <a:lnTo>
                      <a:pt x="86" y="71"/>
                    </a:lnTo>
                    <a:lnTo>
                      <a:pt x="90" y="72"/>
                    </a:lnTo>
                    <a:lnTo>
                      <a:pt x="92" y="71"/>
                    </a:lnTo>
                    <a:lnTo>
                      <a:pt x="95" y="71"/>
                    </a:lnTo>
                    <a:lnTo>
                      <a:pt x="92" y="72"/>
                    </a:lnTo>
                    <a:lnTo>
                      <a:pt x="94" y="74"/>
                    </a:lnTo>
                    <a:lnTo>
                      <a:pt x="95" y="74"/>
                    </a:lnTo>
                    <a:lnTo>
                      <a:pt x="95" y="74"/>
                    </a:lnTo>
                    <a:lnTo>
                      <a:pt x="98" y="74"/>
                    </a:lnTo>
                    <a:lnTo>
                      <a:pt x="97" y="75"/>
                    </a:lnTo>
                    <a:lnTo>
                      <a:pt x="98" y="77"/>
                    </a:lnTo>
                    <a:lnTo>
                      <a:pt x="98" y="77"/>
                    </a:lnTo>
                    <a:lnTo>
                      <a:pt x="100" y="79"/>
                    </a:lnTo>
                    <a:lnTo>
                      <a:pt x="102" y="79"/>
                    </a:lnTo>
                    <a:lnTo>
                      <a:pt x="98" y="80"/>
                    </a:lnTo>
                    <a:lnTo>
                      <a:pt x="98" y="82"/>
                    </a:lnTo>
                    <a:lnTo>
                      <a:pt x="102" y="85"/>
                    </a:lnTo>
                    <a:lnTo>
                      <a:pt x="102" y="88"/>
                    </a:lnTo>
                    <a:lnTo>
                      <a:pt x="102" y="90"/>
                    </a:lnTo>
                    <a:lnTo>
                      <a:pt x="105" y="91"/>
                    </a:lnTo>
                    <a:lnTo>
                      <a:pt x="108" y="94"/>
                    </a:lnTo>
                    <a:lnTo>
                      <a:pt x="110" y="96"/>
                    </a:lnTo>
                    <a:lnTo>
                      <a:pt x="108" y="96"/>
                    </a:lnTo>
                    <a:lnTo>
                      <a:pt x="106" y="96"/>
                    </a:lnTo>
                    <a:lnTo>
                      <a:pt x="105" y="98"/>
                    </a:lnTo>
                    <a:lnTo>
                      <a:pt x="108" y="99"/>
                    </a:lnTo>
                    <a:lnTo>
                      <a:pt x="110" y="101"/>
                    </a:lnTo>
                    <a:lnTo>
                      <a:pt x="113" y="99"/>
                    </a:lnTo>
                    <a:lnTo>
                      <a:pt x="116" y="101"/>
                    </a:lnTo>
                    <a:lnTo>
                      <a:pt x="113" y="101"/>
                    </a:lnTo>
                    <a:lnTo>
                      <a:pt x="111" y="102"/>
                    </a:lnTo>
                    <a:lnTo>
                      <a:pt x="110" y="101"/>
                    </a:lnTo>
                    <a:lnTo>
                      <a:pt x="108" y="102"/>
                    </a:lnTo>
                    <a:lnTo>
                      <a:pt x="110" y="104"/>
                    </a:lnTo>
                    <a:lnTo>
                      <a:pt x="111" y="104"/>
                    </a:lnTo>
                    <a:lnTo>
                      <a:pt x="111" y="107"/>
                    </a:lnTo>
                    <a:lnTo>
                      <a:pt x="110" y="109"/>
                    </a:lnTo>
                    <a:lnTo>
                      <a:pt x="110" y="110"/>
                    </a:lnTo>
                    <a:lnTo>
                      <a:pt x="110" y="112"/>
                    </a:lnTo>
                    <a:lnTo>
                      <a:pt x="108" y="114"/>
                    </a:lnTo>
                    <a:lnTo>
                      <a:pt x="110" y="115"/>
                    </a:lnTo>
                    <a:lnTo>
                      <a:pt x="113" y="114"/>
                    </a:lnTo>
                    <a:lnTo>
                      <a:pt x="114" y="115"/>
                    </a:lnTo>
                    <a:lnTo>
                      <a:pt x="116" y="115"/>
                    </a:lnTo>
                    <a:lnTo>
                      <a:pt x="119" y="114"/>
                    </a:lnTo>
                    <a:lnTo>
                      <a:pt x="122" y="114"/>
                    </a:lnTo>
                    <a:lnTo>
                      <a:pt x="124" y="114"/>
                    </a:lnTo>
                    <a:lnTo>
                      <a:pt x="126" y="110"/>
                    </a:lnTo>
                    <a:lnTo>
                      <a:pt x="126" y="114"/>
                    </a:lnTo>
                    <a:lnTo>
                      <a:pt x="124" y="115"/>
                    </a:lnTo>
                    <a:lnTo>
                      <a:pt x="124" y="117"/>
                    </a:lnTo>
                    <a:lnTo>
                      <a:pt x="126" y="118"/>
                    </a:lnTo>
                    <a:lnTo>
                      <a:pt x="129" y="120"/>
                    </a:lnTo>
                    <a:lnTo>
                      <a:pt x="129" y="122"/>
                    </a:lnTo>
                    <a:lnTo>
                      <a:pt x="130" y="123"/>
                    </a:lnTo>
                    <a:lnTo>
                      <a:pt x="134" y="128"/>
                    </a:lnTo>
                    <a:lnTo>
                      <a:pt x="137" y="130"/>
                    </a:lnTo>
                    <a:lnTo>
                      <a:pt x="138" y="130"/>
                    </a:lnTo>
                    <a:lnTo>
                      <a:pt x="138" y="94"/>
                    </a:lnTo>
                    <a:lnTo>
                      <a:pt x="138" y="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3" name="Google Shape;943;p15"/>
              <p:cNvSpPr/>
              <p:nvPr/>
            </p:nvSpPr>
            <p:spPr>
              <a:xfrm>
                <a:off x="6237" y="2449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0" y="5"/>
                    </a:moveTo>
                    <a:lnTo>
                      <a:pt x="3" y="5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4" name="Google Shape;944;p15"/>
              <p:cNvSpPr/>
              <p:nvPr/>
            </p:nvSpPr>
            <p:spPr>
              <a:xfrm>
                <a:off x="6280" y="2532"/>
                <a:ext cx="17" cy="6"/>
              </a:xfrm>
              <a:custGeom>
                <a:avLst/>
                <a:gdLst/>
                <a:ahLst/>
                <a:cxnLst/>
                <a:rect l="l" t="t" r="r" b="b"/>
                <a:pathLst>
                  <a:path w="17" h="6" extrusionOk="0">
                    <a:moveTo>
                      <a:pt x="13" y="2"/>
                    </a:moveTo>
                    <a:lnTo>
                      <a:pt x="11" y="2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2" y="6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11" y="5"/>
                    </a:lnTo>
                    <a:lnTo>
                      <a:pt x="13" y="5"/>
                    </a:lnTo>
                    <a:lnTo>
                      <a:pt x="16" y="3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15"/>
              <p:cNvSpPr/>
              <p:nvPr/>
            </p:nvSpPr>
            <p:spPr>
              <a:xfrm>
                <a:off x="6313" y="2532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4" y="2"/>
                    </a:move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" name="Google Shape;946;p15"/>
              <p:cNvSpPr/>
              <p:nvPr/>
            </p:nvSpPr>
            <p:spPr>
              <a:xfrm>
                <a:off x="6321" y="2553"/>
                <a:ext cx="12" cy="9"/>
              </a:xfrm>
              <a:custGeom>
                <a:avLst/>
                <a:gdLst/>
                <a:ahLst/>
                <a:cxnLst/>
                <a:rect l="l" t="t" r="r" b="b"/>
                <a:pathLst>
                  <a:path w="12" h="9" extrusionOk="0">
                    <a:moveTo>
                      <a:pt x="12" y="1"/>
                    </a:moveTo>
                    <a:lnTo>
                      <a:pt x="7" y="0"/>
                    </a:lnTo>
                    <a:lnTo>
                      <a:pt x="4" y="3"/>
                    </a:lnTo>
                    <a:lnTo>
                      <a:pt x="4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5" y="9"/>
                    </a:lnTo>
                    <a:lnTo>
                      <a:pt x="8" y="8"/>
                    </a:lnTo>
                    <a:lnTo>
                      <a:pt x="10" y="9"/>
                    </a:lnTo>
                    <a:lnTo>
                      <a:pt x="10" y="6"/>
                    </a:lnTo>
                    <a:lnTo>
                      <a:pt x="12" y="5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" name="Google Shape;947;p15"/>
              <p:cNvSpPr/>
              <p:nvPr/>
            </p:nvSpPr>
            <p:spPr>
              <a:xfrm>
                <a:off x="6232" y="2438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8" name="Google Shape;948;p15"/>
              <p:cNvSpPr/>
              <p:nvPr/>
            </p:nvSpPr>
            <p:spPr>
              <a:xfrm>
                <a:off x="6227" y="2457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2"/>
                    </a:moveTo>
                    <a:lnTo>
                      <a:pt x="2" y="3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9" name="Google Shape;949;p15"/>
              <p:cNvSpPr/>
              <p:nvPr/>
            </p:nvSpPr>
            <p:spPr>
              <a:xfrm>
                <a:off x="6331" y="2483"/>
                <a:ext cx="0" cy="4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4" extrusionOk="0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0" name="Google Shape;950;p15"/>
              <p:cNvSpPr/>
              <p:nvPr/>
            </p:nvSpPr>
            <p:spPr>
              <a:xfrm>
                <a:off x="6326" y="2483"/>
                <a:ext cx="3" cy="9"/>
              </a:xfrm>
              <a:custGeom>
                <a:avLst/>
                <a:gdLst/>
                <a:ahLst/>
                <a:cxnLst/>
                <a:rect l="l" t="t" r="r" b="b"/>
                <a:pathLst>
                  <a:path w="3" h="9" extrusionOk="0">
                    <a:moveTo>
                      <a:pt x="3" y="4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3" y="8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1" name="Google Shape;951;p15"/>
              <p:cNvSpPr/>
              <p:nvPr/>
            </p:nvSpPr>
            <p:spPr>
              <a:xfrm>
                <a:off x="6602" y="2441"/>
                <a:ext cx="1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3" h="8" extrusionOk="0">
                    <a:moveTo>
                      <a:pt x="8" y="8"/>
                    </a:moveTo>
                    <a:lnTo>
                      <a:pt x="8" y="8"/>
                    </a:lnTo>
                    <a:lnTo>
                      <a:pt x="9" y="8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9" y="5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6" y="5"/>
                    </a:lnTo>
                    <a:lnTo>
                      <a:pt x="6" y="7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952;p15"/>
              <p:cNvSpPr/>
              <p:nvPr/>
            </p:nvSpPr>
            <p:spPr>
              <a:xfrm>
                <a:off x="6317" y="2558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0" y="3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3" name="Google Shape;953;p15"/>
              <p:cNvSpPr/>
              <p:nvPr/>
            </p:nvSpPr>
            <p:spPr>
              <a:xfrm>
                <a:off x="6321" y="2538"/>
                <a:ext cx="2" cy="0"/>
              </a:xfrm>
              <a:custGeom>
                <a:avLst/>
                <a:gdLst/>
                <a:ahLst/>
                <a:cxnLst/>
                <a:rect l="l" t="t" r="r" b="b"/>
                <a:pathLst>
                  <a:path w="2" h="120000" extrusionOk="0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4" name="Google Shape;954;p15"/>
              <p:cNvSpPr/>
              <p:nvPr/>
            </p:nvSpPr>
            <p:spPr>
              <a:xfrm>
                <a:off x="6229" y="2366"/>
                <a:ext cx="139" cy="12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26" extrusionOk="0">
                    <a:moveTo>
                      <a:pt x="102" y="104"/>
                    </a:moveTo>
                    <a:lnTo>
                      <a:pt x="104" y="104"/>
                    </a:lnTo>
                    <a:lnTo>
                      <a:pt x="105" y="102"/>
                    </a:lnTo>
                    <a:lnTo>
                      <a:pt x="104" y="99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4" y="97"/>
                    </a:lnTo>
                    <a:lnTo>
                      <a:pt x="104" y="96"/>
                    </a:lnTo>
                    <a:lnTo>
                      <a:pt x="104" y="94"/>
                    </a:lnTo>
                    <a:lnTo>
                      <a:pt x="100" y="96"/>
                    </a:lnTo>
                    <a:lnTo>
                      <a:pt x="100" y="94"/>
                    </a:lnTo>
                    <a:lnTo>
                      <a:pt x="100" y="93"/>
                    </a:lnTo>
                    <a:lnTo>
                      <a:pt x="102" y="93"/>
                    </a:lnTo>
                    <a:lnTo>
                      <a:pt x="105" y="91"/>
                    </a:lnTo>
                    <a:lnTo>
                      <a:pt x="105" y="90"/>
                    </a:lnTo>
                    <a:lnTo>
                      <a:pt x="108" y="86"/>
                    </a:lnTo>
                    <a:lnTo>
                      <a:pt x="108" y="83"/>
                    </a:lnTo>
                    <a:lnTo>
                      <a:pt x="107" y="82"/>
                    </a:lnTo>
                    <a:lnTo>
                      <a:pt x="108" y="82"/>
                    </a:lnTo>
                    <a:lnTo>
                      <a:pt x="110" y="85"/>
                    </a:lnTo>
                    <a:lnTo>
                      <a:pt x="111" y="82"/>
                    </a:lnTo>
                    <a:lnTo>
                      <a:pt x="113" y="80"/>
                    </a:lnTo>
                    <a:lnTo>
                      <a:pt x="113" y="77"/>
                    </a:lnTo>
                    <a:lnTo>
                      <a:pt x="116" y="74"/>
                    </a:lnTo>
                    <a:lnTo>
                      <a:pt x="118" y="69"/>
                    </a:lnTo>
                    <a:lnTo>
                      <a:pt x="118" y="67"/>
                    </a:lnTo>
                    <a:lnTo>
                      <a:pt x="119" y="61"/>
                    </a:lnTo>
                    <a:lnTo>
                      <a:pt x="119" y="59"/>
                    </a:lnTo>
                    <a:lnTo>
                      <a:pt x="119" y="58"/>
                    </a:lnTo>
                    <a:lnTo>
                      <a:pt x="123" y="54"/>
                    </a:lnTo>
                    <a:lnTo>
                      <a:pt x="124" y="56"/>
                    </a:lnTo>
                    <a:lnTo>
                      <a:pt x="126" y="54"/>
                    </a:lnTo>
                    <a:lnTo>
                      <a:pt x="124" y="51"/>
                    </a:lnTo>
                    <a:lnTo>
                      <a:pt x="129" y="56"/>
                    </a:lnTo>
                    <a:lnTo>
                      <a:pt x="132" y="56"/>
                    </a:lnTo>
                    <a:lnTo>
                      <a:pt x="134" y="54"/>
                    </a:lnTo>
                    <a:lnTo>
                      <a:pt x="135" y="54"/>
                    </a:lnTo>
                    <a:lnTo>
                      <a:pt x="139" y="54"/>
                    </a:lnTo>
                    <a:lnTo>
                      <a:pt x="139" y="51"/>
                    </a:lnTo>
                    <a:lnTo>
                      <a:pt x="137" y="51"/>
                    </a:lnTo>
                    <a:lnTo>
                      <a:pt x="135" y="50"/>
                    </a:lnTo>
                    <a:lnTo>
                      <a:pt x="134" y="46"/>
                    </a:lnTo>
                    <a:lnTo>
                      <a:pt x="131" y="46"/>
                    </a:lnTo>
                    <a:lnTo>
                      <a:pt x="126" y="42"/>
                    </a:lnTo>
                    <a:lnTo>
                      <a:pt x="123" y="40"/>
                    </a:lnTo>
                    <a:lnTo>
                      <a:pt x="123" y="38"/>
                    </a:lnTo>
                    <a:lnTo>
                      <a:pt x="121" y="37"/>
                    </a:lnTo>
                    <a:lnTo>
                      <a:pt x="121" y="35"/>
                    </a:lnTo>
                    <a:lnTo>
                      <a:pt x="126" y="34"/>
                    </a:lnTo>
                    <a:lnTo>
                      <a:pt x="127" y="32"/>
                    </a:lnTo>
                    <a:lnTo>
                      <a:pt x="124" y="31"/>
                    </a:lnTo>
                    <a:lnTo>
                      <a:pt x="119" y="24"/>
                    </a:lnTo>
                    <a:lnTo>
                      <a:pt x="119" y="23"/>
                    </a:lnTo>
                    <a:lnTo>
                      <a:pt x="116" y="19"/>
                    </a:lnTo>
                    <a:lnTo>
                      <a:pt x="118" y="18"/>
                    </a:lnTo>
                    <a:lnTo>
                      <a:pt x="119" y="18"/>
                    </a:lnTo>
                    <a:lnTo>
                      <a:pt x="118" y="16"/>
                    </a:lnTo>
                    <a:lnTo>
                      <a:pt x="118" y="15"/>
                    </a:lnTo>
                    <a:lnTo>
                      <a:pt x="115" y="13"/>
                    </a:lnTo>
                    <a:lnTo>
                      <a:pt x="116" y="11"/>
                    </a:lnTo>
                    <a:lnTo>
                      <a:pt x="119" y="13"/>
                    </a:lnTo>
                    <a:lnTo>
                      <a:pt x="123" y="11"/>
                    </a:lnTo>
                    <a:lnTo>
                      <a:pt x="119" y="8"/>
                    </a:lnTo>
                    <a:lnTo>
                      <a:pt x="118" y="7"/>
                    </a:lnTo>
                    <a:lnTo>
                      <a:pt x="118" y="5"/>
                    </a:lnTo>
                    <a:lnTo>
                      <a:pt x="118" y="5"/>
                    </a:lnTo>
                    <a:lnTo>
                      <a:pt x="119" y="3"/>
                    </a:lnTo>
                    <a:lnTo>
                      <a:pt x="119" y="3"/>
                    </a:lnTo>
                    <a:lnTo>
                      <a:pt x="116" y="2"/>
                    </a:lnTo>
                    <a:lnTo>
                      <a:pt x="113" y="2"/>
                    </a:lnTo>
                    <a:lnTo>
                      <a:pt x="111" y="2"/>
                    </a:lnTo>
                    <a:lnTo>
                      <a:pt x="105" y="2"/>
                    </a:lnTo>
                    <a:lnTo>
                      <a:pt x="100" y="2"/>
                    </a:lnTo>
                    <a:lnTo>
                      <a:pt x="99" y="0"/>
                    </a:lnTo>
                    <a:lnTo>
                      <a:pt x="96" y="5"/>
                    </a:lnTo>
                    <a:lnTo>
                      <a:pt x="96" y="7"/>
                    </a:lnTo>
                    <a:lnTo>
                      <a:pt x="94" y="8"/>
                    </a:lnTo>
                    <a:lnTo>
                      <a:pt x="94" y="11"/>
                    </a:lnTo>
                    <a:lnTo>
                      <a:pt x="91" y="21"/>
                    </a:lnTo>
                    <a:lnTo>
                      <a:pt x="86" y="27"/>
                    </a:lnTo>
                    <a:lnTo>
                      <a:pt x="84" y="34"/>
                    </a:lnTo>
                    <a:lnTo>
                      <a:pt x="78" y="42"/>
                    </a:lnTo>
                    <a:lnTo>
                      <a:pt x="80" y="45"/>
                    </a:lnTo>
                    <a:lnTo>
                      <a:pt x="73" y="45"/>
                    </a:lnTo>
                    <a:lnTo>
                      <a:pt x="67" y="48"/>
                    </a:lnTo>
                    <a:lnTo>
                      <a:pt x="64" y="48"/>
                    </a:lnTo>
                    <a:lnTo>
                      <a:pt x="62" y="46"/>
                    </a:lnTo>
                    <a:lnTo>
                      <a:pt x="59" y="45"/>
                    </a:lnTo>
                    <a:lnTo>
                      <a:pt x="53" y="45"/>
                    </a:lnTo>
                    <a:lnTo>
                      <a:pt x="49" y="46"/>
                    </a:lnTo>
                    <a:lnTo>
                      <a:pt x="41" y="50"/>
                    </a:lnTo>
                    <a:lnTo>
                      <a:pt x="35" y="50"/>
                    </a:lnTo>
                    <a:lnTo>
                      <a:pt x="32" y="51"/>
                    </a:lnTo>
                    <a:lnTo>
                      <a:pt x="29" y="51"/>
                    </a:lnTo>
                    <a:lnTo>
                      <a:pt x="29" y="53"/>
                    </a:lnTo>
                    <a:lnTo>
                      <a:pt x="24" y="53"/>
                    </a:lnTo>
                    <a:lnTo>
                      <a:pt x="22" y="53"/>
                    </a:lnTo>
                    <a:lnTo>
                      <a:pt x="21" y="51"/>
                    </a:lnTo>
                    <a:lnTo>
                      <a:pt x="17" y="48"/>
                    </a:lnTo>
                    <a:lnTo>
                      <a:pt x="17" y="46"/>
                    </a:lnTo>
                    <a:lnTo>
                      <a:pt x="13" y="43"/>
                    </a:lnTo>
                    <a:lnTo>
                      <a:pt x="10" y="38"/>
                    </a:lnTo>
                    <a:lnTo>
                      <a:pt x="8" y="38"/>
                    </a:lnTo>
                    <a:lnTo>
                      <a:pt x="6" y="42"/>
                    </a:lnTo>
                    <a:lnTo>
                      <a:pt x="3" y="46"/>
                    </a:lnTo>
                    <a:lnTo>
                      <a:pt x="2" y="50"/>
                    </a:lnTo>
                    <a:lnTo>
                      <a:pt x="0" y="51"/>
                    </a:lnTo>
                    <a:lnTo>
                      <a:pt x="2" y="53"/>
                    </a:lnTo>
                    <a:lnTo>
                      <a:pt x="2" y="54"/>
                    </a:lnTo>
                    <a:lnTo>
                      <a:pt x="0" y="56"/>
                    </a:lnTo>
                    <a:lnTo>
                      <a:pt x="0" y="61"/>
                    </a:lnTo>
                    <a:lnTo>
                      <a:pt x="3" y="67"/>
                    </a:lnTo>
                    <a:lnTo>
                      <a:pt x="5" y="69"/>
                    </a:lnTo>
                    <a:lnTo>
                      <a:pt x="3" y="69"/>
                    </a:lnTo>
                    <a:lnTo>
                      <a:pt x="3" y="69"/>
                    </a:lnTo>
                    <a:lnTo>
                      <a:pt x="5" y="72"/>
                    </a:lnTo>
                    <a:lnTo>
                      <a:pt x="8" y="74"/>
                    </a:lnTo>
                    <a:lnTo>
                      <a:pt x="10" y="72"/>
                    </a:lnTo>
                    <a:lnTo>
                      <a:pt x="13" y="72"/>
                    </a:lnTo>
                    <a:lnTo>
                      <a:pt x="17" y="70"/>
                    </a:lnTo>
                    <a:lnTo>
                      <a:pt x="19" y="70"/>
                    </a:lnTo>
                    <a:lnTo>
                      <a:pt x="17" y="70"/>
                    </a:lnTo>
                    <a:lnTo>
                      <a:pt x="14" y="74"/>
                    </a:lnTo>
                    <a:lnTo>
                      <a:pt x="10" y="74"/>
                    </a:lnTo>
                    <a:lnTo>
                      <a:pt x="6" y="75"/>
                    </a:lnTo>
                    <a:lnTo>
                      <a:pt x="5" y="77"/>
                    </a:lnTo>
                    <a:lnTo>
                      <a:pt x="5" y="77"/>
                    </a:lnTo>
                    <a:lnTo>
                      <a:pt x="8" y="78"/>
                    </a:lnTo>
                    <a:lnTo>
                      <a:pt x="11" y="80"/>
                    </a:lnTo>
                    <a:lnTo>
                      <a:pt x="14" y="85"/>
                    </a:lnTo>
                    <a:lnTo>
                      <a:pt x="16" y="86"/>
                    </a:lnTo>
                    <a:lnTo>
                      <a:pt x="16" y="90"/>
                    </a:lnTo>
                    <a:lnTo>
                      <a:pt x="14" y="91"/>
                    </a:lnTo>
                    <a:lnTo>
                      <a:pt x="13" y="94"/>
                    </a:lnTo>
                    <a:lnTo>
                      <a:pt x="14" y="96"/>
                    </a:lnTo>
                    <a:lnTo>
                      <a:pt x="16" y="97"/>
                    </a:lnTo>
                    <a:lnTo>
                      <a:pt x="17" y="104"/>
                    </a:lnTo>
                    <a:lnTo>
                      <a:pt x="17" y="107"/>
                    </a:lnTo>
                    <a:lnTo>
                      <a:pt x="19" y="110"/>
                    </a:lnTo>
                    <a:lnTo>
                      <a:pt x="21" y="110"/>
                    </a:lnTo>
                    <a:lnTo>
                      <a:pt x="22" y="109"/>
                    </a:lnTo>
                    <a:lnTo>
                      <a:pt x="24" y="110"/>
                    </a:lnTo>
                    <a:lnTo>
                      <a:pt x="27" y="110"/>
                    </a:lnTo>
                    <a:lnTo>
                      <a:pt x="29" y="112"/>
                    </a:lnTo>
                    <a:lnTo>
                      <a:pt x="32" y="112"/>
                    </a:lnTo>
                    <a:lnTo>
                      <a:pt x="35" y="110"/>
                    </a:lnTo>
                    <a:lnTo>
                      <a:pt x="37" y="110"/>
                    </a:lnTo>
                    <a:lnTo>
                      <a:pt x="38" y="110"/>
                    </a:lnTo>
                    <a:lnTo>
                      <a:pt x="40" y="107"/>
                    </a:lnTo>
                    <a:lnTo>
                      <a:pt x="38" y="105"/>
                    </a:lnTo>
                    <a:lnTo>
                      <a:pt x="40" y="107"/>
                    </a:lnTo>
                    <a:lnTo>
                      <a:pt x="40" y="110"/>
                    </a:lnTo>
                    <a:lnTo>
                      <a:pt x="40" y="113"/>
                    </a:lnTo>
                    <a:lnTo>
                      <a:pt x="41" y="118"/>
                    </a:lnTo>
                    <a:lnTo>
                      <a:pt x="40" y="120"/>
                    </a:lnTo>
                    <a:lnTo>
                      <a:pt x="43" y="120"/>
                    </a:lnTo>
                    <a:lnTo>
                      <a:pt x="46" y="117"/>
                    </a:lnTo>
                    <a:lnTo>
                      <a:pt x="48" y="115"/>
                    </a:lnTo>
                    <a:lnTo>
                      <a:pt x="49" y="117"/>
                    </a:lnTo>
                    <a:lnTo>
                      <a:pt x="51" y="117"/>
                    </a:lnTo>
                    <a:lnTo>
                      <a:pt x="51" y="115"/>
                    </a:lnTo>
                    <a:lnTo>
                      <a:pt x="54" y="115"/>
                    </a:lnTo>
                    <a:lnTo>
                      <a:pt x="57" y="112"/>
                    </a:lnTo>
                    <a:lnTo>
                      <a:pt x="59" y="112"/>
                    </a:lnTo>
                    <a:lnTo>
                      <a:pt x="61" y="113"/>
                    </a:lnTo>
                    <a:lnTo>
                      <a:pt x="62" y="113"/>
                    </a:lnTo>
                    <a:lnTo>
                      <a:pt x="64" y="113"/>
                    </a:lnTo>
                    <a:lnTo>
                      <a:pt x="64" y="117"/>
                    </a:lnTo>
                    <a:lnTo>
                      <a:pt x="65" y="118"/>
                    </a:lnTo>
                    <a:lnTo>
                      <a:pt x="68" y="118"/>
                    </a:lnTo>
                    <a:lnTo>
                      <a:pt x="67" y="117"/>
                    </a:lnTo>
                    <a:lnTo>
                      <a:pt x="68" y="115"/>
                    </a:lnTo>
                    <a:lnTo>
                      <a:pt x="68" y="117"/>
                    </a:lnTo>
                    <a:lnTo>
                      <a:pt x="72" y="117"/>
                    </a:lnTo>
                    <a:lnTo>
                      <a:pt x="73" y="117"/>
                    </a:lnTo>
                    <a:lnTo>
                      <a:pt x="75" y="118"/>
                    </a:lnTo>
                    <a:lnTo>
                      <a:pt x="75" y="118"/>
                    </a:lnTo>
                    <a:lnTo>
                      <a:pt x="76" y="118"/>
                    </a:lnTo>
                    <a:lnTo>
                      <a:pt x="78" y="121"/>
                    </a:lnTo>
                    <a:lnTo>
                      <a:pt x="76" y="123"/>
                    </a:lnTo>
                    <a:lnTo>
                      <a:pt x="78" y="126"/>
                    </a:lnTo>
                    <a:lnTo>
                      <a:pt x="81" y="126"/>
                    </a:lnTo>
                    <a:lnTo>
                      <a:pt x="86" y="125"/>
                    </a:lnTo>
                    <a:lnTo>
                      <a:pt x="91" y="123"/>
                    </a:lnTo>
                    <a:lnTo>
                      <a:pt x="96" y="120"/>
                    </a:lnTo>
                    <a:lnTo>
                      <a:pt x="99" y="115"/>
                    </a:lnTo>
                    <a:lnTo>
                      <a:pt x="99" y="112"/>
                    </a:lnTo>
                    <a:lnTo>
                      <a:pt x="99" y="109"/>
                    </a:lnTo>
                    <a:lnTo>
                      <a:pt x="99" y="110"/>
                    </a:lnTo>
                    <a:lnTo>
                      <a:pt x="100" y="110"/>
                    </a:lnTo>
                    <a:lnTo>
                      <a:pt x="104" y="105"/>
                    </a:lnTo>
                    <a:lnTo>
                      <a:pt x="102" y="105"/>
                    </a:lnTo>
                    <a:lnTo>
                      <a:pt x="100" y="104"/>
                    </a:lnTo>
                    <a:lnTo>
                      <a:pt x="100" y="102"/>
                    </a:lnTo>
                    <a:lnTo>
                      <a:pt x="102" y="1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5" name="Google Shape;955;p15"/>
              <p:cNvSpPr/>
              <p:nvPr/>
            </p:nvSpPr>
            <p:spPr>
              <a:xfrm>
                <a:off x="6302" y="2550"/>
                <a:ext cx="18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8" h="11" extrusionOk="0">
                    <a:moveTo>
                      <a:pt x="18" y="4"/>
                    </a:moveTo>
                    <a:lnTo>
                      <a:pt x="15" y="1"/>
                    </a:lnTo>
                    <a:lnTo>
                      <a:pt x="11" y="0"/>
                    </a:lnTo>
                    <a:lnTo>
                      <a:pt x="7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7" y="6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11" y="8"/>
                    </a:lnTo>
                    <a:lnTo>
                      <a:pt x="13" y="8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8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6" name="Google Shape;956;p15"/>
              <p:cNvSpPr/>
              <p:nvPr/>
            </p:nvSpPr>
            <p:spPr>
              <a:xfrm>
                <a:off x="6234" y="2444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6" y="4"/>
                    </a:moveTo>
                    <a:lnTo>
                      <a:pt x="6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7" name="Google Shape;957;p15"/>
              <p:cNvSpPr/>
              <p:nvPr/>
            </p:nvSpPr>
            <p:spPr>
              <a:xfrm>
                <a:off x="6536" y="254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8" name="Google Shape;958;p15"/>
              <p:cNvSpPr/>
              <p:nvPr/>
            </p:nvSpPr>
            <p:spPr>
              <a:xfrm>
                <a:off x="6595" y="2454"/>
                <a:ext cx="5" cy="2"/>
              </a:xfrm>
              <a:custGeom>
                <a:avLst/>
                <a:gdLst/>
                <a:ahLst/>
                <a:cxnLst/>
                <a:rect l="l" t="t" r="r" b="b"/>
                <a:pathLst>
                  <a:path w="5" h="2" extrusionOk="0">
                    <a:moveTo>
                      <a:pt x="4" y="2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9" name="Google Shape;959;p15"/>
              <p:cNvSpPr/>
              <p:nvPr/>
            </p:nvSpPr>
            <p:spPr>
              <a:xfrm>
                <a:off x="6536" y="2540"/>
                <a:ext cx="4" cy="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0000" extrusionOk="0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0" name="Google Shape;960;p15"/>
              <p:cNvSpPr/>
              <p:nvPr/>
            </p:nvSpPr>
            <p:spPr>
              <a:xfrm>
                <a:off x="6536" y="2446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5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1" name="Google Shape;961;p15"/>
              <p:cNvSpPr/>
              <p:nvPr/>
            </p:nvSpPr>
            <p:spPr>
              <a:xfrm>
                <a:off x="6592" y="2446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15"/>
              <p:cNvSpPr/>
              <p:nvPr/>
            </p:nvSpPr>
            <p:spPr>
              <a:xfrm>
                <a:off x="6535" y="2550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5" y="1"/>
                    </a:move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15"/>
              <p:cNvSpPr/>
              <p:nvPr/>
            </p:nvSpPr>
            <p:spPr>
              <a:xfrm>
                <a:off x="6530" y="2433"/>
                <a:ext cx="16" cy="5"/>
              </a:xfrm>
              <a:custGeom>
                <a:avLst/>
                <a:gdLst/>
                <a:ahLst/>
                <a:cxnLst/>
                <a:rect l="l" t="t" r="r" b="b"/>
                <a:pathLst>
                  <a:path w="16" h="5" extrusionOk="0">
                    <a:moveTo>
                      <a:pt x="11" y="5"/>
                    </a:moveTo>
                    <a:lnTo>
                      <a:pt x="13" y="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1" y="0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11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4" name="Google Shape;964;p15"/>
              <p:cNvSpPr/>
              <p:nvPr/>
            </p:nvSpPr>
            <p:spPr>
              <a:xfrm>
                <a:off x="6514" y="2432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1"/>
                    </a:moveTo>
                    <a:lnTo>
                      <a:pt x="5" y="4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5" name="Google Shape;965;p15"/>
              <p:cNvSpPr/>
              <p:nvPr/>
            </p:nvSpPr>
            <p:spPr>
              <a:xfrm>
                <a:off x="6489" y="2400"/>
                <a:ext cx="2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" h="48" extrusionOk="0">
                    <a:moveTo>
                      <a:pt x="19" y="17"/>
                    </a:moveTo>
                    <a:lnTo>
                      <a:pt x="20" y="12"/>
                    </a:lnTo>
                    <a:lnTo>
                      <a:pt x="20" y="11"/>
                    </a:lnTo>
                    <a:lnTo>
                      <a:pt x="19" y="9"/>
                    </a:lnTo>
                    <a:lnTo>
                      <a:pt x="14" y="11"/>
                    </a:lnTo>
                    <a:lnTo>
                      <a:pt x="9" y="12"/>
                    </a:lnTo>
                    <a:lnTo>
                      <a:pt x="9" y="14"/>
                    </a:lnTo>
                    <a:lnTo>
                      <a:pt x="11" y="14"/>
                    </a:lnTo>
                    <a:lnTo>
                      <a:pt x="9" y="16"/>
                    </a:lnTo>
                    <a:lnTo>
                      <a:pt x="8" y="17"/>
                    </a:lnTo>
                    <a:lnTo>
                      <a:pt x="6" y="19"/>
                    </a:lnTo>
                    <a:lnTo>
                      <a:pt x="4" y="20"/>
                    </a:lnTo>
                    <a:lnTo>
                      <a:pt x="3" y="17"/>
                    </a:lnTo>
                    <a:lnTo>
                      <a:pt x="6" y="16"/>
                    </a:lnTo>
                    <a:lnTo>
                      <a:pt x="8" y="16"/>
                    </a:lnTo>
                    <a:lnTo>
                      <a:pt x="9" y="12"/>
                    </a:lnTo>
                    <a:lnTo>
                      <a:pt x="9" y="8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8" y="3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3" y="4"/>
                    </a:lnTo>
                    <a:lnTo>
                      <a:pt x="1" y="9"/>
                    </a:lnTo>
                    <a:lnTo>
                      <a:pt x="3" y="12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1" y="19"/>
                    </a:lnTo>
                    <a:lnTo>
                      <a:pt x="3" y="22"/>
                    </a:lnTo>
                    <a:lnTo>
                      <a:pt x="1" y="24"/>
                    </a:lnTo>
                    <a:lnTo>
                      <a:pt x="1" y="27"/>
                    </a:lnTo>
                    <a:lnTo>
                      <a:pt x="4" y="28"/>
                    </a:lnTo>
                    <a:lnTo>
                      <a:pt x="3" y="30"/>
                    </a:lnTo>
                    <a:lnTo>
                      <a:pt x="4" y="32"/>
                    </a:lnTo>
                    <a:lnTo>
                      <a:pt x="3" y="35"/>
                    </a:lnTo>
                    <a:lnTo>
                      <a:pt x="4" y="38"/>
                    </a:lnTo>
                    <a:lnTo>
                      <a:pt x="8" y="40"/>
                    </a:lnTo>
                    <a:lnTo>
                      <a:pt x="9" y="44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2" y="46"/>
                    </a:lnTo>
                    <a:lnTo>
                      <a:pt x="14" y="46"/>
                    </a:lnTo>
                    <a:lnTo>
                      <a:pt x="12" y="44"/>
                    </a:lnTo>
                    <a:lnTo>
                      <a:pt x="9" y="41"/>
                    </a:lnTo>
                    <a:lnTo>
                      <a:pt x="9" y="38"/>
                    </a:lnTo>
                    <a:lnTo>
                      <a:pt x="6" y="33"/>
                    </a:lnTo>
                    <a:lnTo>
                      <a:pt x="6" y="27"/>
                    </a:lnTo>
                    <a:lnTo>
                      <a:pt x="8" y="27"/>
                    </a:lnTo>
                    <a:lnTo>
                      <a:pt x="11" y="28"/>
                    </a:lnTo>
                    <a:lnTo>
                      <a:pt x="16" y="28"/>
                    </a:lnTo>
                    <a:lnTo>
                      <a:pt x="17" y="30"/>
                    </a:lnTo>
                    <a:lnTo>
                      <a:pt x="20" y="30"/>
                    </a:lnTo>
                    <a:lnTo>
                      <a:pt x="19" y="28"/>
                    </a:lnTo>
                    <a:lnTo>
                      <a:pt x="17" y="27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11" y="22"/>
                    </a:lnTo>
                    <a:lnTo>
                      <a:pt x="12" y="19"/>
                    </a:lnTo>
                    <a:lnTo>
                      <a:pt x="19" y="1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6" name="Google Shape;966;p15"/>
              <p:cNvSpPr/>
              <p:nvPr/>
            </p:nvSpPr>
            <p:spPr>
              <a:xfrm>
                <a:off x="6602" y="2456"/>
                <a:ext cx="19" cy="3"/>
              </a:xfrm>
              <a:custGeom>
                <a:avLst/>
                <a:gdLst/>
                <a:ahLst/>
                <a:cxnLst/>
                <a:rect l="l" t="t" r="r" b="b"/>
                <a:pathLst>
                  <a:path w="19" h="3" extrusionOk="0">
                    <a:moveTo>
                      <a:pt x="1" y="1"/>
                    </a:moveTo>
                    <a:lnTo>
                      <a:pt x="5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1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7" name="Google Shape;967;p15"/>
              <p:cNvSpPr/>
              <p:nvPr/>
            </p:nvSpPr>
            <p:spPr>
              <a:xfrm>
                <a:off x="6536" y="2443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0"/>
                    </a:moveTo>
                    <a:lnTo>
                      <a:pt x="0" y="1"/>
                    </a:lnTo>
                    <a:lnTo>
                      <a:pt x="2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8" name="Google Shape;968;p15"/>
              <p:cNvSpPr/>
              <p:nvPr/>
            </p:nvSpPr>
            <p:spPr>
              <a:xfrm>
                <a:off x="6532" y="2444"/>
                <a:ext cx="4" cy="2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0" y="0"/>
                    </a:moveTo>
                    <a:lnTo>
                      <a:pt x="1" y="2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9" name="Google Shape;969;p15"/>
              <p:cNvSpPr/>
              <p:nvPr/>
            </p:nvSpPr>
            <p:spPr>
              <a:xfrm>
                <a:off x="6562" y="2513"/>
                <a:ext cx="2" cy="5"/>
              </a:xfrm>
              <a:custGeom>
                <a:avLst/>
                <a:gdLst/>
                <a:ahLst/>
                <a:cxnLst/>
                <a:rect l="l" t="t" r="r" b="b"/>
                <a:pathLst>
                  <a:path w="2" h="5" extrusionOk="0">
                    <a:moveTo>
                      <a:pt x="0" y="2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0" name="Google Shape;970;p15"/>
              <p:cNvSpPr/>
              <p:nvPr/>
            </p:nvSpPr>
            <p:spPr>
              <a:xfrm>
                <a:off x="6587" y="2511"/>
                <a:ext cx="4" cy="2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4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1" name="Google Shape;971;p15"/>
              <p:cNvSpPr/>
              <p:nvPr/>
            </p:nvSpPr>
            <p:spPr>
              <a:xfrm>
                <a:off x="6564" y="2510"/>
                <a:ext cx="4" cy="9"/>
              </a:xfrm>
              <a:custGeom>
                <a:avLst/>
                <a:gdLst/>
                <a:ahLst/>
                <a:cxnLst/>
                <a:rect l="l" t="t" r="r" b="b"/>
                <a:pathLst>
                  <a:path w="4" h="9" extrusionOk="0">
                    <a:moveTo>
                      <a:pt x="1" y="8"/>
                    </a:moveTo>
                    <a:lnTo>
                      <a:pt x="0" y="9"/>
                    </a:lnTo>
                    <a:lnTo>
                      <a:pt x="1" y="8"/>
                    </a:lnTo>
                    <a:lnTo>
                      <a:pt x="3" y="3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2" name="Google Shape;972;p15"/>
              <p:cNvSpPr/>
              <p:nvPr/>
            </p:nvSpPr>
            <p:spPr>
              <a:xfrm>
                <a:off x="6587" y="2524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3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3" name="Google Shape;973;p15"/>
              <p:cNvSpPr/>
              <p:nvPr/>
            </p:nvSpPr>
            <p:spPr>
              <a:xfrm>
                <a:off x="6589" y="2529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4" name="Google Shape;974;p15"/>
              <p:cNvSpPr/>
              <p:nvPr/>
            </p:nvSpPr>
            <p:spPr>
              <a:xfrm>
                <a:off x="6584" y="2518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7" y="3"/>
                    </a:moveTo>
                    <a:lnTo>
                      <a:pt x="7" y="3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5" name="Google Shape;975;p15"/>
              <p:cNvSpPr/>
              <p:nvPr/>
            </p:nvSpPr>
            <p:spPr>
              <a:xfrm>
                <a:off x="6583" y="2515"/>
                <a:ext cx="1" cy="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6" name="Google Shape;976;p15"/>
              <p:cNvSpPr/>
              <p:nvPr/>
            </p:nvSpPr>
            <p:spPr>
              <a:xfrm>
                <a:off x="6584" y="2511"/>
                <a:ext cx="7" cy="8"/>
              </a:xfrm>
              <a:custGeom>
                <a:avLst/>
                <a:gdLst/>
                <a:ahLst/>
                <a:cxnLst/>
                <a:rect l="l" t="t" r="r" b="b"/>
                <a:pathLst>
                  <a:path w="7" h="8" extrusionOk="0">
                    <a:moveTo>
                      <a:pt x="2" y="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7" name="Google Shape;977;p15"/>
              <p:cNvSpPr/>
              <p:nvPr/>
            </p:nvSpPr>
            <p:spPr>
              <a:xfrm>
                <a:off x="6458" y="2459"/>
                <a:ext cx="15" cy="3"/>
              </a:xfrm>
              <a:custGeom>
                <a:avLst/>
                <a:gdLst/>
                <a:ahLst/>
                <a:cxnLst/>
                <a:rect l="l" t="t" r="r" b="b"/>
                <a:pathLst>
                  <a:path w="15" h="3" extrusionOk="0">
                    <a:moveTo>
                      <a:pt x="2" y="1"/>
                    </a:moveTo>
                    <a:lnTo>
                      <a:pt x="5" y="3"/>
                    </a:lnTo>
                    <a:lnTo>
                      <a:pt x="12" y="1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8" name="Google Shape;978;p15"/>
              <p:cNvSpPr/>
              <p:nvPr/>
            </p:nvSpPr>
            <p:spPr>
              <a:xfrm>
                <a:off x="6458" y="2551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9" name="Google Shape;979;p15"/>
              <p:cNvSpPr/>
              <p:nvPr/>
            </p:nvSpPr>
            <p:spPr>
              <a:xfrm>
                <a:off x="6466" y="2462"/>
                <a:ext cx="2" cy="8"/>
              </a:xfrm>
              <a:custGeom>
                <a:avLst/>
                <a:gdLst/>
                <a:ahLst/>
                <a:cxnLst/>
                <a:rect l="l" t="t" r="r" b="b"/>
                <a:pathLst>
                  <a:path w="2" h="8" extrusionOk="0">
                    <a:moveTo>
                      <a:pt x="0" y="1"/>
                    </a:moveTo>
                    <a:lnTo>
                      <a:pt x="0" y="3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0" name="Google Shape;980;p15"/>
              <p:cNvSpPr/>
              <p:nvPr/>
            </p:nvSpPr>
            <p:spPr>
              <a:xfrm>
                <a:off x="6583" y="2519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0" y="2"/>
                    </a:moveTo>
                    <a:lnTo>
                      <a:pt x="1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1" name="Google Shape;981;p15"/>
              <p:cNvSpPr/>
              <p:nvPr/>
            </p:nvSpPr>
            <p:spPr>
              <a:xfrm>
                <a:off x="6446" y="2457"/>
                <a:ext cx="12" cy="6"/>
              </a:xfrm>
              <a:custGeom>
                <a:avLst/>
                <a:gdLst/>
                <a:ahLst/>
                <a:cxnLst/>
                <a:rect l="l" t="t" r="r" b="b"/>
                <a:pathLst>
                  <a:path w="12" h="6" extrusionOk="0">
                    <a:moveTo>
                      <a:pt x="11" y="3"/>
                    </a:moveTo>
                    <a:lnTo>
                      <a:pt x="12" y="3"/>
                    </a:lnTo>
                    <a:lnTo>
                      <a:pt x="12" y="2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8" y="5"/>
                    </a:lnTo>
                    <a:lnTo>
                      <a:pt x="1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2" name="Google Shape;982;p15"/>
              <p:cNvSpPr/>
              <p:nvPr/>
            </p:nvSpPr>
            <p:spPr>
              <a:xfrm>
                <a:off x="6581" y="2522"/>
                <a:ext cx="6" cy="10"/>
              </a:xfrm>
              <a:custGeom>
                <a:avLst/>
                <a:gdLst/>
                <a:ahLst/>
                <a:cxnLst/>
                <a:rect l="l" t="t" r="r" b="b"/>
                <a:pathLst>
                  <a:path w="6" h="10" extrusionOk="0">
                    <a:moveTo>
                      <a:pt x="0" y="7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3" name="Google Shape;983;p15"/>
              <p:cNvSpPr/>
              <p:nvPr/>
            </p:nvSpPr>
            <p:spPr>
              <a:xfrm>
                <a:off x="6540" y="2537"/>
                <a:ext cx="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 extrusionOk="0">
                    <a:moveTo>
                      <a:pt x="8" y="0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3"/>
                    </a:lnTo>
                    <a:lnTo>
                      <a:pt x="3" y="11"/>
                    </a:lnTo>
                    <a:lnTo>
                      <a:pt x="6" y="8"/>
                    </a:lnTo>
                    <a:lnTo>
                      <a:pt x="8" y="5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4" name="Google Shape;984;p15"/>
              <p:cNvSpPr/>
              <p:nvPr/>
            </p:nvSpPr>
            <p:spPr>
              <a:xfrm>
                <a:off x="6643" y="2550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1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5" name="Google Shape;985;p15"/>
              <p:cNvSpPr/>
              <p:nvPr/>
            </p:nvSpPr>
            <p:spPr>
              <a:xfrm>
                <a:off x="6428" y="2556"/>
                <a:ext cx="54" cy="29"/>
              </a:xfrm>
              <a:custGeom>
                <a:avLst/>
                <a:gdLst/>
                <a:ahLst/>
                <a:cxnLst/>
                <a:rect l="l" t="t" r="r" b="b"/>
                <a:pathLst>
                  <a:path w="54" h="29" extrusionOk="0">
                    <a:moveTo>
                      <a:pt x="26" y="16"/>
                    </a:moveTo>
                    <a:lnTo>
                      <a:pt x="27" y="14"/>
                    </a:lnTo>
                    <a:lnTo>
                      <a:pt x="27" y="14"/>
                    </a:lnTo>
                    <a:lnTo>
                      <a:pt x="29" y="11"/>
                    </a:lnTo>
                    <a:lnTo>
                      <a:pt x="32" y="11"/>
                    </a:lnTo>
                    <a:lnTo>
                      <a:pt x="35" y="11"/>
                    </a:lnTo>
                    <a:lnTo>
                      <a:pt x="40" y="10"/>
                    </a:lnTo>
                    <a:lnTo>
                      <a:pt x="45" y="8"/>
                    </a:lnTo>
                    <a:lnTo>
                      <a:pt x="48" y="6"/>
                    </a:lnTo>
                    <a:lnTo>
                      <a:pt x="50" y="5"/>
                    </a:lnTo>
                    <a:lnTo>
                      <a:pt x="51" y="5"/>
                    </a:lnTo>
                    <a:lnTo>
                      <a:pt x="54" y="3"/>
                    </a:lnTo>
                    <a:lnTo>
                      <a:pt x="54" y="2"/>
                    </a:lnTo>
                    <a:lnTo>
                      <a:pt x="53" y="0"/>
                    </a:lnTo>
                    <a:lnTo>
                      <a:pt x="46" y="2"/>
                    </a:lnTo>
                    <a:lnTo>
                      <a:pt x="43" y="2"/>
                    </a:lnTo>
                    <a:lnTo>
                      <a:pt x="40" y="2"/>
                    </a:lnTo>
                    <a:lnTo>
                      <a:pt x="38" y="2"/>
                    </a:lnTo>
                    <a:lnTo>
                      <a:pt x="34" y="3"/>
                    </a:lnTo>
                    <a:lnTo>
                      <a:pt x="29" y="3"/>
                    </a:lnTo>
                    <a:lnTo>
                      <a:pt x="24" y="6"/>
                    </a:lnTo>
                    <a:lnTo>
                      <a:pt x="21" y="8"/>
                    </a:lnTo>
                    <a:lnTo>
                      <a:pt x="19" y="10"/>
                    </a:lnTo>
                    <a:lnTo>
                      <a:pt x="16" y="10"/>
                    </a:lnTo>
                    <a:lnTo>
                      <a:pt x="14" y="10"/>
                    </a:lnTo>
                    <a:lnTo>
                      <a:pt x="11" y="1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5" y="14"/>
                    </a:lnTo>
                    <a:lnTo>
                      <a:pt x="5" y="18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3" y="25"/>
                    </a:lnTo>
                    <a:lnTo>
                      <a:pt x="2" y="25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5" y="29"/>
                    </a:lnTo>
                    <a:lnTo>
                      <a:pt x="10" y="25"/>
                    </a:lnTo>
                    <a:lnTo>
                      <a:pt x="11" y="25"/>
                    </a:lnTo>
                    <a:lnTo>
                      <a:pt x="14" y="25"/>
                    </a:lnTo>
                    <a:lnTo>
                      <a:pt x="16" y="24"/>
                    </a:lnTo>
                    <a:lnTo>
                      <a:pt x="19" y="21"/>
                    </a:lnTo>
                    <a:lnTo>
                      <a:pt x="24" y="18"/>
                    </a:lnTo>
                    <a:lnTo>
                      <a:pt x="26" y="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6" name="Google Shape;986;p15"/>
              <p:cNvSpPr/>
              <p:nvPr/>
            </p:nvSpPr>
            <p:spPr>
              <a:xfrm>
                <a:off x="6505" y="2553"/>
                <a:ext cx="4" cy="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0000" extrusionOk="0">
                    <a:moveTo>
                      <a:pt x="4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7" name="Google Shape;987;p15"/>
              <p:cNvSpPr/>
              <p:nvPr/>
            </p:nvSpPr>
            <p:spPr>
              <a:xfrm>
                <a:off x="6495" y="2473"/>
                <a:ext cx="41" cy="16"/>
              </a:xfrm>
              <a:custGeom>
                <a:avLst/>
                <a:gdLst/>
                <a:ahLst/>
                <a:cxnLst/>
                <a:rect l="l" t="t" r="r" b="b"/>
                <a:pathLst>
                  <a:path w="41" h="16" extrusionOk="0">
                    <a:moveTo>
                      <a:pt x="16" y="10"/>
                    </a:moveTo>
                    <a:lnTo>
                      <a:pt x="22" y="10"/>
                    </a:lnTo>
                    <a:lnTo>
                      <a:pt x="24" y="8"/>
                    </a:lnTo>
                    <a:lnTo>
                      <a:pt x="27" y="8"/>
                    </a:lnTo>
                    <a:lnTo>
                      <a:pt x="32" y="11"/>
                    </a:lnTo>
                    <a:lnTo>
                      <a:pt x="35" y="13"/>
                    </a:lnTo>
                    <a:lnTo>
                      <a:pt x="38" y="16"/>
                    </a:lnTo>
                    <a:lnTo>
                      <a:pt x="41" y="16"/>
                    </a:lnTo>
                    <a:lnTo>
                      <a:pt x="41" y="13"/>
                    </a:lnTo>
                    <a:lnTo>
                      <a:pt x="40" y="8"/>
                    </a:lnTo>
                    <a:lnTo>
                      <a:pt x="34" y="3"/>
                    </a:lnTo>
                    <a:lnTo>
                      <a:pt x="27" y="3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9" y="2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5" y="6"/>
                    </a:lnTo>
                    <a:lnTo>
                      <a:pt x="6" y="8"/>
                    </a:lnTo>
                    <a:lnTo>
                      <a:pt x="8" y="10"/>
                    </a:lnTo>
                    <a:lnTo>
                      <a:pt x="11" y="10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8" name="Google Shape;988;p15"/>
              <p:cNvSpPr/>
              <p:nvPr/>
            </p:nvSpPr>
            <p:spPr>
              <a:xfrm>
                <a:off x="6403" y="2585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1" y="1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4" y="3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9" name="Google Shape;989;p15"/>
              <p:cNvSpPr/>
              <p:nvPr/>
            </p:nvSpPr>
            <p:spPr>
              <a:xfrm>
                <a:off x="6377" y="2550"/>
                <a:ext cx="4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46" h="12" extrusionOk="0">
                    <a:moveTo>
                      <a:pt x="35" y="11"/>
                    </a:moveTo>
                    <a:lnTo>
                      <a:pt x="37" y="11"/>
                    </a:lnTo>
                    <a:lnTo>
                      <a:pt x="38" y="9"/>
                    </a:lnTo>
                    <a:lnTo>
                      <a:pt x="42" y="9"/>
                    </a:lnTo>
                    <a:lnTo>
                      <a:pt x="43" y="6"/>
                    </a:lnTo>
                    <a:lnTo>
                      <a:pt x="45" y="6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3" y="0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0" y="4"/>
                    </a:lnTo>
                    <a:lnTo>
                      <a:pt x="38" y="4"/>
                    </a:lnTo>
                    <a:lnTo>
                      <a:pt x="37" y="8"/>
                    </a:lnTo>
                    <a:lnTo>
                      <a:pt x="34" y="8"/>
                    </a:lnTo>
                    <a:lnTo>
                      <a:pt x="32" y="6"/>
                    </a:lnTo>
                    <a:lnTo>
                      <a:pt x="27" y="6"/>
                    </a:lnTo>
                    <a:lnTo>
                      <a:pt x="24" y="6"/>
                    </a:lnTo>
                    <a:lnTo>
                      <a:pt x="21" y="4"/>
                    </a:lnTo>
                    <a:lnTo>
                      <a:pt x="18" y="3"/>
                    </a:lnTo>
                    <a:lnTo>
                      <a:pt x="14" y="4"/>
                    </a:lnTo>
                    <a:lnTo>
                      <a:pt x="11" y="3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5" y="11"/>
                    </a:lnTo>
                    <a:lnTo>
                      <a:pt x="7" y="12"/>
                    </a:lnTo>
                    <a:lnTo>
                      <a:pt x="8" y="11"/>
                    </a:lnTo>
                    <a:lnTo>
                      <a:pt x="11" y="12"/>
                    </a:lnTo>
                    <a:lnTo>
                      <a:pt x="13" y="12"/>
                    </a:lnTo>
                    <a:lnTo>
                      <a:pt x="14" y="12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7" y="12"/>
                    </a:lnTo>
                    <a:lnTo>
                      <a:pt x="30" y="9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0" name="Google Shape;990;p15"/>
              <p:cNvSpPr/>
              <p:nvPr/>
            </p:nvSpPr>
            <p:spPr>
              <a:xfrm>
                <a:off x="6505" y="2484"/>
                <a:ext cx="1" cy="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5"/>
              <p:cNvSpPr/>
              <p:nvPr/>
            </p:nvSpPr>
            <p:spPr>
              <a:xfrm>
                <a:off x="6551" y="2532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5"/>
              <p:cNvSpPr/>
              <p:nvPr/>
            </p:nvSpPr>
            <p:spPr>
              <a:xfrm>
                <a:off x="6548" y="2535"/>
                <a:ext cx="4" cy="2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4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5"/>
              <p:cNvSpPr/>
              <p:nvPr/>
            </p:nvSpPr>
            <p:spPr>
              <a:xfrm>
                <a:off x="6333" y="2551"/>
                <a:ext cx="35" cy="15"/>
              </a:xfrm>
              <a:custGeom>
                <a:avLst/>
                <a:gdLst/>
                <a:ahLst/>
                <a:cxnLst/>
                <a:rect l="l" t="t" r="r" b="b"/>
                <a:pathLst>
                  <a:path w="35" h="15" extrusionOk="0">
                    <a:moveTo>
                      <a:pt x="1" y="13"/>
                    </a:moveTo>
                    <a:lnTo>
                      <a:pt x="4" y="15"/>
                    </a:lnTo>
                    <a:lnTo>
                      <a:pt x="7" y="13"/>
                    </a:lnTo>
                    <a:lnTo>
                      <a:pt x="9" y="15"/>
                    </a:lnTo>
                    <a:lnTo>
                      <a:pt x="12" y="13"/>
                    </a:lnTo>
                    <a:lnTo>
                      <a:pt x="14" y="11"/>
                    </a:lnTo>
                    <a:lnTo>
                      <a:pt x="17" y="13"/>
                    </a:lnTo>
                    <a:lnTo>
                      <a:pt x="19" y="11"/>
                    </a:lnTo>
                    <a:lnTo>
                      <a:pt x="22" y="11"/>
                    </a:lnTo>
                    <a:lnTo>
                      <a:pt x="25" y="10"/>
                    </a:lnTo>
                    <a:lnTo>
                      <a:pt x="27" y="11"/>
                    </a:lnTo>
                    <a:lnTo>
                      <a:pt x="28" y="11"/>
                    </a:lnTo>
                    <a:lnTo>
                      <a:pt x="33" y="11"/>
                    </a:lnTo>
                    <a:lnTo>
                      <a:pt x="31" y="10"/>
                    </a:lnTo>
                    <a:lnTo>
                      <a:pt x="35" y="10"/>
                    </a:lnTo>
                    <a:lnTo>
                      <a:pt x="35" y="7"/>
                    </a:lnTo>
                    <a:lnTo>
                      <a:pt x="35" y="8"/>
                    </a:lnTo>
                    <a:lnTo>
                      <a:pt x="33" y="5"/>
                    </a:lnTo>
                    <a:lnTo>
                      <a:pt x="33" y="3"/>
                    </a:lnTo>
                    <a:lnTo>
                      <a:pt x="30" y="2"/>
                    </a:lnTo>
                    <a:lnTo>
                      <a:pt x="31" y="5"/>
                    </a:lnTo>
                    <a:lnTo>
                      <a:pt x="30" y="5"/>
                    </a:lnTo>
                    <a:lnTo>
                      <a:pt x="30" y="3"/>
                    </a:lnTo>
                    <a:lnTo>
                      <a:pt x="27" y="2"/>
                    </a:lnTo>
                    <a:lnTo>
                      <a:pt x="23" y="2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20" y="5"/>
                    </a:lnTo>
                    <a:lnTo>
                      <a:pt x="23" y="8"/>
                    </a:lnTo>
                    <a:lnTo>
                      <a:pt x="19" y="8"/>
                    </a:lnTo>
                    <a:lnTo>
                      <a:pt x="17" y="8"/>
                    </a:lnTo>
                    <a:lnTo>
                      <a:pt x="14" y="7"/>
                    </a:lnTo>
                    <a:lnTo>
                      <a:pt x="12" y="5"/>
                    </a:lnTo>
                    <a:lnTo>
                      <a:pt x="11" y="3"/>
                    </a:lnTo>
                    <a:lnTo>
                      <a:pt x="9" y="5"/>
                    </a:lnTo>
                    <a:lnTo>
                      <a:pt x="6" y="3"/>
                    </a:lnTo>
                    <a:lnTo>
                      <a:pt x="3" y="5"/>
                    </a:lnTo>
                    <a:lnTo>
                      <a:pt x="1" y="8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0" y="11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5"/>
              <p:cNvSpPr/>
              <p:nvPr/>
            </p:nvSpPr>
            <p:spPr>
              <a:xfrm>
                <a:off x="6501" y="2535"/>
                <a:ext cx="4" cy="2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4" y="2"/>
                    </a:moveTo>
                    <a:lnTo>
                      <a:pt x="4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5"/>
              <p:cNvSpPr/>
              <p:nvPr/>
            </p:nvSpPr>
            <p:spPr>
              <a:xfrm>
                <a:off x="6501" y="2484"/>
                <a:ext cx="2" cy="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5"/>
              <p:cNvSpPr/>
              <p:nvPr/>
            </p:nvSpPr>
            <p:spPr>
              <a:xfrm>
                <a:off x="6490" y="2551"/>
                <a:ext cx="8" cy="2"/>
              </a:xfrm>
              <a:custGeom>
                <a:avLst/>
                <a:gdLst/>
                <a:ahLst/>
                <a:cxnLst/>
                <a:rect l="l" t="t" r="r" b="b"/>
                <a:pathLst>
                  <a:path w="8" h="2" extrusionOk="0">
                    <a:moveTo>
                      <a:pt x="3" y="2"/>
                    </a:moveTo>
                    <a:lnTo>
                      <a:pt x="8" y="2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5"/>
              <p:cNvSpPr/>
              <p:nvPr/>
            </p:nvSpPr>
            <p:spPr>
              <a:xfrm>
                <a:off x="6132" y="2508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1" y="0"/>
                    </a:moveTo>
                    <a:lnTo>
                      <a:pt x="0" y="2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5"/>
              <p:cNvSpPr/>
              <p:nvPr/>
            </p:nvSpPr>
            <p:spPr>
              <a:xfrm>
                <a:off x="6062" y="2411"/>
                <a:ext cx="11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4" extrusionOk="0">
                    <a:moveTo>
                      <a:pt x="6" y="1"/>
                    </a:moveTo>
                    <a:lnTo>
                      <a:pt x="4" y="0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3" y="5"/>
                    </a:lnTo>
                    <a:lnTo>
                      <a:pt x="3" y="8"/>
                    </a:lnTo>
                    <a:lnTo>
                      <a:pt x="6" y="8"/>
                    </a:lnTo>
                    <a:lnTo>
                      <a:pt x="8" y="14"/>
                    </a:lnTo>
                    <a:lnTo>
                      <a:pt x="9" y="13"/>
                    </a:lnTo>
                    <a:lnTo>
                      <a:pt x="11" y="9"/>
                    </a:lnTo>
                    <a:lnTo>
                      <a:pt x="11" y="8"/>
                    </a:lnTo>
                    <a:lnTo>
                      <a:pt x="8" y="5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5"/>
              <p:cNvSpPr/>
              <p:nvPr/>
            </p:nvSpPr>
            <p:spPr>
              <a:xfrm>
                <a:off x="6095" y="2462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0" y="1"/>
                    </a:moveTo>
                    <a:lnTo>
                      <a:pt x="2" y="5"/>
                    </a:lnTo>
                    <a:lnTo>
                      <a:pt x="5" y="5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5"/>
              <p:cNvSpPr/>
              <p:nvPr/>
            </p:nvSpPr>
            <p:spPr>
              <a:xfrm>
                <a:off x="6105" y="2475"/>
                <a:ext cx="4" cy="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4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5"/>
              <p:cNvSpPr/>
              <p:nvPr/>
            </p:nvSpPr>
            <p:spPr>
              <a:xfrm>
                <a:off x="6082" y="2448"/>
                <a:ext cx="10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0" h="12" extrusionOk="0">
                    <a:moveTo>
                      <a:pt x="2" y="0"/>
                    </a:moveTo>
                    <a:lnTo>
                      <a:pt x="0" y="1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7" y="11"/>
                    </a:lnTo>
                    <a:lnTo>
                      <a:pt x="10" y="12"/>
                    </a:lnTo>
                    <a:lnTo>
                      <a:pt x="10" y="6"/>
                    </a:lnTo>
                    <a:lnTo>
                      <a:pt x="5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2" name="Google Shape;1002;p15"/>
              <p:cNvSpPr/>
              <p:nvPr/>
            </p:nvSpPr>
            <p:spPr>
              <a:xfrm>
                <a:off x="6062" y="2401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3" name="Google Shape;1003;p15"/>
              <p:cNvSpPr/>
              <p:nvPr/>
            </p:nvSpPr>
            <p:spPr>
              <a:xfrm>
                <a:off x="6082" y="2430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4" y="3"/>
                    </a:moveTo>
                    <a:lnTo>
                      <a:pt x="5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4" y="2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4" name="Google Shape;1004;p15"/>
              <p:cNvSpPr/>
              <p:nvPr/>
            </p:nvSpPr>
            <p:spPr>
              <a:xfrm>
                <a:off x="6079" y="2440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5" name="Google Shape;1005;p15"/>
              <p:cNvSpPr/>
              <p:nvPr/>
            </p:nvSpPr>
            <p:spPr>
              <a:xfrm>
                <a:off x="6101" y="2471"/>
                <a:ext cx="4" cy="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0" y="0"/>
                    </a:moveTo>
                    <a:lnTo>
                      <a:pt x="2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6" name="Google Shape;1006;p15"/>
              <p:cNvSpPr/>
              <p:nvPr/>
            </p:nvSpPr>
            <p:spPr>
              <a:xfrm>
                <a:off x="6516" y="2529"/>
                <a:ext cx="1" cy="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7" name="Google Shape;1007;p15"/>
              <p:cNvSpPr/>
              <p:nvPr/>
            </p:nvSpPr>
            <p:spPr>
              <a:xfrm>
                <a:off x="6035" y="2349"/>
                <a:ext cx="154" cy="170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70" extrusionOk="0">
                    <a:moveTo>
                      <a:pt x="143" y="162"/>
                    </a:moveTo>
                    <a:lnTo>
                      <a:pt x="146" y="167"/>
                    </a:lnTo>
                    <a:lnTo>
                      <a:pt x="148" y="167"/>
                    </a:lnTo>
                    <a:lnTo>
                      <a:pt x="149" y="166"/>
                    </a:lnTo>
                    <a:lnTo>
                      <a:pt x="149" y="159"/>
                    </a:lnTo>
                    <a:lnTo>
                      <a:pt x="151" y="151"/>
                    </a:lnTo>
                    <a:lnTo>
                      <a:pt x="149" y="146"/>
                    </a:lnTo>
                    <a:lnTo>
                      <a:pt x="151" y="140"/>
                    </a:lnTo>
                    <a:lnTo>
                      <a:pt x="151" y="138"/>
                    </a:lnTo>
                    <a:lnTo>
                      <a:pt x="151" y="134"/>
                    </a:lnTo>
                    <a:lnTo>
                      <a:pt x="153" y="134"/>
                    </a:lnTo>
                    <a:lnTo>
                      <a:pt x="154" y="130"/>
                    </a:lnTo>
                    <a:lnTo>
                      <a:pt x="154" y="129"/>
                    </a:lnTo>
                    <a:lnTo>
                      <a:pt x="151" y="127"/>
                    </a:lnTo>
                    <a:lnTo>
                      <a:pt x="149" y="126"/>
                    </a:lnTo>
                    <a:lnTo>
                      <a:pt x="148" y="122"/>
                    </a:lnTo>
                    <a:lnTo>
                      <a:pt x="146" y="121"/>
                    </a:lnTo>
                    <a:lnTo>
                      <a:pt x="146" y="119"/>
                    </a:lnTo>
                    <a:lnTo>
                      <a:pt x="143" y="118"/>
                    </a:lnTo>
                    <a:lnTo>
                      <a:pt x="138" y="118"/>
                    </a:lnTo>
                    <a:lnTo>
                      <a:pt x="137" y="118"/>
                    </a:lnTo>
                    <a:lnTo>
                      <a:pt x="135" y="114"/>
                    </a:lnTo>
                    <a:lnTo>
                      <a:pt x="133" y="111"/>
                    </a:lnTo>
                    <a:lnTo>
                      <a:pt x="132" y="113"/>
                    </a:lnTo>
                    <a:lnTo>
                      <a:pt x="133" y="110"/>
                    </a:lnTo>
                    <a:lnTo>
                      <a:pt x="132" y="107"/>
                    </a:lnTo>
                    <a:lnTo>
                      <a:pt x="132" y="100"/>
                    </a:lnTo>
                    <a:lnTo>
                      <a:pt x="129" y="100"/>
                    </a:lnTo>
                    <a:lnTo>
                      <a:pt x="127" y="100"/>
                    </a:lnTo>
                    <a:lnTo>
                      <a:pt x="121" y="100"/>
                    </a:lnTo>
                    <a:lnTo>
                      <a:pt x="116" y="97"/>
                    </a:lnTo>
                    <a:lnTo>
                      <a:pt x="116" y="94"/>
                    </a:lnTo>
                    <a:lnTo>
                      <a:pt x="119" y="92"/>
                    </a:lnTo>
                    <a:lnTo>
                      <a:pt x="122" y="91"/>
                    </a:lnTo>
                    <a:lnTo>
                      <a:pt x="121" y="89"/>
                    </a:lnTo>
                    <a:lnTo>
                      <a:pt x="117" y="91"/>
                    </a:lnTo>
                    <a:lnTo>
                      <a:pt x="116" y="89"/>
                    </a:lnTo>
                    <a:lnTo>
                      <a:pt x="113" y="91"/>
                    </a:lnTo>
                    <a:lnTo>
                      <a:pt x="114" y="89"/>
                    </a:lnTo>
                    <a:lnTo>
                      <a:pt x="117" y="86"/>
                    </a:lnTo>
                    <a:lnTo>
                      <a:pt x="122" y="86"/>
                    </a:lnTo>
                    <a:lnTo>
                      <a:pt x="122" y="83"/>
                    </a:lnTo>
                    <a:lnTo>
                      <a:pt x="117" y="78"/>
                    </a:lnTo>
                    <a:lnTo>
                      <a:pt x="114" y="78"/>
                    </a:lnTo>
                    <a:lnTo>
                      <a:pt x="111" y="79"/>
                    </a:lnTo>
                    <a:lnTo>
                      <a:pt x="108" y="81"/>
                    </a:lnTo>
                    <a:lnTo>
                      <a:pt x="105" y="81"/>
                    </a:lnTo>
                    <a:lnTo>
                      <a:pt x="106" y="81"/>
                    </a:lnTo>
                    <a:lnTo>
                      <a:pt x="108" y="79"/>
                    </a:lnTo>
                    <a:lnTo>
                      <a:pt x="110" y="79"/>
                    </a:lnTo>
                    <a:lnTo>
                      <a:pt x="111" y="78"/>
                    </a:lnTo>
                    <a:lnTo>
                      <a:pt x="111" y="76"/>
                    </a:lnTo>
                    <a:lnTo>
                      <a:pt x="108" y="75"/>
                    </a:lnTo>
                    <a:lnTo>
                      <a:pt x="103" y="75"/>
                    </a:lnTo>
                    <a:lnTo>
                      <a:pt x="98" y="71"/>
                    </a:lnTo>
                    <a:lnTo>
                      <a:pt x="98" y="70"/>
                    </a:lnTo>
                    <a:lnTo>
                      <a:pt x="98" y="67"/>
                    </a:lnTo>
                    <a:lnTo>
                      <a:pt x="92" y="60"/>
                    </a:lnTo>
                    <a:lnTo>
                      <a:pt x="90" y="60"/>
                    </a:lnTo>
                    <a:lnTo>
                      <a:pt x="89" y="60"/>
                    </a:lnTo>
                    <a:lnTo>
                      <a:pt x="87" y="59"/>
                    </a:lnTo>
                    <a:lnTo>
                      <a:pt x="86" y="54"/>
                    </a:lnTo>
                    <a:lnTo>
                      <a:pt x="82" y="49"/>
                    </a:lnTo>
                    <a:lnTo>
                      <a:pt x="76" y="46"/>
                    </a:lnTo>
                    <a:lnTo>
                      <a:pt x="73" y="46"/>
                    </a:lnTo>
                    <a:lnTo>
                      <a:pt x="73" y="48"/>
                    </a:lnTo>
                    <a:lnTo>
                      <a:pt x="71" y="46"/>
                    </a:lnTo>
                    <a:lnTo>
                      <a:pt x="70" y="43"/>
                    </a:lnTo>
                    <a:lnTo>
                      <a:pt x="68" y="44"/>
                    </a:lnTo>
                    <a:lnTo>
                      <a:pt x="66" y="43"/>
                    </a:lnTo>
                    <a:lnTo>
                      <a:pt x="66" y="38"/>
                    </a:lnTo>
                    <a:lnTo>
                      <a:pt x="63" y="35"/>
                    </a:lnTo>
                    <a:lnTo>
                      <a:pt x="62" y="35"/>
                    </a:lnTo>
                    <a:lnTo>
                      <a:pt x="60" y="33"/>
                    </a:lnTo>
                    <a:lnTo>
                      <a:pt x="52" y="27"/>
                    </a:lnTo>
                    <a:lnTo>
                      <a:pt x="49" y="27"/>
                    </a:lnTo>
                    <a:lnTo>
                      <a:pt x="46" y="24"/>
                    </a:lnTo>
                    <a:lnTo>
                      <a:pt x="43" y="24"/>
                    </a:lnTo>
                    <a:lnTo>
                      <a:pt x="41" y="20"/>
                    </a:lnTo>
                    <a:lnTo>
                      <a:pt x="41" y="16"/>
                    </a:lnTo>
                    <a:lnTo>
                      <a:pt x="38" y="14"/>
                    </a:lnTo>
                    <a:lnTo>
                      <a:pt x="36" y="11"/>
                    </a:lnTo>
                    <a:lnTo>
                      <a:pt x="35" y="11"/>
                    </a:lnTo>
                    <a:lnTo>
                      <a:pt x="33" y="8"/>
                    </a:lnTo>
                    <a:lnTo>
                      <a:pt x="30" y="6"/>
                    </a:lnTo>
                    <a:lnTo>
                      <a:pt x="27" y="6"/>
                    </a:lnTo>
                    <a:lnTo>
                      <a:pt x="25" y="6"/>
                    </a:lnTo>
                    <a:lnTo>
                      <a:pt x="23" y="6"/>
                    </a:lnTo>
                    <a:lnTo>
                      <a:pt x="20" y="6"/>
                    </a:lnTo>
                    <a:lnTo>
                      <a:pt x="16" y="6"/>
                    </a:lnTo>
                    <a:lnTo>
                      <a:pt x="14" y="6"/>
                    </a:lnTo>
                    <a:lnTo>
                      <a:pt x="8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3" y="14"/>
                    </a:lnTo>
                    <a:lnTo>
                      <a:pt x="6" y="16"/>
                    </a:lnTo>
                    <a:lnTo>
                      <a:pt x="11" y="22"/>
                    </a:lnTo>
                    <a:lnTo>
                      <a:pt x="14" y="22"/>
                    </a:lnTo>
                    <a:lnTo>
                      <a:pt x="17" y="27"/>
                    </a:lnTo>
                    <a:lnTo>
                      <a:pt x="19" y="27"/>
                    </a:lnTo>
                    <a:lnTo>
                      <a:pt x="20" y="27"/>
                    </a:lnTo>
                    <a:lnTo>
                      <a:pt x="25" y="30"/>
                    </a:lnTo>
                    <a:lnTo>
                      <a:pt x="30" y="38"/>
                    </a:lnTo>
                    <a:lnTo>
                      <a:pt x="35" y="43"/>
                    </a:lnTo>
                    <a:lnTo>
                      <a:pt x="36" y="43"/>
                    </a:lnTo>
                    <a:lnTo>
                      <a:pt x="36" y="48"/>
                    </a:lnTo>
                    <a:lnTo>
                      <a:pt x="38" y="48"/>
                    </a:lnTo>
                    <a:lnTo>
                      <a:pt x="38" y="52"/>
                    </a:lnTo>
                    <a:lnTo>
                      <a:pt x="41" y="54"/>
                    </a:lnTo>
                    <a:lnTo>
                      <a:pt x="43" y="54"/>
                    </a:lnTo>
                    <a:lnTo>
                      <a:pt x="47" y="59"/>
                    </a:lnTo>
                    <a:lnTo>
                      <a:pt x="49" y="59"/>
                    </a:lnTo>
                    <a:lnTo>
                      <a:pt x="51" y="59"/>
                    </a:lnTo>
                    <a:lnTo>
                      <a:pt x="51" y="60"/>
                    </a:lnTo>
                    <a:lnTo>
                      <a:pt x="51" y="62"/>
                    </a:lnTo>
                    <a:lnTo>
                      <a:pt x="52" y="65"/>
                    </a:lnTo>
                    <a:lnTo>
                      <a:pt x="54" y="68"/>
                    </a:lnTo>
                    <a:lnTo>
                      <a:pt x="54" y="68"/>
                    </a:lnTo>
                    <a:lnTo>
                      <a:pt x="55" y="76"/>
                    </a:lnTo>
                    <a:lnTo>
                      <a:pt x="57" y="81"/>
                    </a:lnTo>
                    <a:lnTo>
                      <a:pt x="60" y="81"/>
                    </a:lnTo>
                    <a:lnTo>
                      <a:pt x="65" y="84"/>
                    </a:lnTo>
                    <a:lnTo>
                      <a:pt x="65" y="87"/>
                    </a:lnTo>
                    <a:lnTo>
                      <a:pt x="68" y="92"/>
                    </a:lnTo>
                    <a:lnTo>
                      <a:pt x="71" y="95"/>
                    </a:lnTo>
                    <a:lnTo>
                      <a:pt x="73" y="102"/>
                    </a:lnTo>
                    <a:lnTo>
                      <a:pt x="78" y="111"/>
                    </a:lnTo>
                    <a:lnTo>
                      <a:pt x="78" y="116"/>
                    </a:lnTo>
                    <a:lnTo>
                      <a:pt x="79" y="119"/>
                    </a:lnTo>
                    <a:lnTo>
                      <a:pt x="84" y="122"/>
                    </a:lnTo>
                    <a:lnTo>
                      <a:pt x="89" y="129"/>
                    </a:lnTo>
                    <a:lnTo>
                      <a:pt x="90" y="134"/>
                    </a:lnTo>
                    <a:lnTo>
                      <a:pt x="94" y="134"/>
                    </a:lnTo>
                    <a:lnTo>
                      <a:pt x="95" y="135"/>
                    </a:lnTo>
                    <a:lnTo>
                      <a:pt x="98" y="138"/>
                    </a:lnTo>
                    <a:lnTo>
                      <a:pt x="100" y="142"/>
                    </a:lnTo>
                    <a:lnTo>
                      <a:pt x="103" y="143"/>
                    </a:lnTo>
                    <a:lnTo>
                      <a:pt x="106" y="148"/>
                    </a:lnTo>
                    <a:lnTo>
                      <a:pt x="113" y="151"/>
                    </a:lnTo>
                    <a:lnTo>
                      <a:pt x="114" y="154"/>
                    </a:lnTo>
                    <a:lnTo>
                      <a:pt x="117" y="156"/>
                    </a:lnTo>
                    <a:lnTo>
                      <a:pt x="125" y="162"/>
                    </a:lnTo>
                    <a:lnTo>
                      <a:pt x="127" y="166"/>
                    </a:lnTo>
                    <a:lnTo>
                      <a:pt x="129" y="167"/>
                    </a:lnTo>
                    <a:lnTo>
                      <a:pt x="130" y="170"/>
                    </a:lnTo>
                    <a:lnTo>
                      <a:pt x="132" y="169"/>
                    </a:lnTo>
                    <a:lnTo>
                      <a:pt x="132" y="166"/>
                    </a:lnTo>
                    <a:lnTo>
                      <a:pt x="130" y="164"/>
                    </a:lnTo>
                    <a:lnTo>
                      <a:pt x="130" y="164"/>
                    </a:lnTo>
                    <a:lnTo>
                      <a:pt x="133" y="164"/>
                    </a:lnTo>
                    <a:lnTo>
                      <a:pt x="138" y="169"/>
                    </a:lnTo>
                    <a:lnTo>
                      <a:pt x="140" y="167"/>
                    </a:lnTo>
                    <a:lnTo>
                      <a:pt x="140" y="164"/>
                    </a:lnTo>
                    <a:lnTo>
                      <a:pt x="141" y="162"/>
                    </a:lnTo>
                    <a:lnTo>
                      <a:pt x="143" y="16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15"/>
              <p:cNvSpPr/>
              <p:nvPr/>
            </p:nvSpPr>
            <p:spPr>
              <a:xfrm>
                <a:off x="6524" y="2522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9" name="Google Shape;1009;p15"/>
              <p:cNvSpPr/>
              <p:nvPr/>
            </p:nvSpPr>
            <p:spPr>
              <a:xfrm>
                <a:off x="6517" y="2545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2" y="5"/>
                    </a:moveTo>
                    <a:lnTo>
                      <a:pt x="4" y="3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0" name="Google Shape;1010;p15"/>
              <p:cNvSpPr/>
              <p:nvPr/>
            </p:nvSpPr>
            <p:spPr>
              <a:xfrm>
                <a:off x="6175" y="2527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15"/>
              <p:cNvSpPr/>
              <p:nvPr/>
            </p:nvSpPr>
            <p:spPr>
              <a:xfrm>
                <a:off x="6519" y="2550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3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2" name="Google Shape;1012;p15"/>
              <p:cNvSpPr/>
              <p:nvPr/>
            </p:nvSpPr>
            <p:spPr>
              <a:xfrm>
                <a:off x="6176" y="2518"/>
                <a:ext cx="126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43" extrusionOk="0">
                    <a:moveTo>
                      <a:pt x="85" y="35"/>
                    </a:moveTo>
                    <a:lnTo>
                      <a:pt x="90" y="36"/>
                    </a:lnTo>
                    <a:lnTo>
                      <a:pt x="93" y="33"/>
                    </a:lnTo>
                    <a:lnTo>
                      <a:pt x="96" y="35"/>
                    </a:lnTo>
                    <a:lnTo>
                      <a:pt x="99" y="36"/>
                    </a:lnTo>
                    <a:lnTo>
                      <a:pt x="104" y="36"/>
                    </a:lnTo>
                    <a:lnTo>
                      <a:pt x="107" y="35"/>
                    </a:lnTo>
                    <a:lnTo>
                      <a:pt x="110" y="35"/>
                    </a:lnTo>
                    <a:lnTo>
                      <a:pt x="112" y="38"/>
                    </a:lnTo>
                    <a:lnTo>
                      <a:pt x="115" y="38"/>
                    </a:lnTo>
                    <a:lnTo>
                      <a:pt x="118" y="41"/>
                    </a:lnTo>
                    <a:lnTo>
                      <a:pt x="121" y="41"/>
                    </a:lnTo>
                    <a:lnTo>
                      <a:pt x="125" y="43"/>
                    </a:lnTo>
                    <a:lnTo>
                      <a:pt x="126" y="43"/>
                    </a:lnTo>
                    <a:lnTo>
                      <a:pt x="125" y="38"/>
                    </a:lnTo>
                    <a:lnTo>
                      <a:pt x="123" y="38"/>
                    </a:lnTo>
                    <a:lnTo>
                      <a:pt x="125" y="35"/>
                    </a:lnTo>
                    <a:lnTo>
                      <a:pt x="126" y="30"/>
                    </a:lnTo>
                    <a:lnTo>
                      <a:pt x="125" y="27"/>
                    </a:lnTo>
                    <a:lnTo>
                      <a:pt x="121" y="27"/>
                    </a:lnTo>
                    <a:lnTo>
                      <a:pt x="121" y="27"/>
                    </a:lnTo>
                    <a:lnTo>
                      <a:pt x="118" y="27"/>
                    </a:lnTo>
                    <a:lnTo>
                      <a:pt x="117" y="27"/>
                    </a:lnTo>
                    <a:lnTo>
                      <a:pt x="115" y="27"/>
                    </a:lnTo>
                    <a:lnTo>
                      <a:pt x="112" y="27"/>
                    </a:lnTo>
                    <a:lnTo>
                      <a:pt x="110" y="27"/>
                    </a:lnTo>
                    <a:lnTo>
                      <a:pt x="107" y="25"/>
                    </a:lnTo>
                    <a:lnTo>
                      <a:pt x="104" y="24"/>
                    </a:lnTo>
                    <a:lnTo>
                      <a:pt x="104" y="22"/>
                    </a:lnTo>
                    <a:lnTo>
                      <a:pt x="102" y="19"/>
                    </a:lnTo>
                    <a:lnTo>
                      <a:pt x="101" y="14"/>
                    </a:lnTo>
                    <a:lnTo>
                      <a:pt x="98" y="14"/>
                    </a:lnTo>
                    <a:lnTo>
                      <a:pt x="96" y="16"/>
                    </a:lnTo>
                    <a:lnTo>
                      <a:pt x="94" y="12"/>
                    </a:lnTo>
                    <a:lnTo>
                      <a:pt x="91" y="12"/>
                    </a:lnTo>
                    <a:lnTo>
                      <a:pt x="88" y="11"/>
                    </a:lnTo>
                    <a:lnTo>
                      <a:pt x="86" y="9"/>
                    </a:lnTo>
                    <a:lnTo>
                      <a:pt x="85" y="9"/>
                    </a:lnTo>
                    <a:lnTo>
                      <a:pt x="82" y="9"/>
                    </a:lnTo>
                    <a:lnTo>
                      <a:pt x="78" y="6"/>
                    </a:lnTo>
                    <a:lnTo>
                      <a:pt x="75" y="6"/>
                    </a:lnTo>
                    <a:lnTo>
                      <a:pt x="75" y="12"/>
                    </a:lnTo>
                    <a:lnTo>
                      <a:pt x="74" y="14"/>
                    </a:lnTo>
                    <a:lnTo>
                      <a:pt x="67" y="16"/>
                    </a:lnTo>
                    <a:lnTo>
                      <a:pt x="59" y="14"/>
                    </a:lnTo>
                    <a:lnTo>
                      <a:pt x="51" y="14"/>
                    </a:lnTo>
                    <a:lnTo>
                      <a:pt x="47" y="12"/>
                    </a:lnTo>
                    <a:lnTo>
                      <a:pt x="45" y="11"/>
                    </a:lnTo>
                    <a:lnTo>
                      <a:pt x="45" y="8"/>
                    </a:lnTo>
                    <a:lnTo>
                      <a:pt x="43" y="4"/>
                    </a:lnTo>
                    <a:lnTo>
                      <a:pt x="37" y="4"/>
                    </a:lnTo>
                    <a:lnTo>
                      <a:pt x="32" y="3"/>
                    </a:lnTo>
                    <a:lnTo>
                      <a:pt x="31" y="1"/>
                    </a:lnTo>
                    <a:lnTo>
                      <a:pt x="26" y="1"/>
                    </a:lnTo>
                    <a:lnTo>
                      <a:pt x="24" y="3"/>
                    </a:lnTo>
                    <a:lnTo>
                      <a:pt x="23" y="3"/>
                    </a:lnTo>
                    <a:lnTo>
                      <a:pt x="21" y="1"/>
                    </a:lnTo>
                    <a:lnTo>
                      <a:pt x="16" y="1"/>
                    </a:lnTo>
                    <a:lnTo>
                      <a:pt x="13" y="1"/>
                    </a:lnTo>
                    <a:lnTo>
                      <a:pt x="12" y="0"/>
                    </a:lnTo>
                    <a:lnTo>
                      <a:pt x="10" y="3"/>
                    </a:lnTo>
                    <a:lnTo>
                      <a:pt x="10" y="6"/>
                    </a:lnTo>
                    <a:lnTo>
                      <a:pt x="8" y="9"/>
                    </a:lnTo>
                    <a:lnTo>
                      <a:pt x="5" y="9"/>
                    </a:lnTo>
                    <a:lnTo>
                      <a:pt x="5" y="12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8" y="14"/>
                    </a:lnTo>
                    <a:lnTo>
                      <a:pt x="12" y="14"/>
                    </a:lnTo>
                    <a:lnTo>
                      <a:pt x="13" y="16"/>
                    </a:lnTo>
                    <a:lnTo>
                      <a:pt x="15" y="17"/>
                    </a:lnTo>
                    <a:lnTo>
                      <a:pt x="16" y="16"/>
                    </a:lnTo>
                    <a:lnTo>
                      <a:pt x="18" y="16"/>
                    </a:lnTo>
                    <a:lnTo>
                      <a:pt x="16" y="17"/>
                    </a:lnTo>
                    <a:lnTo>
                      <a:pt x="15" y="20"/>
                    </a:lnTo>
                    <a:lnTo>
                      <a:pt x="16" y="22"/>
                    </a:lnTo>
                    <a:lnTo>
                      <a:pt x="20" y="22"/>
                    </a:lnTo>
                    <a:lnTo>
                      <a:pt x="23" y="24"/>
                    </a:lnTo>
                    <a:lnTo>
                      <a:pt x="26" y="22"/>
                    </a:lnTo>
                    <a:lnTo>
                      <a:pt x="27" y="24"/>
                    </a:lnTo>
                    <a:lnTo>
                      <a:pt x="32" y="24"/>
                    </a:lnTo>
                    <a:lnTo>
                      <a:pt x="37" y="27"/>
                    </a:lnTo>
                    <a:lnTo>
                      <a:pt x="42" y="28"/>
                    </a:lnTo>
                    <a:lnTo>
                      <a:pt x="45" y="25"/>
                    </a:lnTo>
                    <a:lnTo>
                      <a:pt x="47" y="25"/>
                    </a:lnTo>
                    <a:lnTo>
                      <a:pt x="50" y="28"/>
                    </a:lnTo>
                    <a:lnTo>
                      <a:pt x="51" y="28"/>
                    </a:lnTo>
                    <a:lnTo>
                      <a:pt x="53" y="27"/>
                    </a:lnTo>
                    <a:lnTo>
                      <a:pt x="56" y="27"/>
                    </a:lnTo>
                    <a:lnTo>
                      <a:pt x="59" y="28"/>
                    </a:lnTo>
                    <a:lnTo>
                      <a:pt x="64" y="28"/>
                    </a:lnTo>
                    <a:lnTo>
                      <a:pt x="70" y="33"/>
                    </a:lnTo>
                    <a:lnTo>
                      <a:pt x="77" y="35"/>
                    </a:lnTo>
                    <a:lnTo>
                      <a:pt x="80" y="33"/>
                    </a:lnTo>
                    <a:lnTo>
                      <a:pt x="85" y="3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3" name="Google Shape;1013;p15"/>
              <p:cNvSpPr/>
              <p:nvPr/>
            </p:nvSpPr>
            <p:spPr>
              <a:xfrm>
                <a:off x="6164" y="2414"/>
                <a:ext cx="6" cy="8"/>
              </a:xfrm>
              <a:custGeom>
                <a:avLst/>
                <a:gdLst/>
                <a:ahLst/>
                <a:cxnLst/>
                <a:rect l="l" t="t" r="r" b="b"/>
                <a:pathLst>
                  <a:path w="6" h="8" extrusionOk="0">
                    <a:moveTo>
                      <a:pt x="4" y="0"/>
                    </a:moveTo>
                    <a:lnTo>
                      <a:pt x="3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3" y="8"/>
                    </a:lnTo>
                    <a:lnTo>
                      <a:pt x="6" y="8"/>
                    </a:lnTo>
                    <a:lnTo>
                      <a:pt x="6" y="3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4" name="Google Shape;1014;p15"/>
              <p:cNvSpPr/>
              <p:nvPr/>
            </p:nvSpPr>
            <p:spPr>
              <a:xfrm>
                <a:off x="6167" y="2435"/>
                <a:ext cx="8" cy="5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6" y="5"/>
                    </a:moveTo>
                    <a:lnTo>
                      <a:pt x="8" y="3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5" name="Google Shape;1015;p15"/>
              <p:cNvSpPr/>
              <p:nvPr/>
            </p:nvSpPr>
            <p:spPr>
              <a:xfrm>
                <a:off x="6159" y="2414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1" y="5"/>
                    </a:moveTo>
                    <a:lnTo>
                      <a:pt x="3" y="2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6" name="Google Shape;1016;p15"/>
              <p:cNvSpPr/>
              <p:nvPr/>
            </p:nvSpPr>
            <p:spPr>
              <a:xfrm>
                <a:off x="6165" y="2440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5" y="3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7" name="Google Shape;1017;p15"/>
              <p:cNvSpPr/>
              <p:nvPr/>
            </p:nvSpPr>
            <p:spPr>
              <a:xfrm>
                <a:off x="6495" y="2484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5"/>
              <p:cNvSpPr/>
              <p:nvPr/>
            </p:nvSpPr>
            <p:spPr>
              <a:xfrm>
                <a:off x="6122" y="2403"/>
                <a:ext cx="7" cy="5"/>
              </a:xfrm>
              <a:custGeom>
                <a:avLst/>
                <a:gdLst/>
                <a:ahLst/>
                <a:cxnLst/>
                <a:rect l="l" t="t" r="r" b="b"/>
                <a:pathLst>
                  <a:path w="7" h="5" extrusionOk="0">
                    <a:moveTo>
                      <a:pt x="3" y="1"/>
                    </a:moveTo>
                    <a:lnTo>
                      <a:pt x="0" y="1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9" name="Google Shape;1019;p15"/>
            <p:cNvGrpSpPr/>
            <p:nvPr/>
          </p:nvGrpSpPr>
          <p:grpSpPr>
            <a:xfrm>
              <a:off x="4556" y="1173"/>
              <a:ext cx="1942" cy="1420"/>
              <a:chOff x="4556" y="1173"/>
              <a:chExt cx="1942" cy="1420"/>
            </a:xfrm>
          </p:grpSpPr>
          <p:sp>
            <p:nvSpPr>
              <p:cNvPr id="1020" name="Google Shape;1020;p15"/>
              <p:cNvSpPr/>
              <p:nvPr/>
            </p:nvSpPr>
            <p:spPr>
              <a:xfrm>
                <a:off x="6191" y="2389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0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15"/>
              <p:cNvSpPr/>
              <p:nvPr/>
            </p:nvSpPr>
            <p:spPr>
              <a:xfrm>
                <a:off x="6132" y="2411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1" y="0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2" name="Google Shape;1022;p15"/>
              <p:cNvSpPr/>
              <p:nvPr/>
            </p:nvSpPr>
            <p:spPr>
              <a:xfrm>
                <a:off x="6041" y="2390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5" y="3"/>
                    </a:lnTo>
                    <a:lnTo>
                      <a:pt x="3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3" name="Google Shape;1023;p15"/>
              <p:cNvSpPr/>
              <p:nvPr/>
            </p:nvSpPr>
            <p:spPr>
              <a:xfrm>
                <a:off x="6138" y="2416"/>
                <a:ext cx="10" cy="8"/>
              </a:xfrm>
              <a:custGeom>
                <a:avLst/>
                <a:gdLst/>
                <a:ahLst/>
                <a:cxnLst/>
                <a:rect l="l" t="t" r="r" b="b"/>
                <a:pathLst>
                  <a:path w="10" h="8" extrusionOk="0">
                    <a:moveTo>
                      <a:pt x="5" y="6"/>
                    </a:moveTo>
                    <a:lnTo>
                      <a:pt x="8" y="8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4" name="Google Shape;1024;p15"/>
              <p:cNvSpPr/>
              <p:nvPr/>
            </p:nvSpPr>
            <p:spPr>
              <a:xfrm>
                <a:off x="6215" y="2368"/>
                <a:ext cx="6" cy="8"/>
              </a:xfrm>
              <a:custGeom>
                <a:avLst/>
                <a:gdLst/>
                <a:ahLst/>
                <a:cxnLst/>
                <a:rect l="l" t="t" r="r" b="b"/>
                <a:pathLst>
                  <a:path w="6" h="8" extrusionOk="0">
                    <a:moveTo>
                      <a:pt x="3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6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5" name="Google Shape;1025;p15"/>
              <p:cNvSpPr/>
              <p:nvPr/>
            </p:nvSpPr>
            <p:spPr>
              <a:xfrm>
                <a:off x="6207" y="2470"/>
                <a:ext cx="14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" extrusionOk="0">
                    <a:moveTo>
                      <a:pt x="4" y="11"/>
                    </a:moveTo>
                    <a:lnTo>
                      <a:pt x="8" y="6"/>
                    </a:lnTo>
                    <a:lnTo>
                      <a:pt x="9" y="9"/>
                    </a:lnTo>
                    <a:lnTo>
                      <a:pt x="11" y="9"/>
                    </a:lnTo>
                    <a:lnTo>
                      <a:pt x="12" y="8"/>
                    </a:lnTo>
                    <a:lnTo>
                      <a:pt x="14" y="6"/>
                    </a:lnTo>
                    <a:lnTo>
                      <a:pt x="12" y="3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3" y="8"/>
                    </a:lnTo>
                    <a:lnTo>
                      <a:pt x="4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6" name="Google Shape;1026;p15"/>
              <p:cNvSpPr/>
              <p:nvPr/>
            </p:nvSpPr>
            <p:spPr>
              <a:xfrm>
                <a:off x="6199" y="2476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7" name="Google Shape;1027;p15"/>
              <p:cNvSpPr/>
              <p:nvPr/>
            </p:nvSpPr>
            <p:spPr>
              <a:xfrm>
                <a:off x="6181" y="2387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5" y="0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8" name="Google Shape;1028;p15"/>
              <p:cNvSpPr/>
              <p:nvPr/>
            </p:nvSpPr>
            <p:spPr>
              <a:xfrm>
                <a:off x="6176" y="2456"/>
                <a:ext cx="21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1" h="23" extrusionOk="0">
                    <a:moveTo>
                      <a:pt x="16" y="14"/>
                    </a:moveTo>
                    <a:lnTo>
                      <a:pt x="15" y="11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2" y="7"/>
                    </a:lnTo>
                    <a:lnTo>
                      <a:pt x="8" y="9"/>
                    </a:lnTo>
                    <a:lnTo>
                      <a:pt x="8" y="11"/>
                    </a:lnTo>
                    <a:lnTo>
                      <a:pt x="10" y="12"/>
                    </a:lnTo>
                    <a:lnTo>
                      <a:pt x="12" y="14"/>
                    </a:lnTo>
                    <a:lnTo>
                      <a:pt x="12" y="17"/>
                    </a:lnTo>
                    <a:lnTo>
                      <a:pt x="15" y="20"/>
                    </a:lnTo>
                    <a:lnTo>
                      <a:pt x="18" y="19"/>
                    </a:lnTo>
                    <a:lnTo>
                      <a:pt x="18" y="22"/>
                    </a:lnTo>
                    <a:lnTo>
                      <a:pt x="20" y="23"/>
                    </a:lnTo>
                    <a:lnTo>
                      <a:pt x="21" y="20"/>
                    </a:lnTo>
                    <a:lnTo>
                      <a:pt x="20" y="19"/>
                    </a:lnTo>
                    <a:lnTo>
                      <a:pt x="21" y="14"/>
                    </a:lnTo>
                    <a:lnTo>
                      <a:pt x="16" y="1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9" name="Google Shape;1029;p15"/>
              <p:cNvSpPr/>
              <p:nvPr/>
            </p:nvSpPr>
            <p:spPr>
              <a:xfrm>
                <a:off x="6191" y="2384"/>
                <a:ext cx="1" cy="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0" name="Google Shape;1030;p15"/>
              <p:cNvSpPr/>
              <p:nvPr/>
            </p:nvSpPr>
            <p:spPr>
              <a:xfrm>
                <a:off x="6191" y="2381"/>
                <a:ext cx="1" cy="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1" name="Google Shape;1031;p15"/>
              <p:cNvSpPr/>
              <p:nvPr/>
            </p:nvSpPr>
            <p:spPr>
              <a:xfrm>
                <a:off x="6364" y="2567"/>
                <a:ext cx="2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7" h="16" extrusionOk="0">
                    <a:moveTo>
                      <a:pt x="7" y="8"/>
                    </a:moveTo>
                    <a:lnTo>
                      <a:pt x="10" y="8"/>
                    </a:lnTo>
                    <a:lnTo>
                      <a:pt x="12" y="10"/>
                    </a:lnTo>
                    <a:lnTo>
                      <a:pt x="13" y="11"/>
                    </a:lnTo>
                    <a:lnTo>
                      <a:pt x="16" y="14"/>
                    </a:lnTo>
                    <a:lnTo>
                      <a:pt x="20" y="16"/>
                    </a:lnTo>
                    <a:lnTo>
                      <a:pt x="23" y="16"/>
                    </a:lnTo>
                    <a:lnTo>
                      <a:pt x="27" y="13"/>
                    </a:lnTo>
                    <a:lnTo>
                      <a:pt x="27" y="11"/>
                    </a:lnTo>
                    <a:lnTo>
                      <a:pt x="24" y="10"/>
                    </a:lnTo>
                    <a:lnTo>
                      <a:pt x="23" y="7"/>
                    </a:lnTo>
                    <a:lnTo>
                      <a:pt x="20" y="7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3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2" name="Google Shape;1032;p15"/>
              <p:cNvSpPr/>
              <p:nvPr/>
            </p:nvSpPr>
            <p:spPr>
              <a:xfrm>
                <a:off x="6420" y="2497"/>
                <a:ext cx="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8" y="11"/>
                    </a:moveTo>
                    <a:lnTo>
                      <a:pt x="5" y="10"/>
                    </a:lnTo>
                    <a:lnTo>
                      <a:pt x="5" y="8"/>
                    </a:lnTo>
                    <a:lnTo>
                      <a:pt x="5" y="6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3" y="16"/>
                    </a:lnTo>
                    <a:lnTo>
                      <a:pt x="5" y="14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8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3" name="Google Shape;1033;p15"/>
              <p:cNvSpPr/>
              <p:nvPr/>
            </p:nvSpPr>
            <p:spPr>
              <a:xfrm>
                <a:off x="6481" y="2550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4" name="Google Shape;1034;p15"/>
              <p:cNvSpPr/>
              <p:nvPr/>
            </p:nvSpPr>
            <p:spPr>
              <a:xfrm>
                <a:off x="6425" y="2553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5" name="Google Shape;1035;p15"/>
              <p:cNvSpPr/>
              <p:nvPr/>
            </p:nvSpPr>
            <p:spPr>
              <a:xfrm>
                <a:off x="6417" y="2586"/>
                <a:ext cx="10" cy="7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8" y="3"/>
                    </a:moveTo>
                    <a:lnTo>
                      <a:pt x="10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6" name="Google Shape;1036;p15"/>
              <p:cNvSpPr/>
              <p:nvPr/>
            </p:nvSpPr>
            <p:spPr>
              <a:xfrm>
                <a:off x="6423" y="2581"/>
                <a:ext cx="4" cy="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7" name="Google Shape;1037;p15"/>
              <p:cNvSpPr/>
              <p:nvPr/>
            </p:nvSpPr>
            <p:spPr>
              <a:xfrm>
                <a:off x="6422" y="2558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0" y="1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8" name="Google Shape;1038;p15"/>
              <p:cNvSpPr/>
              <p:nvPr/>
            </p:nvSpPr>
            <p:spPr>
              <a:xfrm>
                <a:off x="6484" y="2540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9" name="Google Shape;1039;p15"/>
              <p:cNvSpPr/>
              <p:nvPr/>
            </p:nvSpPr>
            <p:spPr>
              <a:xfrm>
                <a:off x="6348" y="2382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2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0" name="Google Shape;1040;p15"/>
              <p:cNvSpPr/>
              <p:nvPr/>
            </p:nvSpPr>
            <p:spPr>
              <a:xfrm>
                <a:off x="6484" y="2443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3" y="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15"/>
              <p:cNvSpPr/>
              <p:nvPr/>
            </p:nvSpPr>
            <p:spPr>
              <a:xfrm>
                <a:off x="6489" y="2452"/>
                <a:ext cx="9" cy="7"/>
              </a:xfrm>
              <a:custGeom>
                <a:avLst/>
                <a:gdLst/>
                <a:ahLst/>
                <a:cxnLst/>
                <a:rect l="l" t="t" r="r" b="b"/>
                <a:pathLst>
                  <a:path w="9" h="7" extrusionOk="0">
                    <a:moveTo>
                      <a:pt x="3" y="7"/>
                    </a:moveTo>
                    <a:lnTo>
                      <a:pt x="4" y="7"/>
                    </a:lnTo>
                    <a:lnTo>
                      <a:pt x="8" y="7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2" name="Google Shape;1042;p15"/>
              <p:cNvSpPr/>
              <p:nvPr/>
            </p:nvSpPr>
            <p:spPr>
              <a:xfrm>
                <a:off x="6492" y="2478"/>
                <a:ext cx="1" cy="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3" name="Google Shape;1043;p15"/>
              <p:cNvSpPr/>
              <p:nvPr/>
            </p:nvSpPr>
            <p:spPr>
              <a:xfrm>
                <a:off x="6493" y="2475"/>
                <a:ext cx="4" cy="1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2" y="1"/>
                    </a:moveTo>
                    <a:lnTo>
                      <a:pt x="4" y="1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4" name="Google Shape;1044;p15"/>
              <p:cNvSpPr/>
              <p:nvPr/>
            </p:nvSpPr>
            <p:spPr>
              <a:xfrm>
                <a:off x="6487" y="2551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15"/>
              <p:cNvSpPr/>
              <p:nvPr/>
            </p:nvSpPr>
            <p:spPr>
              <a:xfrm>
                <a:off x="6103" y="2333"/>
                <a:ext cx="61" cy="79"/>
              </a:xfrm>
              <a:custGeom>
                <a:avLst/>
                <a:gdLst/>
                <a:ahLst/>
                <a:cxnLst/>
                <a:rect l="l" t="t" r="r" b="b"/>
                <a:pathLst>
                  <a:path w="61" h="79" extrusionOk="0">
                    <a:moveTo>
                      <a:pt x="26" y="12"/>
                    </a:moveTo>
                    <a:lnTo>
                      <a:pt x="24" y="14"/>
                    </a:lnTo>
                    <a:lnTo>
                      <a:pt x="22" y="12"/>
                    </a:lnTo>
                    <a:lnTo>
                      <a:pt x="19" y="12"/>
                    </a:lnTo>
                    <a:lnTo>
                      <a:pt x="16" y="16"/>
                    </a:lnTo>
                    <a:lnTo>
                      <a:pt x="13" y="14"/>
                    </a:lnTo>
                    <a:lnTo>
                      <a:pt x="13" y="12"/>
                    </a:lnTo>
                    <a:lnTo>
                      <a:pt x="14" y="9"/>
                    </a:lnTo>
                    <a:lnTo>
                      <a:pt x="14" y="6"/>
                    </a:lnTo>
                    <a:lnTo>
                      <a:pt x="13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3" y="9"/>
                    </a:lnTo>
                    <a:lnTo>
                      <a:pt x="5" y="20"/>
                    </a:lnTo>
                    <a:lnTo>
                      <a:pt x="6" y="25"/>
                    </a:lnTo>
                    <a:lnTo>
                      <a:pt x="8" y="28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6" y="36"/>
                    </a:lnTo>
                    <a:lnTo>
                      <a:pt x="8" y="38"/>
                    </a:lnTo>
                    <a:lnTo>
                      <a:pt x="8" y="40"/>
                    </a:lnTo>
                    <a:lnTo>
                      <a:pt x="10" y="43"/>
                    </a:lnTo>
                    <a:lnTo>
                      <a:pt x="13" y="44"/>
                    </a:lnTo>
                    <a:lnTo>
                      <a:pt x="16" y="49"/>
                    </a:lnTo>
                    <a:lnTo>
                      <a:pt x="18" y="51"/>
                    </a:lnTo>
                    <a:lnTo>
                      <a:pt x="19" y="52"/>
                    </a:lnTo>
                    <a:lnTo>
                      <a:pt x="18" y="54"/>
                    </a:lnTo>
                    <a:lnTo>
                      <a:pt x="18" y="57"/>
                    </a:lnTo>
                    <a:lnTo>
                      <a:pt x="19" y="59"/>
                    </a:lnTo>
                    <a:lnTo>
                      <a:pt x="24" y="60"/>
                    </a:lnTo>
                    <a:lnTo>
                      <a:pt x="29" y="64"/>
                    </a:lnTo>
                    <a:lnTo>
                      <a:pt x="29" y="67"/>
                    </a:lnTo>
                    <a:lnTo>
                      <a:pt x="32" y="70"/>
                    </a:lnTo>
                    <a:lnTo>
                      <a:pt x="34" y="70"/>
                    </a:lnTo>
                    <a:lnTo>
                      <a:pt x="35" y="70"/>
                    </a:lnTo>
                    <a:lnTo>
                      <a:pt x="37" y="70"/>
                    </a:lnTo>
                    <a:lnTo>
                      <a:pt x="40" y="73"/>
                    </a:lnTo>
                    <a:lnTo>
                      <a:pt x="43" y="75"/>
                    </a:lnTo>
                    <a:lnTo>
                      <a:pt x="48" y="76"/>
                    </a:lnTo>
                    <a:lnTo>
                      <a:pt x="49" y="78"/>
                    </a:lnTo>
                    <a:lnTo>
                      <a:pt x="53" y="79"/>
                    </a:lnTo>
                    <a:lnTo>
                      <a:pt x="54" y="78"/>
                    </a:lnTo>
                    <a:lnTo>
                      <a:pt x="54" y="79"/>
                    </a:lnTo>
                    <a:lnTo>
                      <a:pt x="57" y="78"/>
                    </a:lnTo>
                    <a:lnTo>
                      <a:pt x="57" y="78"/>
                    </a:lnTo>
                    <a:lnTo>
                      <a:pt x="56" y="78"/>
                    </a:lnTo>
                    <a:lnTo>
                      <a:pt x="57" y="76"/>
                    </a:lnTo>
                    <a:lnTo>
                      <a:pt x="57" y="76"/>
                    </a:lnTo>
                    <a:lnTo>
                      <a:pt x="56" y="75"/>
                    </a:lnTo>
                    <a:lnTo>
                      <a:pt x="57" y="76"/>
                    </a:lnTo>
                    <a:lnTo>
                      <a:pt x="57" y="78"/>
                    </a:lnTo>
                    <a:lnTo>
                      <a:pt x="59" y="78"/>
                    </a:lnTo>
                    <a:lnTo>
                      <a:pt x="61" y="78"/>
                    </a:lnTo>
                    <a:lnTo>
                      <a:pt x="61" y="75"/>
                    </a:lnTo>
                    <a:lnTo>
                      <a:pt x="57" y="70"/>
                    </a:lnTo>
                    <a:lnTo>
                      <a:pt x="56" y="68"/>
                    </a:lnTo>
                    <a:lnTo>
                      <a:pt x="56" y="68"/>
                    </a:lnTo>
                    <a:lnTo>
                      <a:pt x="56" y="67"/>
                    </a:lnTo>
                    <a:lnTo>
                      <a:pt x="56" y="67"/>
                    </a:lnTo>
                    <a:lnTo>
                      <a:pt x="54" y="62"/>
                    </a:lnTo>
                    <a:lnTo>
                      <a:pt x="54" y="60"/>
                    </a:lnTo>
                    <a:lnTo>
                      <a:pt x="54" y="60"/>
                    </a:lnTo>
                    <a:lnTo>
                      <a:pt x="53" y="60"/>
                    </a:lnTo>
                    <a:lnTo>
                      <a:pt x="49" y="57"/>
                    </a:lnTo>
                    <a:lnTo>
                      <a:pt x="46" y="52"/>
                    </a:lnTo>
                    <a:lnTo>
                      <a:pt x="46" y="46"/>
                    </a:lnTo>
                    <a:lnTo>
                      <a:pt x="46" y="44"/>
                    </a:lnTo>
                    <a:lnTo>
                      <a:pt x="46" y="41"/>
                    </a:lnTo>
                    <a:lnTo>
                      <a:pt x="46" y="41"/>
                    </a:lnTo>
                    <a:lnTo>
                      <a:pt x="46" y="33"/>
                    </a:lnTo>
                    <a:lnTo>
                      <a:pt x="48" y="32"/>
                    </a:lnTo>
                    <a:lnTo>
                      <a:pt x="46" y="27"/>
                    </a:lnTo>
                    <a:lnTo>
                      <a:pt x="43" y="22"/>
                    </a:lnTo>
                    <a:lnTo>
                      <a:pt x="34" y="11"/>
                    </a:lnTo>
                    <a:lnTo>
                      <a:pt x="30" y="8"/>
                    </a:lnTo>
                    <a:lnTo>
                      <a:pt x="29" y="8"/>
                    </a:lnTo>
                    <a:lnTo>
                      <a:pt x="29" y="9"/>
                    </a:lnTo>
                    <a:lnTo>
                      <a:pt x="26" y="9"/>
                    </a:lnTo>
                    <a:lnTo>
                      <a:pt x="26" y="9"/>
                    </a:lnTo>
                    <a:lnTo>
                      <a:pt x="26" y="9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15"/>
              <p:cNvSpPr/>
              <p:nvPr/>
            </p:nvSpPr>
            <p:spPr>
              <a:xfrm>
                <a:off x="6266" y="2393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4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15"/>
              <p:cNvSpPr/>
              <p:nvPr/>
            </p:nvSpPr>
            <p:spPr>
              <a:xfrm>
                <a:off x="6340" y="2325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3"/>
                    </a:moveTo>
                    <a:lnTo>
                      <a:pt x="4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8" name="Google Shape;1048;p15"/>
              <p:cNvSpPr/>
              <p:nvPr/>
            </p:nvSpPr>
            <p:spPr>
              <a:xfrm>
                <a:off x="6336" y="2325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1" y="1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9" name="Google Shape;1049;p15"/>
              <p:cNvSpPr/>
              <p:nvPr/>
            </p:nvSpPr>
            <p:spPr>
              <a:xfrm>
                <a:off x="6264" y="2393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0" name="Google Shape;1050;p15"/>
              <p:cNvSpPr/>
              <p:nvPr/>
            </p:nvSpPr>
            <p:spPr>
              <a:xfrm>
                <a:off x="6239" y="2330"/>
                <a:ext cx="133" cy="89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9" extrusionOk="0">
                    <a:moveTo>
                      <a:pt x="7" y="82"/>
                    </a:moveTo>
                    <a:lnTo>
                      <a:pt x="7" y="84"/>
                    </a:lnTo>
                    <a:lnTo>
                      <a:pt x="11" y="87"/>
                    </a:lnTo>
                    <a:lnTo>
                      <a:pt x="12" y="89"/>
                    </a:lnTo>
                    <a:lnTo>
                      <a:pt x="14" y="89"/>
                    </a:lnTo>
                    <a:lnTo>
                      <a:pt x="19" y="89"/>
                    </a:lnTo>
                    <a:lnTo>
                      <a:pt x="19" y="87"/>
                    </a:lnTo>
                    <a:lnTo>
                      <a:pt x="22" y="87"/>
                    </a:lnTo>
                    <a:lnTo>
                      <a:pt x="25" y="86"/>
                    </a:lnTo>
                    <a:lnTo>
                      <a:pt x="31" y="86"/>
                    </a:lnTo>
                    <a:lnTo>
                      <a:pt x="39" y="82"/>
                    </a:lnTo>
                    <a:lnTo>
                      <a:pt x="43" y="81"/>
                    </a:lnTo>
                    <a:lnTo>
                      <a:pt x="49" y="81"/>
                    </a:lnTo>
                    <a:lnTo>
                      <a:pt x="52" y="82"/>
                    </a:lnTo>
                    <a:lnTo>
                      <a:pt x="54" y="84"/>
                    </a:lnTo>
                    <a:lnTo>
                      <a:pt x="57" y="84"/>
                    </a:lnTo>
                    <a:lnTo>
                      <a:pt x="63" y="81"/>
                    </a:lnTo>
                    <a:lnTo>
                      <a:pt x="70" y="81"/>
                    </a:lnTo>
                    <a:lnTo>
                      <a:pt x="68" y="78"/>
                    </a:lnTo>
                    <a:lnTo>
                      <a:pt x="74" y="70"/>
                    </a:lnTo>
                    <a:lnTo>
                      <a:pt x="76" y="63"/>
                    </a:lnTo>
                    <a:lnTo>
                      <a:pt x="81" y="57"/>
                    </a:lnTo>
                    <a:lnTo>
                      <a:pt x="84" y="47"/>
                    </a:lnTo>
                    <a:lnTo>
                      <a:pt x="84" y="44"/>
                    </a:lnTo>
                    <a:lnTo>
                      <a:pt x="86" y="43"/>
                    </a:lnTo>
                    <a:lnTo>
                      <a:pt x="86" y="41"/>
                    </a:lnTo>
                    <a:lnTo>
                      <a:pt x="89" y="36"/>
                    </a:lnTo>
                    <a:lnTo>
                      <a:pt x="90" y="38"/>
                    </a:lnTo>
                    <a:lnTo>
                      <a:pt x="95" y="38"/>
                    </a:lnTo>
                    <a:lnTo>
                      <a:pt x="101" y="38"/>
                    </a:lnTo>
                    <a:lnTo>
                      <a:pt x="103" y="38"/>
                    </a:lnTo>
                    <a:lnTo>
                      <a:pt x="106" y="38"/>
                    </a:lnTo>
                    <a:lnTo>
                      <a:pt x="109" y="39"/>
                    </a:lnTo>
                    <a:lnTo>
                      <a:pt x="109" y="38"/>
                    </a:lnTo>
                    <a:lnTo>
                      <a:pt x="113" y="41"/>
                    </a:lnTo>
                    <a:lnTo>
                      <a:pt x="116" y="41"/>
                    </a:lnTo>
                    <a:lnTo>
                      <a:pt x="119" y="39"/>
                    </a:lnTo>
                    <a:lnTo>
                      <a:pt x="122" y="39"/>
                    </a:lnTo>
                    <a:lnTo>
                      <a:pt x="122" y="38"/>
                    </a:lnTo>
                    <a:lnTo>
                      <a:pt x="117" y="35"/>
                    </a:lnTo>
                    <a:lnTo>
                      <a:pt x="117" y="30"/>
                    </a:lnTo>
                    <a:lnTo>
                      <a:pt x="121" y="30"/>
                    </a:lnTo>
                    <a:lnTo>
                      <a:pt x="125" y="30"/>
                    </a:lnTo>
                    <a:lnTo>
                      <a:pt x="130" y="28"/>
                    </a:lnTo>
                    <a:lnTo>
                      <a:pt x="133" y="27"/>
                    </a:lnTo>
                    <a:lnTo>
                      <a:pt x="132" y="23"/>
                    </a:lnTo>
                    <a:lnTo>
                      <a:pt x="130" y="23"/>
                    </a:lnTo>
                    <a:lnTo>
                      <a:pt x="127" y="23"/>
                    </a:lnTo>
                    <a:lnTo>
                      <a:pt x="125" y="22"/>
                    </a:lnTo>
                    <a:lnTo>
                      <a:pt x="122" y="22"/>
                    </a:lnTo>
                    <a:lnTo>
                      <a:pt x="119" y="19"/>
                    </a:lnTo>
                    <a:lnTo>
                      <a:pt x="117" y="19"/>
                    </a:lnTo>
                    <a:lnTo>
                      <a:pt x="114" y="20"/>
                    </a:lnTo>
                    <a:lnTo>
                      <a:pt x="113" y="19"/>
                    </a:lnTo>
                    <a:lnTo>
                      <a:pt x="116" y="17"/>
                    </a:lnTo>
                    <a:lnTo>
                      <a:pt x="114" y="14"/>
                    </a:lnTo>
                    <a:lnTo>
                      <a:pt x="114" y="15"/>
                    </a:lnTo>
                    <a:lnTo>
                      <a:pt x="111" y="17"/>
                    </a:lnTo>
                    <a:lnTo>
                      <a:pt x="111" y="15"/>
                    </a:lnTo>
                    <a:lnTo>
                      <a:pt x="109" y="15"/>
                    </a:lnTo>
                    <a:lnTo>
                      <a:pt x="109" y="11"/>
                    </a:lnTo>
                    <a:lnTo>
                      <a:pt x="113" y="11"/>
                    </a:lnTo>
                    <a:lnTo>
                      <a:pt x="111" y="9"/>
                    </a:lnTo>
                    <a:lnTo>
                      <a:pt x="108" y="6"/>
                    </a:lnTo>
                    <a:lnTo>
                      <a:pt x="108" y="7"/>
                    </a:lnTo>
                    <a:lnTo>
                      <a:pt x="105" y="4"/>
                    </a:lnTo>
                    <a:lnTo>
                      <a:pt x="105" y="1"/>
                    </a:lnTo>
                    <a:lnTo>
                      <a:pt x="101" y="0"/>
                    </a:lnTo>
                    <a:lnTo>
                      <a:pt x="100" y="0"/>
                    </a:lnTo>
                    <a:lnTo>
                      <a:pt x="101" y="3"/>
                    </a:lnTo>
                    <a:lnTo>
                      <a:pt x="98" y="6"/>
                    </a:lnTo>
                    <a:lnTo>
                      <a:pt x="97" y="6"/>
                    </a:lnTo>
                    <a:lnTo>
                      <a:pt x="98" y="3"/>
                    </a:lnTo>
                    <a:lnTo>
                      <a:pt x="97" y="1"/>
                    </a:lnTo>
                    <a:lnTo>
                      <a:pt x="95" y="0"/>
                    </a:lnTo>
                    <a:lnTo>
                      <a:pt x="94" y="6"/>
                    </a:lnTo>
                    <a:lnTo>
                      <a:pt x="92" y="7"/>
                    </a:lnTo>
                    <a:lnTo>
                      <a:pt x="89" y="14"/>
                    </a:lnTo>
                    <a:lnTo>
                      <a:pt x="89" y="17"/>
                    </a:lnTo>
                    <a:lnTo>
                      <a:pt x="82" y="23"/>
                    </a:lnTo>
                    <a:lnTo>
                      <a:pt x="81" y="23"/>
                    </a:lnTo>
                    <a:lnTo>
                      <a:pt x="76" y="25"/>
                    </a:lnTo>
                    <a:lnTo>
                      <a:pt x="74" y="27"/>
                    </a:lnTo>
                    <a:lnTo>
                      <a:pt x="76" y="27"/>
                    </a:lnTo>
                    <a:lnTo>
                      <a:pt x="76" y="28"/>
                    </a:lnTo>
                    <a:lnTo>
                      <a:pt x="78" y="28"/>
                    </a:lnTo>
                    <a:lnTo>
                      <a:pt x="81" y="27"/>
                    </a:lnTo>
                    <a:lnTo>
                      <a:pt x="79" y="30"/>
                    </a:lnTo>
                    <a:lnTo>
                      <a:pt x="76" y="30"/>
                    </a:lnTo>
                    <a:lnTo>
                      <a:pt x="76" y="31"/>
                    </a:lnTo>
                    <a:lnTo>
                      <a:pt x="76" y="31"/>
                    </a:lnTo>
                    <a:lnTo>
                      <a:pt x="78" y="36"/>
                    </a:lnTo>
                    <a:lnTo>
                      <a:pt x="78" y="39"/>
                    </a:lnTo>
                    <a:lnTo>
                      <a:pt x="74" y="38"/>
                    </a:lnTo>
                    <a:lnTo>
                      <a:pt x="74" y="35"/>
                    </a:lnTo>
                    <a:lnTo>
                      <a:pt x="74" y="31"/>
                    </a:lnTo>
                    <a:lnTo>
                      <a:pt x="74" y="33"/>
                    </a:lnTo>
                    <a:lnTo>
                      <a:pt x="74" y="31"/>
                    </a:lnTo>
                    <a:lnTo>
                      <a:pt x="73" y="31"/>
                    </a:lnTo>
                    <a:lnTo>
                      <a:pt x="71" y="35"/>
                    </a:lnTo>
                    <a:lnTo>
                      <a:pt x="73" y="41"/>
                    </a:lnTo>
                    <a:lnTo>
                      <a:pt x="71" y="41"/>
                    </a:lnTo>
                    <a:lnTo>
                      <a:pt x="68" y="39"/>
                    </a:lnTo>
                    <a:lnTo>
                      <a:pt x="65" y="35"/>
                    </a:lnTo>
                    <a:lnTo>
                      <a:pt x="63" y="35"/>
                    </a:lnTo>
                    <a:lnTo>
                      <a:pt x="62" y="33"/>
                    </a:lnTo>
                    <a:lnTo>
                      <a:pt x="60" y="36"/>
                    </a:lnTo>
                    <a:lnTo>
                      <a:pt x="60" y="39"/>
                    </a:lnTo>
                    <a:lnTo>
                      <a:pt x="57" y="43"/>
                    </a:lnTo>
                    <a:lnTo>
                      <a:pt x="55" y="46"/>
                    </a:lnTo>
                    <a:lnTo>
                      <a:pt x="51" y="49"/>
                    </a:lnTo>
                    <a:lnTo>
                      <a:pt x="51" y="52"/>
                    </a:lnTo>
                    <a:lnTo>
                      <a:pt x="47" y="55"/>
                    </a:lnTo>
                    <a:lnTo>
                      <a:pt x="43" y="59"/>
                    </a:lnTo>
                    <a:lnTo>
                      <a:pt x="31" y="62"/>
                    </a:lnTo>
                    <a:lnTo>
                      <a:pt x="30" y="62"/>
                    </a:lnTo>
                    <a:lnTo>
                      <a:pt x="31" y="67"/>
                    </a:lnTo>
                    <a:lnTo>
                      <a:pt x="33" y="68"/>
                    </a:lnTo>
                    <a:lnTo>
                      <a:pt x="30" y="67"/>
                    </a:lnTo>
                    <a:lnTo>
                      <a:pt x="28" y="68"/>
                    </a:lnTo>
                    <a:lnTo>
                      <a:pt x="25" y="68"/>
                    </a:lnTo>
                    <a:lnTo>
                      <a:pt x="23" y="70"/>
                    </a:lnTo>
                    <a:lnTo>
                      <a:pt x="23" y="73"/>
                    </a:lnTo>
                    <a:lnTo>
                      <a:pt x="23" y="78"/>
                    </a:lnTo>
                    <a:lnTo>
                      <a:pt x="20" y="81"/>
                    </a:lnTo>
                    <a:lnTo>
                      <a:pt x="20" y="82"/>
                    </a:lnTo>
                    <a:lnTo>
                      <a:pt x="15" y="81"/>
                    </a:lnTo>
                    <a:lnTo>
                      <a:pt x="9" y="79"/>
                    </a:lnTo>
                    <a:lnTo>
                      <a:pt x="4" y="79"/>
                    </a:lnTo>
                    <a:lnTo>
                      <a:pt x="4" y="76"/>
                    </a:lnTo>
                    <a:lnTo>
                      <a:pt x="1" y="74"/>
                    </a:lnTo>
                    <a:lnTo>
                      <a:pt x="0" y="74"/>
                    </a:lnTo>
                    <a:lnTo>
                      <a:pt x="3" y="79"/>
                    </a:lnTo>
                    <a:lnTo>
                      <a:pt x="7" y="8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1" name="Google Shape;1051;p15"/>
              <p:cNvSpPr/>
              <p:nvPr/>
            </p:nvSpPr>
            <p:spPr>
              <a:xfrm>
                <a:off x="6266" y="2397"/>
                <a:ext cx="1" cy="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15"/>
              <p:cNvSpPr/>
              <p:nvPr/>
            </p:nvSpPr>
            <p:spPr>
              <a:xfrm>
                <a:off x="6101" y="2350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0" y="0"/>
                    </a:moveTo>
                    <a:lnTo>
                      <a:pt x="2" y="3"/>
                    </a:lnTo>
                    <a:lnTo>
                      <a:pt x="4" y="5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15"/>
              <p:cNvSpPr/>
              <p:nvPr/>
            </p:nvSpPr>
            <p:spPr>
              <a:xfrm>
                <a:off x="6262" y="2397"/>
                <a:ext cx="4" cy="1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4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15"/>
              <p:cNvSpPr/>
              <p:nvPr/>
            </p:nvSpPr>
            <p:spPr>
              <a:xfrm>
                <a:off x="6301" y="2358"/>
                <a:ext cx="12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2" h="13" extrusionOk="0">
                    <a:moveTo>
                      <a:pt x="3" y="7"/>
                    </a:moveTo>
                    <a:lnTo>
                      <a:pt x="6" y="11"/>
                    </a:lnTo>
                    <a:lnTo>
                      <a:pt x="9" y="13"/>
                    </a:lnTo>
                    <a:lnTo>
                      <a:pt x="11" y="13"/>
                    </a:lnTo>
                    <a:lnTo>
                      <a:pt x="9" y="7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3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p15"/>
              <p:cNvSpPr/>
              <p:nvPr/>
            </p:nvSpPr>
            <p:spPr>
              <a:xfrm>
                <a:off x="6313" y="2361"/>
                <a:ext cx="4" cy="8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7"/>
                    </a:moveTo>
                    <a:lnTo>
                      <a:pt x="4" y="8"/>
                    </a:lnTo>
                    <a:lnTo>
                      <a:pt x="4" y="5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p15"/>
              <p:cNvSpPr/>
              <p:nvPr/>
            </p:nvSpPr>
            <p:spPr>
              <a:xfrm>
                <a:off x="6152" y="2278"/>
                <a:ext cx="5" cy="7"/>
              </a:xfrm>
              <a:custGeom>
                <a:avLst/>
                <a:gdLst/>
                <a:ahLst/>
                <a:cxnLst/>
                <a:rect l="l" t="t" r="r" b="b"/>
                <a:pathLst>
                  <a:path w="5" h="7" extrusionOk="0">
                    <a:moveTo>
                      <a:pt x="4" y="7"/>
                    </a:moveTo>
                    <a:lnTo>
                      <a:pt x="5" y="7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7" name="Google Shape;1057;p15"/>
              <p:cNvSpPr/>
              <p:nvPr/>
            </p:nvSpPr>
            <p:spPr>
              <a:xfrm>
                <a:off x="6114" y="2081"/>
                <a:ext cx="117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5" extrusionOk="0">
                    <a:moveTo>
                      <a:pt x="80" y="27"/>
                    </a:moveTo>
                    <a:lnTo>
                      <a:pt x="78" y="25"/>
                    </a:lnTo>
                    <a:lnTo>
                      <a:pt x="75" y="25"/>
                    </a:lnTo>
                    <a:lnTo>
                      <a:pt x="74" y="25"/>
                    </a:lnTo>
                    <a:lnTo>
                      <a:pt x="70" y="24"/>
                    </a:lnTo>
                    <a:lnTo>
                      <a:pt x="69" y="22"/>
                    </a:lnTo>
                    <a:lnTo>
                      <a:pt x="64" y="19"/>
                    </a:lnTo>
                    <a:lnTo>
                      <a:pt x="62" y="16"/>
                    </a:lnTo>
                    <a:lnTo>
                      <a:pt x="61" y="16"/>
                    </a:lnTo>
                    <a:lnTo>
                      <a:pt x="62" y="11"/>
                    </a:lnTo>
                    <a:lnTo>
                      <a:pt x="64" y="11"/>
                    </a:lnTo>
                    <a:lnTo>
                      <a:pt x="66" y="8"/>
                    </a:lnTo>
                    <a:lnTo>
                      <a:pt x="62" y="6"/>
                    </a:lnTo>
                    <a:lnTo>
                      <a:pt x="59" y="8"/>
                    </a:lnTo>
                    <a:lnTo>
                      <a:pt x="58" y="6"/>
                    </a:lnTo>
                    <a:lnTo>
                      <a:pt x="51" y="6"/>
                    </a:lnTo>
                    <a:lnTo>
                      <a:pt x="50" y="5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5" y="0"/>
                    </a:lnTo>
                    <a:lnTo>
                      <a:pt x="42" y="1"/>
                    </a:lnTo>
                    <a:lnTo>
                      <a:pt x="38" y="1"/>
                    </a:lnTo>
                    <a:lnTo>
                      <a:pt x="35" y="3"/>
                    </a:lnTo>
                    <a:lnTo>
                      <a:pt x="35" y="8"/>
                    </a:lnTo>
                    <a:lnTo>
                      <a:pt x="31" y="9"/>
                    </a:lnTo>
                    <a:lnTo>
                      <a:pt x="29" y="8"/>
                    </a:lnTo>
                    <a:lnTo>
                      <a:pt x="26" y="8"/>
                    </a:lnTo>
                    <a:lnTo>
                      <a:pt x="24" y="11"/>
                    </a:lnTo>
                    <a:lnTo>
                      <a:pt x="21" y="12"/>
                    </a:lnTo>
                    <a:lnTo>
                      <a:pt x="21" y="9"/>
                    </a:lnTo>
                    <a:lnTo>
                      <a:pt x="19" y="9"/>
                    </a:lnTo>
                    <a:lnTo>
                      <a:pt x="18" y="11"/>
                    </a:lnTo>
                    <a:lnTo>
                      <a:pt x="15" y="9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9"/>
                    </a:lnTo>
                    <a:lnTo>
                      <a:pt x="8" y="9"/>
                    </a:lnTo>
                    <a:lnTo>
                      <a:pt x="5" y="11"/>
                    </a:lnTo>
                    <a:lnTo>
                      <a:pt x="3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7" y="19"/>
                    </a:lnTo>
                    <a:lnTo>
                      <a:pt x="8" y="22"/>
                    </a:lnTo>
                    <a:lnTo>
                      <a:pt x="11" y="24"/>
                    </a:lnTo>
                    <a:lnTo>
                      <a:pt x="11" y="27"/>
                    </a:lnTo>
                    <a:lnTo>
                      <a:pt x="10" y="30"/>
                    </a:lnTo>
                    <a:lnTo>
                      <a:pt x="15" y="35"/>
                    </a:lnTo>
                    <a:lnTo>
                      <a:pt x="18" y="40"/>
                    </a:lnTo>
                    <a:lnTo>
                      <a:pt x="24" y="40"/>
                    </a:lnTo>
                    <a:lnTo>
                      <a:pt x="27" y="40"/>
                    </a:lnTo>
                    <a:lnTo>
                      <a:pt x="31" y="38"/>
                    </a:lnTo>
                    <a:lnTo>
                      <a:pt x="34" y="38"/>
                    </a:lnTo>
                    <a:lnTo>
                      <a:pt x="37" y="41"/>
                    </a:lnTo>
                    <a:lnTo>
                      <a:pt x="40" y="41"/>
                    </a:lnTo>
                    <a:lnTo>
                      <a:pt x="40" y="44"/>
                    </a:lnTo>
                    <a:lnTo>
                      <a:pt x="40" y="46"/>
                    </a:lnTo>
                    <a:lnTo>
                      <a:pt x="45" y="48"/>
                    </a:lnTo>
                    <a:lnTo>
                      <a:pt x="45" y="49"/>
                    </a:lnTo>
                    <a:lnTo>
                      <a:pt x="42" y="51"/>
                    </a:lnTo>
                    <a:lnTo>
                      <a:pt x="40" y="56"/>
                    </a:lnTo>
                    <a:lnTo>
                      <a:pt x="38" y="57"/>
                    </a:lnTo>
                    <a:lnTo>
                      <a:pt x="37" y="57"/>
                    </a:lnTo>
                    <a:lnTo>
                      <a:pt x="32" y="59"/>
                    </a:lnTo>
                    <a:lnTo>
                      <a:pt x="31" y="59"/>
                    </a:lnTo>
                    <a:lnTo>
                      <a:pt x="31" y="62"/>
                    </a:lnTo>
                    <a:lnTo>
                      <a:pt x="34" y="65"/>
                    </a:lnTo>
                    <a:lnTo>
                      <a:pt x="32" y="67"/>
                    </a:lnTo>
                    <a:lnTo>
                      <a:pt x="32" y="68"/>
                    </a:lnTo>
                    <a:lnTo>
                      <a:pt x="34" y="68"/>
                    </a:lnTo>
                    <a:lnTo>
                      <a:pt x="37" y="73"/>
                    </a:lnTo>
                    <a:lnTo>
                      <a:pt x="40" y="73"/>
                    </a:lnTo>
                    <a:lnTo>
                      <a:pt x="45" y="75"/>
                    </a:lnTo>
                    <a:lnTo>
                      <a:pt x="48" y="75"/>
                    </a:lnTo>
                    <a:lnTo>
                      <a:pt x="51" y="81"/>
                    </a:lnTo>
                    <a:lnTo>
                      <a:pt x="56" y="83"/>
                    </a:lnTo>
                    <a:lnTo>
                      <a:pt x="58" y="86"/>
                    </a:lnTo>
                    <a:lnTo>
                      <a:pt x="58" y="89"/>
                    </a:lnTo>
                    <a:lnTo>
                      <a:pt x="62" y="94"/>
                    </a:lnTo>
                    <a:lnTo>
                      <a:pt x="64" y="97"/>
                    </a:lnTo>
                    <a:lnTo>
                      <a:pt x="66" y="97"/>
                    </a:lnTo>
                    <a:lnTo>
                      <a:pt x="69" y="97"/>
                    </a:lnTo>
                    <a:lnTo>
                      <a:pt x="70" y="100"/>
                    </a:lnTo>
                    <a:lnTo>
                      <a:pt x="70" y="102"/>
                    </a:lnTo>
                    <a:lnTo>
                      <a:pt x="72" y="105"/>
                    </a:lnTo>
                    <a:lnTo>
                      <a:pt x="74" y="103"/>
                    </a:lnTo>
                    <a:lnTo>
                      <a:pt x="77" y="105"/>
                    </a:lnTo>
                    <a:lnTo>
                      <a:pt x="75" y="107"/>
                    </a:lnTo>
                    <a:lnTo>
                      <a:pt x="77" y="108"/>
                    </a:lnTo>
                    <a:lnTo>
                      <a:pt x="80" y="108"/>
                    </a:lnTo>
                    <a:lnTo>
                      <a:pt x="82" y="111"/>
                    </a:lnTo>
                    <a:lnTo>
                      <a:pt x="83" y="111"/>
                    </a:lnTo>
                    <a:lnTo>
                      <a:pt x="86" y="110"/>
                    </a:lnTo>
                    <a:lnTo>
                      <a:pt x="86" y="113"/>
                    </a:lnTo>
                    <a:lnTo>
                      <a:pt x="85" y="115"/>
                    </a:lnTo>
                    <a:lnTo>
                      <a:pt x="85" y="118"/>
                    </a:lnTo>
                    <a:lnTo>
                      <a:pt x="85" y="119"/>
                    </a:lnTo>
                    <a:lnTo>
                      <a:pt x="88" y="121"/>
                    </a:lnTo>
                    <a:lnTo>
                      <a:pt x="88" y="124"/>
                    </a:lnTo>
                    <a:lnTo>
                      <a:pt x="83" y="127"/>
                    </a:lnTo>
                    <a:lnTo>
                      <a:pt x="85" y="131"/>
                    </a:lnTo>
                    <a:lnTo>
                      <a:pt x="85" y="132"/>
                    </a:lnTo>
                    <a:lnTo>
                      <a:pt x="85" y="137"/>
                    </a:lnTo>
                    <a:lnTo>
                      <a:pt x="83" y="138"/>
                    </a:lnTo>
                    <a:lnTo>
                      <a:pt x="82" y="138"/>
                    </a:lnTo>
                    <a:lnTo>
                      <a:pt x="85" y="142"/>
                    </a:lnTo>
                    <a:lnTo>
                      <a:pt x="86" y="143"/>
                    </a:lnTo>
                    <a:lnTo>
                      <a:pt x="89" y="150"/>
                    </a:lnTo>
                    <a:lnTo>
                      <a:pt x="88" y="154"/>
                    </a:lnTo>
                    <a:lnTo>
                      <a:pt x="89" y="156"/>
                    </a:lnTo>
                    <a:lnTo>
                      <a:pt x="88" y="161"/>
                    </a:lnTo>
                    <a:lnTo>
                      <a:pt x="89" y="164"/>
                    </a:lnTo>
                    <a:lnTo>
                      <a:pt x="86" y="167"/>
                    </a:lnTo>
                    <a:lnTo>
                      <a:pt x="85" y="169"/>
                    </a:lnTo>
                    <a:lnTo>
                      <a:pt x="85" y="170"/>
                    </a:lnTo>
                    <a:lnTo>
                      <a:pt x="80" y="172"/>
                    </a:lnTo>
                    <a:lnTo>
                      <a:pt x="77" y="174"/>
                    </a:lnTo>
                    <a:lnTo>
                      <a:pt x="75" y="177"/>
                    </a:lnTo>
                    <a:lnTo>
                      <a:pt x="70" y="177"/>
                    </a:lnTo>
                    <a:lnTo>
                      <a:pt x="67" y="178"/>
                    </a:lnTo>
                    <a:lnTo>
                      <a:pt x="67" y="183"/>
                    </a:lnTo>
                    <a:lnTo>
                      <a:pt x="70" y="185"/>
                    </a:lnTo>
                    <a:lnTo>
                      <a:pt x="74" y="188"/>
                    </a:lnTo>
                    <a:lnTo>
                      <a:pt x="72" y="190"/>
                    </a:lnTo>
                    <a:lnTo>
                      <a:pt x="74" y="193"/>
                    </a:lnTo>
                    <a:lnTo>
                      <a:pt x="69" y="193"/>
                    </a:lnTo>
                    <a:lnTo>
                      <a:pt x="69" y="191"/>
                    </a:lnTo>
                    <a:lnTo>
                      <a:pt x="66" y="190"/>
                    </a:lnTo>
                    <a:lnTo>
                      <a:pt x="59" y="191"/>
                    </a:lnTo>
                    <a:lnTo>
                      <a:pt x="58" y="190"/>
                    </a:lnTo>
                    <a:lnTo>
                      <a:pt x="54" y="190"/>
                    </a:lnTo>
                    <a:lnTo>
                      <a:pt x="53" y="194"/>
                    </a:lnTo>
                    <a:lnTo>
                      <a:pt x="50" y="194"/>
                    </a:lnTo>
                    <a:lnTo>
                      <a:pt x="48" y="197"/>
                    </a:lnTo>
                    <a:lnTo>
                      <a:pt x="48" y="197"/>
                    </a:lnTo>
                    <a:lnTo>
                      <a:pt x="48" y="201"/>
                    </a:lnTo>
                    <a:lnTo>
                      <a:pt x="48" y="201"/>
                    </a:lnTo>
                    <a:lnTo>
                      <a:pt x="51" y="202"/>
                    </a:lnTo>
                    <a:lnTo>
                      <a:pt x="53" y="201"/>
                    </a:lnTo>
                    <a:lnTo>
                      <a:pt x="53" y="202"/>
                    </a:lnTo>
                    <a:lnTo>
                      <a:pt x="56" y="201"/>
                    </a:lnTo>
                    <a:lnTo>
                      <a:pt x="59" y="202"/>
                    </a:lnTo>
                    <a:lnTo>
                      <a:pt x="61" y="201"/>
                    </a:lnTo>
                    <a:lnTo>
                      <a:pt x="59" y="202"/>
                    </a:lnTo>
                    <a:lnTo>
                      <a:pt x="56" y="205"/>
                    </a:lnTo>
                    <a:lnTo>
                      <a:pt x="53" y="209"/>
                    </a:lnTo>
                    <a:lnTo>
                      <a:pt x="53" y="213"/>
                    </a:lnTo>
                    <a:lnTo>
                      <a:pt x="53" y="215"/>
                    </a:lnTo>
                    <a:lnTo>
                      <a:pt x="54" y="215"/>
                    </a:lnTo>
                    <a:lnTo>
                      <a:pt x="53" y="215"/>
                    </a:lnTo>
                    <a:lnTo>
                      <a:pt x="53" y="220"/>
                    </a:lnTo>
                    <a:lnTo>
                      <a:pt x="54" y="221"/>
                    </a:lnTo>
                    <a:lnTo>
                      <a:pt x="56" y="220"/>
                    </a:lnTo>
                    <a:lnTo>
                      <a:pt x="56" y="221"/>
                    </a:lnTo>
                    <a:lnTo>
                      <a:pt x="53" y="223"/>
                    </a:lnTo>
                    <a:lnTo>
                      <a:pt x="51" y="225"/>
                    </a:lnTo>
                    <a:lnTo>
                      <a:pt x="54" y="225"/>
                    </a:lnTo>
                    <a:lnTo>
                      <a:pt x="61" y="221"/>
                    </a:lnTo>
                    <a:lnTo>
                      <a:pt x="59" y="221"/>
                    </a:lnTo>
                    <a:lnTo>
                      <a:pt x="61" y="221"/>
                    </a:lnTo>
                    <a:lnTo>
                      <a:pt x="62" y="220"/>
                    </a:lnTo>
                    <a:lnTo>
                      <a:pt x="62" y="217"/>
                    </a:lnTo>
                    <a:lnTo>
                      <a:pt x="64" y="215"/>
                    </a:lnTo>
                    <a:lnTo>
                      <a:pt x="66" y="215"/>
                    </a:lnTo>
                    <a:lnTo>
                      <a:pt x="67" y="215"/>
                    </a:lnTo>
                    <a:lnTo>
                      <a:pt x="69" y="212"/>
                    </a:lnTo>
                    <a:lnTo>
                      <a:pt x="70" y="212"/>
                    </a:lnTo>
                    <a:lnTo>
                      <a:pt x="72" y="212"/>
                    </a:lnTo>
                    <a:lnTo>
                      <a:pt x="72" y="210"/>
                    </a:lnTo>
                    <a:lnTo>
                      <a:pt x="72" y="210"/>
                    </a:lnTo>
                    <a:lnTo>
                      <a:pt x="72" y="209"/>
                    </a:lnTo>
                    <a:lnTo>
                      <a:pt x="72" y="207"/>
                    </a:lnTo>
                    <a:lnTo>
                      <a:pt x="74" y="207"/>
                    </a:lnTo>
                    <a:lnTo>
                      <a:pt x="74" y="209"/>
                    </a:lnTo>
                    <a:lnTo>
                      <a:pt x="75" y="209"/>
                    </a:lnTo>
                    <a:lnTo>
                      <a:pt x="77" y="207"/>
                    </a:lnTo>
                    <a:lnTo>
                      <a:pt x="77" y="205"/>
                    </a:lnTo>
                    <a:lnTo>
                      <a:pt x="74" y="202"/>
                    </a:lnTo>
                    <a:lnTo>
                      <a:pt x="77" y="205"/>
                    </a:lnTo>
                    <a:lnTo>
                      <a:pt x="78" y="204"/>
                    </a:lnTo>
                    <a:lnTo>
                      <a:pt x="78" y="202"/>
                    </a:lnTo>
                    <a:lnTo>
                      <a:pt x="78" y="201"/>
                    </a:lnTo>
                    <a:lnTo>
                      <a:pt x="75" y="199"/>
                    </a:lnTo>
                    <a:lnTo>
                      <a:pt x="77" y="199"/>
                    </a:lnTo>
                    <a:lnTo>
                      <a:pt x="78" y="199"/>
                    </a:lnTo>
                    <a:lnTo>
                      <a:pt x="78" y="197"/>
                    </a:lnTo>
                    <a:lnTo>
                      <a:pt x="77" y="196"/>
                    </a:lnTo>
                    <a:lnTo>
                      <a:pt x="78" y="197"/>
                    </a:lnTo>
                    <a:lnTo>
                      <a:pt x="80" y="196"/>
                    </a:lnTo>
                    <a:lnTo>
                      <a:pt x="80" y="194"/>
                    </a:lnTo>
                    <a:lnTo>
                      <a:pt x="80" y="196"/>
                    </a:lnTo>
                    <a:lnTo>
                      <a:pt x="80" y="197"/>
                    </a:lnTo>
                    <a:lnTo>
                      <a:pt x="80" y="199"/>
                    </a:lnTo>
                    <a:lnTo>
                      <a:pt x="83" y="197"/>
                    </a:lnTo>
                    <a:lnTo>
                      <a:pt x="85" y="199"/>
                    </a:lnTo>
                    <a:lnTo>
                      <a:pt x="88" y="199"/>
                    </a:lnTo>
                    <a:lnTo>
                      <a:pt x="94" y="194"/>
                    </a:lnTo>
                    <a:lnTo>
                      <a:pt x="96" y="193"/>
                    </a:lnTo>
                    <a:lnTo>
                      <a:pt x="99" y="193"/>
                    </a:lnTo>
                    <a:lnTo>
                      <a:pt x="99" y="191"/>
                    </a:lnTo>
                    <a:lnTo>
                      <a:pt x="102" y="188"/>
                    </a:lnTo>
                    <a:lnTo>
                      <a:pt x="104" y="188"/>
                    </a:lnTo>
                    <a:lnTo>
                      <a:pt x="107" y="185"/>
                    </a:lnTo>
                    <a:lnTo>
                      <a:pt x="109" y="183"/>
                    </a:lnTo>
                    <a:lnTo>
                      <a:pt x="109" y="180"/>
                    </a:lnTo>
                    <a:lnTo>
                      <a:pt x="110" y="180"/>
                    </a:lnTo>
                    <a:lnTo>
                      <a:pt x="112" y="178"/>
                    </a:lnTo>
                    <a:lnTo>
                      <a:pt x="112" y="177"/>
                    </a:lnTo>
                    <a:lnTo>
                      <a:pt x="112" y="174"/>
                    </a:lnTo>
                    <a:lnTo>
                      <a:pt x="110" y="172"/>
                    </a:lnTo>
                    <a:lnTo>
                      <a:pt x="112" y="170"/>
                    </a:lnTo>
                    <a:lnTo>
                      <a:pt x="113" y="169"/>
                    </a:lnTo>
                    <a:lnTo>
                      <a:pt x="113" y="167"/>
                    </a:lnTo>
                    <a:lnTo>
                      <a:pt x="115" y="166"/>
                    </a:lnTo>
                    <a:lnTo>
                      <a:pt x="113" y="164"/>
                    </a:lnTo>
                    <a:lnTo>
                      <a:pt x="113" y="162"/>
                    </a:lnTo>
                    <a:lnTo>
                      <a:pt x="113" y="161"/>
                    </a:lnTo>
                    <a:lnTo>
                      <a:pt x="115" y="162"/>
                    </a:lnTo>
                    <a:lnTo>
                      <a:pt x="115" y="164"/>
                    </a:lnTo>
                    <a:lnTo>
                      <a:pt x="115" y="164"/>
                    </a:lnTo>
                    <a:lnTo>
                      <a:pt x="117" y="161"/>
                    </a:lnTo>
                    <a:lnTo>
                      <a:pt x="115" y="158"/>
                    </a:lnTo>
                    <a:lnTo>
                      <a:pt x="113" y="156"/>
                    </a:lnTo>
                    <a:lnTo>
                      <a:pt x="112" y="156"/>
                    </a:lnTo>
                    <a:lnTo>
                      <a:pt x="112" y="154"/>
                    </a:lnTo>
                    <a:lnTo>
                      <a:pt x="112" y="151"/>
                    </a:lnTo>
                    <a:lnTo>
                      <a:pt x="112" y="150"/>
                    </a:lnTo>
                    <a:lnTo>
                      <a:pt x="110" y="148"/>
                    </a:lnTo>
                    <a:lnTo>
                      <a:pt x="112" y="146"/>
                    </a:lnTo>
                    <a:lnTo>
                      <a:pt x="112" y="143"/>
                    </a:lnTo>
                    <a:lnTo>
                      <a:pt x="110" y="143"/>
                    </a:lnTo>
                    <a:lnTo>
                      <a:pt x="109" y="138"/>
                    </a:lnTo>
                    <a:lnTo>
                      <a:pt x="109" y="137"/>
                    </a:lnTo>
                    <a:lnTo>
                      <a:pt x="107" y="132"/>
                    </a:lnTo>
                    <a:lnTo>
                      <a:pt x="105" y="129"/>
                    </a:lnTo>
                    <a:lnTo>
                      <a:pt x="105" y="127"/>
                    </a:lnTo>
                    <a:lnTo>
                      <a:pt x="105" y="127"/>
                    </a:lnTo>
                    <a:lnTo>
                      <a:pt x="105" y="126"/>
                    </a:lnTo>
                    <a:lnTo>
                      <a:pt x="102" y="123"/>
                    </a:lnTo>
                    <a:lnTo>
                      <a:pt x="102" y="119"/>
                    </a:lnTo>
                    <a:lnTo>
                      <a:pt x="101" y="119"/>
                    </a:lnTo>
                    <a:lnTo>
                      <a:pt x="101" y="118"/>
                    </a:lnTo>
                    <a:lnTo>
                      <a:pt x="99" y="115"/>
                    </a:lnTo>
                    <a:lnTo>
                      <a:pt x="93" y="110"/>
                    </a:lnTo>
                    <a:lnTo>
                      <a:pt x="91" y="107"/>
                    </a:lnTo>
                    <a:lnTo>
                      <a:pt x="85" y="102"/>
                    </a:lnTo>
                    <a:lnTo>
                      <a:pt x="77" y="97"/>
                    </a:lnTo>
                    <a:lnTo>
                      <a:pt x="77" y="97"/>
                    </a:lnTo>
                    <a:lnTo>
                      <a:pt x="74" y="95"/>
                    </a:lnTo>
                    <a:lnTo>
                      <a:pt x="67" y="91"/>
                    </a:lnTo>
                    <a:lnTo>
                      <a:pt x="67" y="89"/>
                    </a:lnTo>
                    <a:lnTo>
                      <a:pt x="66" y="86"/>
                    </a:lnTo>
                    <a:lnTo>
                      <a:pt x="67" y="84"/>
                    </a:lnTo>
                    <a:lnTo>
                      <a:pt x="67" y="83"/>
                    </a:lnTo>
                    <a:lnTo>
                      <a:pt x="64" y="79"/>
                    </a:lnTo>
                    <a:lnTo>
                      <a:pt x="64" y="79"/>
                    </a:lnTo>
                    <a:lnTo>
                      <a:pt x="59" y="76"/>
                    </a:lnTo>
                    <a:lnTo>
                      <a:pt x="56" y="73"/>
                    </a:lnTo>
                    <a:lnTo>
                      <a:pt x="53" y="73"/>
                    </a:lnTo>
                    <a:lnTo>
                      <a:pt x="56" y="73"/>
                    </a:lnTo>
                    <a:lnTo>
                      <a:pt x="56" y="71"/>
                    </a:lnTo>
                    <a:lnTo>
                      <a:pt x="53" y="68"/>
                    </a:lnTo>
                    <a:lnTo>
                      <a:pt x="54" y="67"/>
                    </a:lnTo>
                    <a:lnTo>
                      <a:pt x="56" y="62"/>
                    </a:lnTo>
                    <a:lnTo>
                      <a:pt x="54" y="60"/>
                    </a:lnTo>
                    <a:lnTo>
                      <a:pt x="53" y="60"/>
                    </a:lnTo>
                    <a:lnTo>
                      <a:pt x="54" y="57"/>
                    </a:lnTo>
                    <a:lnTo>
                      <a:pt x="54" y="56"/>
                    </a:lnTo>
                    <a:lnTo>
                      <a:pt x="56" y="54"/>
                    </a:lnTo>
                    <a:lnTo>
                      <a:pt x="58" y="52"/>
                    </a:lnTo>
                    <a:lnTo>
                      <a:pt x="58" y="52"/>
                    </a:lnTo>
                    <a:lnTo>
                      <a:pt x="58" y="52"/>
                    </a:lnTo>
                    <a:lnTo>
                      <a:pt x="59" y="52"/>
                    </a:lnTo>
                    <a:lnTo>
                      <a:pt x="61" y="49"/>
                    </a:lnTo>
                    <a:lnTo>
                      <a:pt x="62" y="49"/>
                    </a:lnTo>
                    <a:lnTo>
                      <a:pt x="64" y="48"/>
                    </a:lnTo>
                    <a:lnTo>
                      <a:pt x="62" y="46"/>
                    </a:lnTo>
                    <a:lnTo>
                      <a:pt x="62" y="46"/>
                    </a:lnTo>
                    <a:lnTo>
                      <a:pt x="62" y="43"/>
                    </a:lnTo>
                    <a:lnTo>
                      <a:pt x="64" y="41"/>
                    </a:lnTo>
                    <a:lnTo>
                      <a:pt x="62" y="40"/>
                    </a:lnTo>
                    <a:lnTo>
                      <a:pt x="64" y="40"/>
                    </a:lnTo>
                    <a:lnTo>
                      <a:pt x="64" y="36"/>
                    </a:lnTo>
                    <a:lnTo>
                      <a:pt x="64" y="38"/>
                    </a:lnTo>
                    <a:lnTo>
                      <a:pt x="66" y="38"/>
                    </a:lnTo>
                    <a:lnTo>
                      <a:pt x="67" y="38"/>
                    </a:lnTo>
                    <a:lnTo>
                      <a:pt x="67" y="36"/>
                    </a:lnTo>
                    <a:lnTo>
                      <a:pt x="70" y="36"/>
                    </a:lnTo>
                    <a:lnTo>
                      <a:pt x="72" y="38"/>
                    </a:lnTo>
                    <a:lnTo>
                      <a:pt x="72" y="36"/>
                    </a:lnTo>
                    <a:lnTo>
                      <a:pt x="74" y="35"/>
                    </a:lnTo>
                    <a:lnTo>
                      <a:pt x="72" y="33"/>
                    </a:lnTo>
                    <a:lnTo>
                      <a:pt x="74" y="32"/>
                    </a:lnTo>
                    <a:lnTo>
                      <a:pt x="75" y="32"/>
                    </a:lnTo>
                    <a:lnTo>
                      <a:pt x="78" y="32"/>
                    </a:lnTo>
                    <a:lnTo>
                      <a:pt x="82" y="30"/>
                    </a:lnTo>
                    <a:lnTo>
                      <a:pt x="82" y="30"/>
                    </a:lnTo>
                    <a:lnTo>
                      <a:pt x="83" y="30"/>
                    </a:lnTo>
                    <a:lnTo>
                      <a:pt x="85" y="28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85" y="27"/>
                    </a:lnTo>
                    <a:lnTo>
                      <a:pt x="85" y="27"/>
                    </a:lnTo>
                    <a:lnTo>
                      <a:pt x="85" y="27"/>
                    </a:lnTo>
                    <a:lnTo>
                      <a:pt x="82" y="25"/>
                    </a:lnTo>
                    <a:lnTo>
                      <a:pt x="80" y="2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8" name="Google Shape;1058;p15"/>
              <p:cNvSpPr/>
              <p:nvPr/>
            </p:nvSpPr>
            <p:spPr>
              <a:xfrm>
                <a:off x="6129" y="2215"/>
                <a:ext cx="74" cy="63"/>
              </a:xfrm>
              <a:custGeom>
                <a:avLst/>
                <a:gdLst/>
                <a:ahLst/>
                <a:cxnLst/>
                <a:rect l="l" t="t" r="r" b="b"/>
                <a:pathLst>
                  <a:path w="74" h="63" extrusionOk="0">
                    <a:moveTo>
                      <a:pt x="38" y="60"/>
                    </a:moveTo>
                    <a:lnTo>
                      <a:pt x="39" y="56"/>
                    </a:lnTo>
                    <a:lnTo>
                      <a:pt x="43" y="56"/>
                    </a:lnTo>
                    <a:lnTo>
                      <a:pt x="44" y="57"/>
                    </a:lnTo>
                    <a:lnTo>
                      <a:pt x="51" y="56"/>
                    </a:lnTo>
                    <a:lnTo>
                      <a:pt x="54" y="57"/>
                    </a:lnTo>
                    <a:lnTo>
                      <a:pt x="54" y="59"/>
                    </a:lnTo>
                    <a:lnTo>
                      <a:pt x="59" y="59"/>
                    </a:lnTo>
                    <a:lnTo>
                      <a:pt x="57" y="56"/>
                    </a:lnTo>
                    <a:lnTo>
                      <a:pt x="59" y="54"/>
                    </a:lnTo>
                    <a:lnTo>
                      <a:pt x="55" y="51"/>
                    </a:lnTo>
                    <a:lnTo>
                      <a:pt x="52" y="49"/>
                    </a:lnTo>
                    <a:lnTo>
                      <a:pt x="52" y="44"/>
                    </a:lnTo>
                    <a:lnTo>
                      <a:pt x="55" y="43"/>
                    </a:lnTo>
                    <a:lnTo>
                      <a:pt x="60" y="43"/>
                    </a:lnTo>
                    <a:lnTo>
                      <a:pt x="62" y="40"/>
                    </a:lnTo>
                    <a:lnTo>
                      <a:pt x="65" y="38"/>
                    </a:lnTo>
                    <a:lnTo>
                      <a:pt x="70" y="36"/>
                    </a:lnTo>
                    <a:lnTo>
                      <a:pt x="70" y="35"/>
                    </a:lnTo>
                    <a:lnTo>
                      <a:pt x="71" y="33"/>
                    </a:lnTo>
                    <a:lnTo>
                      <a:pt x="74" y="30"/>
                    </a:lnTo>
                    <a:lnTo>
                      <a:pt x="73" y="27"/>
                    </a:lnTo>
                    <a:lnTo>
                      <a:pt x="74" y="22"/>
                    </a:lnTo>
                    <a:lnTo>
                      <a:pt x="73" y="20"/>
                    </a:lnTo>
                    <a:lnTo>
                      <a:pt x="74" y="16"/>
                    </a:lnTo>
                    <a:lnTo>
                      <a:pt x="71" y="9"/>
                    </a:lnTo>
                    <a:lnTo>
                      <a:pt x="70" y="8"/>
                    </a:lnTo>
                    <a:lnTo>
                      <a:pt x="67" y="4"/>
                    </a:lnTo>
                    <a:lnTo>
                      <a:pt x="65" y="4"/>
                    </a:lnTo>
                    <a:lnTo>
                      <a:pt x="62" y="3"/>
                    </a:lnTo>
                    <a:lnTo>
                      <a:pt x="60" y="1"/>
                    </a:lnTo>
                    <a:lnTo>
                      <a:pt x="59" y="0"/>
                    </a:lnTo>
                    <a:lnTo>
                      <a:pt x="54" y="1"/>
                    </a:lnTo>
                    <a:lnTo>
                      <a:pt x="52" y="3"/>
                    </a:lnTo>
                    <a:lnTo>
                      <a:pt x="55" y="6"/>
                    </a:lnTo>
                    <a:lnTo>
                      <a:pt x="54" y="9"/>
                    </a:lnTo>
                    <a:lnTo>
                      <a:pt x="55" y="11"/>
                    </a:lnTo>
                    <a:lnTo>
                      <a:pt x="55" y="12"/>
                    </a:lnTo>
                    <a:lnTo>
                      <a:pt x="51" y="11"/>
                    </a:lnTo>
                    <a:lnTo>
                      <a:pt x="47" y="8"/>
                    </a:lnTo>
                    <a:lnTo>
                      <a:pt x="44" y="8"/>
                    </a:lnTo>
                    <a:lnTo>
                      <a:pt x="43" y="4"/>
                    </a:lnTo>
                    <a:lnTo>
                      <a:pt x="39" y="3"/>
                    </a:lnTo>
                    <a:lnTo>
                      <a:pt x="38" y="4"/>
                    </a:lnTo>
                    <a:lnTo>
                      <a:pt x="35" y="1"/>
                    </a:lnTo>
                    <a:lnTo>
                      <a:pt x="31" y="3"/>
                    </a:lnTo>
                    <a:lnTo>
                      <a:pt x="28" y="1"/>
                    </a:lnTo>
                    <a:lnTo>
                      <a:pt x="25" y="1"/>
                    </a:lnTo>
                    <a:lnTo>
                      <a:pt x="22" y="3"/>
                    </a:lnTo>
                    <a:lnTo>
                      <a:pt x="20" y="1"/>
                    </a:lnTo>
                    <a:lnTo>
                      <a:pt x="16" y="1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0"/>
                    </a:lnTo>
                    <a:lnTo>
                      <a:pt x="1" y="27"/>
                    </a:lnTo>
                    <a:lnTo>
                      <a:pt x="4" y="27"/>
                    </a:lnTo>
                    <a:lnTo>
                      <a:pt x="6" y="30"/>
                    </a:lnTo>
                    <a:lnTo>
                      <a:pt x="4" y="35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6" y="40"/>
                    </a:lnTo>
                    <a:lnTo>
                      <a:pt x="6" y="43"/>
                    </a:lnTo>
                    <a:lnTo>
                      <a:pt x="9" y="44"/>
                    </a:lnTo>
                    <a:lnTo>
                      <a:pt x="9" y="48"/>
                    </a:lnTo>
                    <a:lnTo>
                      <a:pt x="11" y="49"/>
                    </a:lnTo>
                    <a:lnTo>
                      <a:pt x="12" y="49"/>
                    </a:lnTo>
                    <a:lnTo>
                      <a:pt x="12" y="51"/>
                    </a:lnTo>
                    <a:lnTo>
                      <a:pt x="12" y="54"/>
                    </a:lnTo>
                    <a:lnTo>
                      <a:pt x="14" y="56"/>
                    </a:lnTo>
                    <a:lnTo>
                      <a:pt x="14" y="57"/>
                    </a:lnTo>
                    <a:lnTo>
                      <a:pt x="16" y="57"/>
                    </a:lnTo>
                    <a:lnTo>
                      <a:pt x="17" y="57"/>
                    </a:lnTo>
                    <a:lnTo>
                      <a:pt x="17" y="56"/>
                    </a:lnTo>
                    <a:lnTo>
                      <a:pt x="20" y="54"/>
                    </a:lnTo>
                    <a:lnTo>
                      <a:pt x="20" y="52"/>
                    </a:lnTo>
                    <a:lnTo>
                      <a:pt x="20" y="54"/>
                    </a:lnTo>
                    <a:lnTo>
                      <a:pt x="22" y="57"/>
                    </a:lnTo>
                    <a:lnTo>
                      <a:pt x="22" y="59"/>
                    </a:lnTo>
                    <a:lnTo>
                      <a:pt x="20" y="60"/>
                    </a:lnTo>
                    <a:lnTo>
                      <a:pt x="20" y="62"/>
                    </a:lnTo>
                    <a:lnTo>
                      <a:pt x="20" y="62"/>
                    </a:lnTo>
                    <a:lnTo>
                      <a:pt x="22" y="63"/>
                    </a:lnTo>
                    <a:lnTo>
                      <a:pt x="25" y="60"/>
                    </a:lnTo>
                    <a:lnTo>
                      <a:pt x="25" y="60"/>
                    </a:lnTo>
                    <a:lnTo>
                      <a:pt x="27" y="60"/>
                    </a:lnTo>
                    <a:lnTo>
                      <a:pt x="30" y="62"/>
                    </a:lnTo>
                    <a:lnTo>
                      <a:pt x="30" y="62"/>
                    </a:lnTo>
                    <a:lnTo>
                      <a:pt x="33" y="63"/>
                    </a:lnTo>
                    <a:lnTo>
                      <a:pt x="35" y="60"/>
                    </a:lnTo>
                    <a:lnTo>
                      <a:pt x="38" y="6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9" name="Google Shape;1059;p15"/>
              <p:cNvSpPr/>
              <p:nvPr/>
            </p:nvSpPr>
            <p:spPr>
              <a:xfrm>
                <a:off x="6087" y="2095"/>
                <a:ext cx="115" cy="13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2" extrusionOk="0">
                    <a:moveTo>
                      <a:pt x="5" y="34"/>
                    </a:moveTo>
                    <a:lnTo>
                      <a:pt x="8" y="37"/>
                    </a:lnTo>
                    <a:lnTo>
                      <a:pt x="8" y="42"/>
                    </a:lnTo>
                    <a:lnTo>
                      <a:pt x="7" y="43"/>
                    </a:lnTo>
                    <a:lnTo>
                      <a:pt x="8" y="46"/>
                    </a:lnTo>
                    <a:lnTo>
                      <a:pt x="11" y="48"/>
                    </a:lnTo>
                    <a:lnTo>
                      <a:pt x="13" y="46"/>
                    </a:lnTo>
                    <a:lnTo>
                      <a:pt x="18" y="46"/>
                    </a:lnTo>
                    <a:lnTo>
                      <a:pt x="18" y="48"/>
                    </a:lnTo>
                    <a:lnTo>
                      <a:pt x="16" y="51"/>
                    </a:lnTo>
                    <a:lnTo>
                      <a:pt x="18" y="54"/>
                    </a:lnTo>
                    <a:lnTo>
                      <a:pt x="18" y="56"/>
                    </a:lnTo>
                    <a:lnTo>
                      <a:pt x="16" y="59"/>
                    </a:lnTo>
                    <a:lnTo>
                      <a:pt x="18" y="62"/>
                    </a:lnTo>
                    <a:lnTo>
                      <a:pt x="18" y="67"/>
                    </a:lnTo>
                    <a:lnTo>
                      <a:pt x="18" y="75"/>
                    </a:lnTo>
                    <a:lnTo>
                      <a:pt x="22" y="72"/>
                    </a:lnTo>
                    <a:lnTo>
                      <a:pt x="26" y="72"/>
                    </a:lnTo>
                    <a:lnTo>
                      <a:pt x="26" y="69"/>
                    </a:lnTo>
                    <a:lnTo>
                      <a:pt x="30" y="67"/>
                    </a:lnTo>
                    <a:lnTo>
                      <a:pt x="35" y="69"/>
                    </a:lnTo>
                    <a:lnTo>
                      <a:pt x="38" y="69"/>
                    </a:lnTo>
                    <a:lnTo>
                      <a:pt x="40" y="72"/>
                    </a:lnTo>
                    <a:lnTo>
                      <a:pt x="46" y="72"/>
                    </a:lnTo>
                    <a:lnTo>
                      <a:pt x="50" y="65"/>
                    </a:lnTo>
                    <a:lnTo>
                      <a:pt x="54" y="64"/>
                    </a:lnTo>
                    <a:lnTo>
                      <a:pt x="61" y="65"/>
                    </a:lnTo>
                    <a:lnTo>
                      <a:pt x="62" y="70"/>
                    </a:lnTo>
                    <a:lnTo>
                      <a:pt x="69" y="73"/>
                    </a:lnTo>
                    <a:lnTo>
                      <a:pt x="72" y="77"/>
                    </a:lnTo>
                    <a:lnTo>
                      <a:pt x="73" y="80"/>
                    </a:lnTo>
                    <a:lnTo>
                      <a:pt x="72" y="81"/>
                    </a:lnTo>
                    <a:lnTo>
                      <a:pt x="72" y="83"/>
                    </a:lnTo>
                    <a:lnTo>
                      <a:pt x="73" y="88"/>
                    </a:lnTo>
                    <a:lnTo>
                      <a:pt x="73" y="91"/>
                    </a:lnTo>
                    <a:lnTo>
                      <a:pt x="72" y="93"/>
                    </a:lnTo>
                    <a:lnTo>
                      <a:pt x="75" y="96"/>
                    </a:lnTo>
                    <a:lnTo>
                      <a:pt x="78" y="99"/>
                    </a:lnTo>
                    <a:lnTo>
                      <a:pt x="80" y="99"/>
                    </a:lnTo>
                    <a:lnTo>
                      <a:pt x="83" y="99"/>
                    </a:lnTo>
                    <a:lnTo>
                      <a:pt x="81" y="101"/>
                    </a:lnTo>
                    <a:lnTo>
                      <a:pt x="85" y="104"/>
                    </a:lnTo>
                    <a:lnTo>
                      <a:pt x="86" y="105"/>
                    </a:lnTo>
                    <a:lnTo>
                      <a:pt x="85" y="109"/>
                    </a:lnTo>
                    <a:lnTo>
                      <a:pt x="85" y="110"/>
                    </a:lnTo>
                    <a:lnTo>
                      <a:pt x="85" y="113"/>
                    </a:lnTo>
                    <a:lnTo>
                      <a:pt x="85" y="115"/>
                    </a:lnTo>
                    <a:lnTo>
                      <a:pt x="85" y="120"/>
                    </a:lnTo>
                    <a:lnTo>
                      <a:pt x="83" y="123"/>
                    </a:lnTo>
                    <a:lnTo>
                      <a:pt x="81" y="123"/>
                    </a:lnTo>
                    <a:lnTo>
                      <a:pt x="85" y="124"/>
                    </a:lnTo>
                    <a:lnTo>
                      <a:pt x="86" y="128"/>
                    </a:lnTo>
                    <a:lnTo>
                      <a:pt x="89" y="128"/>
                    </a:lnTo>
                    <a:lnTo>
                      <a:pt x="93" y="131"/>
                    </a:lnTo>
                    <a:lnTo>
                      <a:pt x="97" y="132"/>
                    </a:lnTo>
                    <a:lnTo>
                      <a:pt x="97" y="131"/>
                    </a:lnTo>
                    <a:lnTo>
                      <a:pt x="96" y="129"/>
                    </a:lnTo>
                    <a:lnTo>
                      <a:pt x="97" y="126"/>
                    </a:lnTo>
                    <a:lnTo>
                      <a:pt x="94" y="123"/>
                    </a:lnTo>
                    <a:lnTo>
                      <a:pt x="96" y="121"/>
                    </a:lnTo>
                    <a:lnTo>
                      <a:pt x="101" y="120"/>
                    </a:lnTo>
                    <a:lnTo>
                      <a:pt x="102" y="121"/>
                    </a:lnTo>
                    <a:lnTo>
                      <a:pt x="104" y="123"/>
                    </a:lnTo>
                    <a:lnTo>
                      <a:pt x="107" y="124"/>
                    </a:lnTo>
                    <a:lnTo>
                      <a:pt x="109" y="124"/>
                    </a:lnTo>
                    <a:lnTo>
                      <a:pt x="110" y="124"/>
                    </a:lnTo>
                    <a:lnTo>
                      <a:pt x="112" y="123"/>
                    </a:lnTo>
                    <a:lnTo>
                      <a:pt x="112" y="118"/>
                    </a:lnTo>
                    <a:lnTo>
                      <a:pt x="112" y="117"/>
                    </a:lnTo>
                    <a:lnTo>
                      <a:pt x="110" y="113"/>
                    </a:lnTo>
                    <a:lnTo>
                      <a:pt x="115" y="110"/>
                    </a:lnTo>
                    <a:lnTo>
                      <a:pt x="115" y="107"/>
                    </a:lnTo>
                    <a:lnTo>
                      <a:pt x="112" y="105"/>
                    </a:lnTo>
                    <a:lnTo>
                      <a:pt x="112" y="104"/>
                    </a:lnTo>
                    <a:lnTo>
                      <a:pt x="112" y="101"/>
                    </a:lnTo>
                    <a:lnTo>
                      <a:pt x="113" y="99"/>
                    </a:lnTo>
                    <a:lnTo>
                      <a:pt x="113" y="96"/>
                    </a:lnTo>
                    <a:lnTo>
                      <a:pt x="110" y="97"/>
                    </a:lnTo>
                    <a:lnTo>
                      <a:pt x="109" y="97"/>
                    </a:lnTo>
                    <a:lnTo>
                      <a:pt x="107" y="94"/>
                    </a:lnTo>
                    <a:lnTo>
                      <a:pt x="104" y="94"/>
                    </a:lnTo>
                    <a:lnTo>
                      <a:pt x="102" y="93"/>
                    </a:lnTo>
                    <a:lnTo>
                      <a:pt x="104" y="91"/>
                    </a:lnTo>
                    <a:lnTo>
                      <a:pt x="101" y="89"/>
                    </a:lnTo>
                    <a:lnTo>
                      <a:pt x="99" y="91"/>
                    </a:lnTo>
                    <a:lnTo>
                      <a:pt x="97" y="88"/>
                    </a:lnTo>
                    <a:lnTo>
                      <a:pt x="97" y="86"/>
                    </a:lnTo>
                    <a:lnTo>
                      <a:pt x="96" y="83"/>
                    </a:lnTo>
                    <a:lnTo>
                      <a:pt x="93" y="83"/>
                    </a:lnTo>
                    <a:lnTo>
                      <a:pt x="91" y="83"/>
                    </a:lnTo>
                    <a:lnTo>
                      <a:pt x="89" y="80"/>
                    </a:lnTo>
                    <a:lnTo>
                      <a:pt x="85" y="75"/>
                    </a:lnTo>
                    <a:lnTo>
                      <a:pt x="85" y="72"/>
                    </a:lnTo>
                    <a:lnTo>
                      <a:pt x="83" y="69"/>
                    </a:lnTo>
                    <a:lnTo>
                      <a:pt x="78" y="67"/>
                    </a:lnTo>
                    <a:lnTo>
                      <a:pt x="75" y="61"/>
                    </a:lnTo>
                    <a:lnTo>
                      <a:pt x="72" y="61"/>
                    </a:lnTo>
                    <a:lnTo>
                      <a:pt x="67" y="59"/>
                    </a:lnTo>
                    <a:lnTo>
                      <a:pt x="64" y="59"/>
                    </a:lnTo>
                    <a:lnTo>
                      <a:pt x="61" y="54"/>
                    </a:lnTo>
                    <a:lnTo>
                      <a:pt x="59" y="54"/>
                    </a:lnTo>
                    <a:lnTo>
                      <a:pt x="59" y="53"/>
                    </a:lnTo>
                    <a:lnTo>
                      <a:pt x="61" y="51"/>
                    </a:lnTo>
                    <a:lnTo>
                      <a:pt x="58" y="48"/>
                    </a:lnTo>
                    <a:lnTo>
                      <a:pt x="58" y="45"/>
                    </a:lnTo>
                    <a:lnTo>
                      <a:pt x="59" y="45"/>
                    </a:lnTo>
                    <a:lnTo>
                      <a:pt x="64" y="43"/>
                    </a:lnTo>
                    <a:lnTo>
                      <a:pt x="65" y="43"/>
                    </a:lnTo>
                    <a:lnTo>
                      <a:pt x="67" y="42"/>
                    </a:lnTo>
                    <a:lnTo>
                      <a:pt x="69" y="37"/>
                    </a:lnTo>
                    <a:lnTo>
                      <a:pt x="72" y="35"/>
                    </a:lnTo>
                    <a:lnTo>
                      <a:pt x="72" y="34"/>
                    </a:lnTo>
                    <a:lnTo>
                      <a:pt x="67" y="32"/>
                    </a:lnTo>
                    <a:lnTo>
                      <a:pt x="67" y="30"/>
                    </a:lnTo>
                    <a:lnTo>
                      <a:pt x="67" y="27"/>
                    </a:lnTo>
                    <a:lnTo>
                      <a:pt x="64" y="27"/>
                    </a:lnTo>
                    <a:lnTo>
                      <a:pt x="61" y="24"/>
                    </a:lnTo>
                    <a:lnTo>
                      <a:pt x="58" y="24"/>
                    </a:lnTo>
                    <a:lnTo>
                      <a:pt x="54" y="26"/>
                    </a:lnTo>
                    <a:lnTo>
                      <a:pt x="51" y="26"/>
                    </a:lnTo>
                    <a:lnTo>
                      <a:pt x="45" y="26"/>
                    </a:lnTo>
                    <a:lnTo>
                      <a:pt x="42" y="21"/>
                    </a:lnTo>
                    <a:lnTo>
                      <a:pt x="37" y="16"/>
                    </a:lnTo>
                    <a:lnTo>
                      <a:pt x="38" y="13"/>
                    </a:lnTo>
                    <a:lnTo>
                      <a:pt x="38" y="10"/>
                    </a:lnTo>
                    <a:lnTo>
                      <a:pt x="35" y="8"/>
                    </a:lnTo>
                    <a:lnTo>
                      <a:pt x="34" y="5"/>
                    </a:lnTo>
                    <a:lnTo>
                      <a:pt x="27" y="3"/>
                    </a:lnTo>
                    <a:lnTo>
                      <a:pt x="27" y="0"/>
                    </a:lnTo>
                    <a:lnTo>
                      <a:pt x="22" y="0"/>
                    </a:lnTo>
                    <a:lnTo>
                      <a:pt x="22" y="3"/>
                    </a:lnTo>
                    <a:lnTo>
                      <a:pt x="19" y="3"/>
                    </a:lnTo>
                    <a:lnTo>
                      <a:pt x="19" y="8"/>
                    </a:lnTo>
                    <a:lnTo>
                      <a:pt x="21" y="11"/>
                    </a:lnTo>
                    <a:lnTo>
                      <a:pt x="21" y="14"/>
                    </a:lnTo>
                    <a:lnTo>
                      <a:pt x="22" y="19"/>
                    </a:lnTo>
                    <a:lnTo>
                      <a:pt x="19" y="18"/>
                    </a:lnTo>
                    <a:lnTo>
                      <a:pt x="16" y="19"/>
                    </a:lnTo>
                    <a:lnTo>
                      <a:pt x="14" y="16"/>
                    </a:lnTo>
                    <a:lnTo>
                      <a:pt x="13" y="16"/>
                    </a:lnTo>
                    <a:lnTo>
                      <a:pt x="10" y="18"/>
                    </a:lnTo>
                    <a:lnTo>
                      <a:pt x="7" y="19"/>
                    </a:lnTo>
                    <a:lnTo>
                      <a:pt x="7" y="21"/>
                    </a:lnTo>
                    <a:lnTo>
                      <a:pt x="5" y="24"/>
                    </a:lnTo>
                    <a:lnTo>
                      <a:pt x="7" y="26"/>
                    </a:lnTo>
                    <a:lnTo>
                      <a:pt x="3" y="27"/>
                    </a:lnTo>
                    <a:lnTo>
                      <a:pt x="2" y="27"/>
                    </a:lnTo>
                    <a:lnTo>
                      <a:pt x="0" y="32"/>
                    </a:lnTo>
                    <a:lnTo>
                      <a:pt x="2" y="35"/>
                    </a:lnTo>
                    <a:lnTo>
                      <a:pt x="5" y="3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0" name="Google Shape;1060;p15"/>
              <p:cNvSpPr/>
              <p:nvPr/>
            </p:nvSpPr>
            <p:spPr>
              <a:xfrm>
                <a:off x="6098" y="2290"/>
                <a:ext cx="2" cy="4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2" y="4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1" name="Google Shape;1061;p15"/>
              <p:cNvSpPr/>
              <p:nvPr/>
            </p:nvSpPr>
            <p:spPr>
              <a:xfrm>
                <a:off x="6097" y="2286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0" y="2"/>
                    </a:moveTo>
                    <a:lnTo>
                      <a:pt x="1" y="2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2" name="Google Shape;1062;p15"/>
              <p:cNvSpPr/>
              <p:nvPr/>
            </p:nvSpPr>
            <p:spPr>
              <a:xfrm>
                <a:off x="6095" y="2333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1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3" name="Google Shape;1063;p15"/>
              <p:cNvSpPr/>
              <p:nvPr/>
            </p:nvSpPr>
            <p:spPr>
              <a:xfrm>
                <a:off x="6086" y="2320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4" name="Google Shape;1064;p15"/>
              <p:cNvSpPr/>
              <p:nvPr/>
            </p:nvSpPr>
            <p:spPr>
              <a:xfrm>
                <a:off x="6127" y="2253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2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5" name="Google Shape;1065;p15"/>
              <p:cNvSpPr/>
              <p:nvPr/>
            </p:nvSpPr>
            <p:spPr>
              <a:xfrm>
                <a:off x="6054" y="2127"/>
                <a:ext cx="119" cy="222"/>
              </a:xfrm>
              <a:custGeom>
                <a:avLst/>
                <a:gdLst/>
                <a:ahLst/>
                <a:cxnLst/>
                <a:rect l="l" t="t" r="r" b="b"/>
                <a:pathLst>
                  <a:path w="119" h="222" extrusionOk="0">
                    <a:moveTo>
                      <a:pt x="81" y="118"/>
                    </a:moveTo>
                    <a:lnTo>
                      <a:pt x="79" y="115"/>
                    </a:lnTo>
                    <a:lnTo>
                      <a:pt x="76" y="115"/>
                    </a:lnTo>
                    <a:lnTo>
                      <a:pt x="75" y="108"/>
                    </a:lnTo>
                    <a:lnTo>
                      <a:pt x="76" y="104"/>
                    </a:lnTo>
                    <a:lnTo>
                      <a:pt x="78" y="100"/>
                    </a:lnTo>
                    <a:lnTo>
                      <a:pt x="79" y="96"/>
                    </a:lnTo>
                    <a:lnTo>
                      <a:pt x="83" y="92"/>
                    </a:lnTo>
                    <a:lnTo>
                      <a:pt x="84" y="92"/>
                    </a:lnTo>
                    <a:lnTo>
                      <a:pt x="91" y="89"/>
                    </a:lnTo>
                    <a:lnTo>
                      <a:pt x="95" y="89"/>
                    </a:lnTo>
                    <a:lnTo>
                      <a:pt x="97" y="91"/>
                    </a:lnTo>
                    <a:lnTo>
                      <a:pt x="100" y="89"/>
                    </a:lnTo>
                    <a:lnTo>
                      <a:pt x="103" y="89"/>
                    </a:lnTo>
                    <a:lnTo>
                      <a:pt x="106" y="91"/>
                    </a:lnTo>
                    <a:lnTo>
                      <a:pt x="110" y="89"/>
                    </a:lnTo>
                    <a:lnTo>
                      <a:pt x="113" y="92"/>
                    </a:lnTo>
                    <a:lnTo>
                      <a:pt x="116" y="91"/>
                    </a:lnTo>
                    <a:lnTo>
                      <a:pt x="118" y="88"/>
                    </a:lnTo>
                    <a:lnTo>
                      <a:pt x="118" y="83"/>
                    </a:lnTo>
                    <a:lnTo>
                      <a:pt x="118" y="81"/>
                    </a:lnTo>
                    <a:lnTo>
                      <a:pt x="118" y="78"/>
                    </a:lnTo>
                    <a:lnTo>
                      <a:pt x="118" y="77"/>
                    </a:lnTo>
                    <a:lnTo>
                      <a:pt x="119" y="73"/>
                    </a:lnTo>
                    <a:lnTo>
                      <a:pt x="118" y="72"/>
                    </a:lnTo>
                    <a:lnTo>
                      <a:pt x="114" y="69"/>
                    </a:lnTo>
                    <a:lnTo>
                      <a:pt x="116" y="67"/>
                    </a:lnTo>
                    <a:lnTo>
                      <a:pt x="113" y="67"/>
                    </a:lnTo>
                    <a:lnTo>
                      <a:pt x="111" y="67"/>
                    </a:lnTo>
                    <a:lnTo>
                      <a:pt x="108" y="64"/>
                    </a:lnTo>
                    <a:lnTo>
                      <a:pt x="105" y="61"/>
                    </a:lnTo>
                    <a:lnTo>
                      <a:pt x="106" y="59"/>
                    </a:lnTo>
                    <a:lnTo>
                      <a:pt x="106" y="56"/>
                    </a:lnTo>
                    <a:lnTo>
                      <a:pt x="105" y="51"/>
                    </a:lnTo>
                    <a:lnTo>
                      <a:pt x="105" y="49"/>
                    </a:lnTo>
                    <a:lnTo>
                      <a:pt x="106" y="48"/>
                    </a:lnTo>
                    <a:lnTo>
                      <a:pt x="105" y="45"/>
                    </a:lnTo>
                    <a:lnTo>
                      <a:pt x="102" y="41"/>
                    </a:lnTo>
                    <a:lnTo>
                      <a:pt x="95" y="38"/>
                    </a:lnTo>
                    <a:lnTo>
                      <a:pt x="94" y="33"/>
                    </a:lnTo>
                    <a:lnTo>
                      <a:pt x="87" y="32"/>
                    </a:lnTo>
                    <a:lnTo>
                      <a:pt x="83" y="33"/>
                    </a:lnTo>
                    <a:lnTo>
                      <a:pt x="79" y="40"/>
                    </a:lnTo>
                    <a:lnTo>
                      <a:pt x="73" y="40"/>
                    </a:lnTo>
                    <a:lnTo>
                      <a:pt x="71" y="37"/>
                    </a:lnTo>
                    <a:lnTo>
                      <a:pt x="68" y="37"/>
                    </a:lnTo>
                    <a:lnTo>
                      <a:pt x="63" y="35"/>
                    </a:lnTo>
                    <a:lnTo>
                      <a:pt x="59" y="37"/>
                    </a:lnTo>
                    <a:lnTo>
                      <a:pt x="59" y="40"/>
                    </a:lnTo>
                    <a:lnTo>
                      <a:pt x="55" y="40"/>
                    </a:lnTo>
                    <a:lnTo>
                      <a:pt x="51" y="43"/>
                    </a:lnTo>
                    <a:lnTo>
                      <a:pt x="51" y="35"/>
                    </a:lnTo>
                    <a:lnTo>
                      <a:pt x="51" y="30"/>
                    </a:lnTo>
                    <a:lnTo>
                      <a:pt x="49" y="27"/>
                    </a:lnTo>
                    <a:lnTo>
                      <a:pt x="51" y="24"/>
                    </a:lnTo>
                    <a:lnTo>
                      <a:pt x="51" y="22"/>
                    </a:lnTo>
                    <a:lnTo>
                      <a:pt x="49" y="19"/>
                    </a:lnTo>
                    <a:lnTo>
                      <a:pt x="51" y="16"/>
                    </a:lnTo>
                    <a:lnTo>
                      <a:pt x="51" y="14"/>
                    </a:lnTo>
                    <a:lnTo>
                      <a:pt x="46" y="14"/>
                    </a:lnTo>
                    <a:lnTo>
                      <a:pt x="44" y="16"/>
                    </a:lnTo>
                    <a:lnTo>
                      <a:pt x="41" y="14"/>
                    </a:lnTo>
                    <a:lnTo>
                      <a:pt x="40" y="11"/>
                    </a:lnTo>
                    <a:lnTo>
                      <a:pt x="41" y="10"/>
                    </a:lnTo>
                    <a:lnTo>
                      <a:pt x="41" y="5"/>
                    </a:lnTo>
                    <a:lnTo>
                      <a:pt x="38" y="2"/>
                    </a:lnTo>
                    <a:lnTo>
                      <a:pt x="35" y="3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28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7" y="5"/>
                    </a:lnTo>
                    <a:lnTo>
                      <a:pt x="25" y="6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20" y="11"/>
                    </a:lnTo>
                    <a:lnTo>
                      <a:pt x="19" y="13"/>
                    </a:lnTo>
                    <a:lnTo>
                      <a:pt x="17" y="13"/>
                    </a:lnTo>
                    <a:lnTo>
                      <a:pt x="12" y="14"/>
                    </a:lnTo>
                    <a:lnTo>
                      <a:pt x="8" y="13"/>
                    </a:lnTo>
                    <a:lnTo>
                      <a:pt x="6" y="16"/>
                    </a:lnTo>
                    <a:lnTo>
                      <a:pt x="6" y="21"/>
                    </a:lnTo>
                    <a:lnTo>
                      <a:pt x="4" y="22"/>
                    </a:lnTo>
                    <a:lnTo>
                      <a:pt x="4" y="27"/>
                    </a:lnTo>
                    <a:lnTo>
                      <a:pt x="6" y="29"/>
                    </a:lnTo>
                    <a:lnTo>
                      <a:pt x="3" y="30"/>
                    </a:lnTo>
                    <a:lnTo>
                      <a:pt x="0" y="32"/>
                    </a:lnTo>
                    <a:lnTo>
                      <a:pt x="0" y="35"/>
                    </a:lnTo>
                    <a:lnTo>
                      <a:pt x="1" y="35"/>
                    </a:lnTo>
                    <a:lnTo>
                      <a:pt x="4" y="40"/>
                    </a:lnTo>
                    <a:lnTo>
                      <a:pt x="6" y="41"/>
                    </a:lnTo>
                    <a:lnTo>
                      <a:pt x="6" y="43"/>
                    </a:lnTo>
                    <a:lnTo>
                      <a:pt x="11" y="46"/>
                    </a:lnTo>
                    <a:lnTo>
                      <a:pt x="14" y="53"/>
                    </a:lnTo>
                    <a:lnTo>
                      <a:pt x="16" y="54"/>
                    </a:lnTo>
                    <a:lnTo>
                      <a:pt x="17" y="57"/>
                    </a:lnTo>
                    <a:lnTo>
                      <a:pt x="19" y="61"/>
                    </a:lnTo>
                    <a:lnTo>
                      <a:pt x="20" y="62"/>
                    </a:lnTo>
                    <a:lnTo>
                      <a:pt x="22" y="65"/>
                    </a:lnTo>
                    <a:lnTo>
                      <a:pt x="19" y="67"/>
                    </a:lnTo>
                    <a:lnTo>
                      <a:pt x="17" y="69"/>
                    </a:lnTo>
                    <a:lnTo>
                      <a:pt x="19" y="75"/>
                    </a:lnTo>
                    <a:lnTo>
                      <a:pt x="19" y="78"/>
                    </a:lnTo>
                    <a:lnTo>
                      <a:pt x="16" y="80"/>
                    </a:lnTo>
                    <a:lnTo>
                      <a:pt x="17" y="85"/>
                    </a:lnTo>
                    <a:lnTo>
                      <a:pt x="17" y="86"/>
                    </a:lnTo>
                    <a:lnTo>
                      <a:pt x="22" y="91"/>
                    </a:lnTo>
                    <a:lnTo>
                      <a:pt x="25" y="94"/>
                    </a:lnTo>
                    <a:lnTo>
                      <a:pt x="30" y="99"/>
                    </a:lnTo>
                    <a:lnTo>
                      <a:pt x="32" y="104"/>
                    </a:lnTo>
                    <a:lnTo>
                      <a:pt x="30" y="107"/>
                    </a:lnTo>
                    <a:lnTo>
                      <a:pt x="32" y="110"/>
                    </a:lnTo>
                    <a:lnTo>
                      <a:pt x="32" y="113"/>
                    </a:lnTo>
                    <a:lnTo>
                      <a:pt x="33" y="115"/>
                    </a:lnTo>
                    <a:lnTo>
                      <a:pt x="33" y="118"/>
                    </a:lnTo>
                    <a:lnTo>
                      <a:pt x="35" y="121"/>
                    </a:lnTo>
                    <a:lnTo>
                      <a:pt x="35" y="124"/>
                    </a:lnTo>
                    <a:lnTo>
                      <a:pt x="36" y="128"/>
                    </a:lnTo>
                    <a:lnTo>
                      <a:pt x="36" y="132"/>
                    </a:lnTo>
                    <a:lnTo>
                      <a:pt x="35" y="134"/>
                    </a:lnTo>
                    <a:lnTo>
                      <a:pt x="30" y="142"/>
                    </a:lnTo>
                    <a:lnTo>
                      <a:pt x="28" y="145"/>
                    </a:lnTo>
                    <a:lnTo>
                      <a:pt x="27" y="148"/>
                    </a:lnTo>
                    <a:lnTo>
                      <a:pt x="25" y="151"/>
                    </a:lnTo>
                    <a:lnTo>
                      <a:pt x="25" y="153"/>
                    </a:lnTo>
                    <a:lnTo>
                      <a:pt x="25" y="158"/>
                    </a:lnTo>
                    <a:lnTo>
                      <a:pt x="27" y="158"/>
                    </a:lnTo>
                    <a:lnTo>
                      <a:pt x="25" y="161"/>
                    </a:lnTo>
                    <a:lnTo>
                      <a:pt x="25" y="161"/>
                    </a:lnTo>
                    <a:lnTo>
                      <a:pt x="24" y="164"/>
                    </a:lnTo>
                    <a:lnTo>
                      <a:pt x="25" y="164"/>
                    </a:lnTo>
                    <a:lnTo>
                      <a:pt x="24" y="167"/>
                    </a:lnTo>
                    <a:lnTo>
                      <a:pt x="22" y="166"/>
                    </a:lnTo>
                    <a:lnTo>
                      <a:pt x="22" y="172"/>
                    </a:lnTo>
                    <a:lnTo>
                      <a:pt x="20" y="172"/>
                    </a:lnTo>
                    <a:lnTo>
                      <a:pt x="20" y="177"/>
                    </a:lnTo>
                    <a:lnTo>
                      <a:pt x="20" y="179"/>
                    </a:lnTo>
                    <a:lnTo>
                      <a:pt x="20" y="183"/>
                    </a:lnTo>
                    <a:lnTo>
                      <a:pt x="22" y="185"/>
                    </a:lnTo>
                    <a:lnTo>
                      <a:pt x="24" y="185"/>
                    </a:lnTo>
                    <a:lnTo>
                      <a:pt x="24" y="182"/>
                    </a:lnTo>
                    <a:lnTo>
                      <a:pt x="27" y="182"/>
                    </a:lnTo>
                    <a:lnTo>
                      <a:pt x="27" y="182"/>
                    </a:lnTo>
                    <a:lnTo>
                      <a:pt x="28" y="183"/>
                    </a:lnTo>
                    <a:lnTo>
                      <a:pt x="28" y="185"/>
                    </a:lnTo>
                    <a:lnTo>
                      <a:pt x="30" y="187"/>
                    </a:lnTo>
                    <a:lnTo>
                      <a:pt x="32" y="191"/>
                    </a:lnTo>
                    <a:lnTo>
                      <a:pt x="35" y="191"/>
                    </a:lnTo>
                    <a:lnTo>
                      <a:pt x="38" y="196"/>
                    </a:lnTo>
                    <a:lnTo>
                      <a:pt x="38" y="198"/>
                    </a:lnTo>
                    <a:lnTo>
                      <a:pt x="40" y="198"/>
                    </a:lnTo>
                    <a:lnTo>
                      <a:pt x="41" y="201"/>
                    </a:lnTo>
                    <a:lnTo>
                      <a:pt x="43" y="201"/>
                    </a:lnTo>
                    <a:lnTo>
                      <a:pt x="43" y="203"/>
                    </a:lnTo>
                    <a:lnTo>
                      <a:pt x="41" y="203"/>
                    </a:lnTo>
                    <a:lnTo>
                      <a:pt x="41" y="204"/>
                    </a:lnTo>
                    <a:lnTo>
                      <a:pt x="47" y="209"/>
                    </a:lnTo>
                    <a:lnTo>
                      <a:pt x="49" y="210"/>
                    </a:lnTo>
                    <a:lnTo>
                      <a:pt x="49" y="207"/>
                    </a:lnTo>
                    <a:lnTo>
                      <a:pt x="51" y="206"/>
                    </a:lnTo>
                    <a:lnTo>
                      <a:pt x="54" y="207"/>
                    </a:lnTo>
                    <a:lnTo>
                      <a:pt x="59" y="209"/>
                    </a:lnTo>
                    <a:lnTo>
                      <a:pt x="59" y="210"/>
                    </a:lnTo>
                    <a:lnTo>
                      <a:pt x="62" y="210"/>
                    </a:lnTo>
                    <a:lnTo>
                      <a:pt x="63" y="212"/>
                    </a:lnTo>
                    <a:lnTo>
                      <a:pt x="63" y="215"/>
                    </a:lnTo>
                    <a:lnTo>
                      <a:pt x="62" y="218"/>
                    </a:lnTo>
                    <a:lnTo>
                      <a:pt x="62" y="220"/>
                    </a:lnTo>
                    <a:lnTo>
                      <a:pt x="65" y="222"/>
                    </a:lnTo>
                    <a:lnTo>
                      <a:pt x="68" y="218"/>
                    </a:lnTo>
                    <a:lnTo>
                      <a:pt x="71" y="218"/>
                    </a:lnTo>
                    <a:lnTo>
                      <a:pt x="73" y="220"/>
                    </a:lnTo>
                    <a:lnTo>
                      <a:pt x="75" y="218"/>
                    </a:lnTo>
                    <a:lnTo>
                      <a:pt x="75" y="215"/>
                    </a:lnTo>
                    <a:lnTo>
                      <a:pt x="75" y="215"/>
                    </a:lnTo>
                    <a:lnTo>
                      <a:pt x="75" y="214"/>
                    </a:lnTo>
                    <a:lnTo>
                      <a:pt x="73" y="212"/>
                    </a:lnTo>
                    <a:lnTo>
                      <a:pt x="71" y="210"/>
                    </a:lnTo>
                    <a:lnTo>
                      <a:pt x="68" y="206"/>
                    </a:lnTo>
                    <a:lnTo>
                      <a:pt x="67" y="204"/>
                    </a:lnTo>
                    <a:lnTo>
                      <a:pt x="63" y="204"/>
                    </a:lnTo>
                    <a:lnTo>
                      <a:pt x="62" y="206"/>
                    </a:lnTo>
                    <a:lnTo>
                      <a:pt x="60" y="204"/>
                    </a:lnTo>
                    <a:lnTo>
                      <a:pt x="57" y="199"/>
                    </a:lnTo>
                    <a:lnTo>
                      <a:pt x="55" y="199"/>
                    </a:lnTo>
                    <a:lnTo>
                      <a:pt x="54" y="196"/>
                    </a:lnTo>
                    <a:lnTo>
                      <a:pt x="54" y="196"/>
                    </a:lnTo>
                    <a:lnTo>
                      <a:pt x="54" y="198"/>
                    </a:lnTo>
                    <a:lnTo>
                      <a:pt x="49" y="196"/>
                    </a:lnTo>
                    <a:lnTo>
                      <a:pt x="49" y="195"/>
                    </a:lnTo>
                    <a:lnTo>
                      <a:pt x="52" y="193"/>
                    </a:lnTo>
                    <a:lnTo>
                      <a:pt x="52" y="193"/>
                    </a:lnTo>
                    <a:lnTo>
                      <a:pt x="52" y="193"/>
                    </a:lnTo>
                    <a:lnTo>
                      <a:pt x="54" y="191"/>
                    </a:lnTo>
                    <a:lnTo>
                      <a:pt x="52" y="187"/>
                    </a:lnTo>
                    <a:lnTo>
                      <a:pt x="51" y="185"/>
                    </a:lnTo>
                    <a:lnTo>
                      <a:pt x="51" y="183"/>
                    </a:lnTo>
                    <a:lnTo>
                      <a:pt x="49" y="180"/>
                    </a:lnTo>
                    <a:lnTo>
                      <a:pt x="49" y="179"/>
                    </a:lnTo>
                    <a:lnTo>
                      <a:pt x="49" y="180"/>
                    </a:lnTo>
                    <a:lnTo>
                      <a:pt x="49" y="182"/>
                    </a:lnTo>
                    <a:lnTo>
                      <a:pt x="47" y="182"/>
                    </a:lnTo>
                    <a:lnTo>
                      <a:pt x="46" y="179"/>
                    </a:lnTo>
                    <a:lnTo>
                      <a:pt x="44" y="177"/>
                    </a:lnTo>
                    <a:lnTo>
                      <a:pt x="44" y="174"/>
                    </a:lnTo>
                    <a:lnTo>
                      <a:pt x="43" y="172"/>
                    </a:lnTo>
                    <a:lnTo>
                      <a:pt x="43" y="169"/>
                    </a:lnTo>
                    <a:lnTo>
                      <a:pt x="41" y="169"/>
                    </a:lnTo>
                    <a:lnTo>
                      <a:pt x="40" y="167"/>
                    </a:lnTo>
                    <a:lnTo>
                      <a:pt x="38" y="167"/>
                    </a:lnTo>
                    <a:lnTo>
                      <a:pt x="38" y="169"/>
                    </a:lnTo>
                    <a:lnTo>
                      <a:pt x="36" y="171"/>
                    </a:lnTo>
                    <a:lnTo>
                      <a:pt x="35" y="171"/>
                    </a:lnTo>
                    <a:lnTo>
                      <a:pt x="35" y="169"/>
                    </a:lnTo>
                    <a:lnTo>
                      <a:pt x="36" y="167"/>
                    </a:lnTo>
                    <a:lnTo>
                      <a:pt x="33" y="163"/>
                    </a:lnTo>
                    <a:lnTo>
                      <a:pt x="33" y="161"/>
                    </a:lnTo>
                    <a:lnTo>
                      <a:pt x="33" y="158"/>
                    </a:lnTo>
                    <a:lnTo>
                      <a:pt x="32" y="156"/>
                    </a:lnTo>
                    <a:lnTo>
                      <a:pt x="33" y="155"/>
                    </a:lnTo>
                    <a:lnTo>
                      <a:pt x="33" y="155"/>
                    </a:lnTo>
                    <a:lnTo>
                      <a:pt x="32" y="155"/>
                    </a:lnTo>
                    <a:lnTo>
                      <a:pt x="33" y="151"/>
                    </a:lnTo>
                    <a:lnTo>
                      <a:pt x="33" y="148"/>
                    </a:lnTo>
                    <a:lnTo>
                      <a:pt x="36" y="144"/>
                    </a:lnTo>
                    <a:lnTo>
                      <a:pt x="38" y="134"/>
                    </a:lnTo>
                    <a:lnTo>
                      <a:pt x="40" y="131"/>
                    </a:lnTo>
                    <a:lnTo>
                      <a:pt x="40" y="128"/>
                    </a:lnTo>
                    <a:lnTo>
                      <a:pt x="41" y="126"/>
                    </a:lnTo>
                    <a:lnTo>
                      <a:pt x="43" y="121"/>
                    </a:lnTo>
                    <a:lnTo>
                      <a:pt x="41" y="121"/>
                    </a:lnTo>
                    <a:lnTo>
                      <a:pt x="41" y="118"/>
                    </a:lnTo>
                    <a:lnTo>
                      <a:pt x="41" y="116"/>
                    </a:lnTo>
                    <a:lnTo>
                      <a:pt x="43" y="113"/>
                    </a:lnTo>
                    <a:lnTo>
                      <a:pt x="43" y="110"/>
                    </a:lnTo>
                    <a:lnTo>
                      <a:pt x="40" y="110"/>
                    </a:lnTo>
                    <a:lnTo>
                      <a:pt x="41" y="107"/>
                    </a:lnTo>
                    <a:lnTo>
                      <a:pt x="41" y="107"/>
                    </a:lnTo>
                    <a:lnTo>
                      <a:pt x="41" y="107"/>
                    </a:lnTo>
                    <a:lnTo>
                      <a:pt x="43" y="107"/>
                    </a:lnTo>
                    <a:lnTo>
                      <a:pt x="44" y="107"/>
                    </a:lnTo>
                    <a:lnTo>
                      <a:pt x="46" y="107"/>
                    </a:lnTo>
                    <a:lnTo>
                      <a:pt x="47" y="107"/>
                    </a:lnTo>
                    <a:lnTo>
                      <a:pt x="49" y="105"/>
                    </a:lnTo>
                    <a:lnTo>
                      <a:pt x="51" y="107"/>
                    </a:lnTo>
                    <a:lnTo>
                      <a:pt x="51" y="107"/>
                    </a:lnTo>
                    <a:lnTo>
                      <a:pt x="51" y="107"/>
                    </a:lnTo>
                    <a:lnTo>
                      <a:pt x="54" y="107"/>
                    </a:lnTo>
                    <a:lnTo>
                      <a:pt x="54" y="108"/>
                    </a:lnTo>
                    <a:lnTo>
                      <a:pt x="54" y="110"/>
                    </a:lnTo>
                    <a:lnTo>
                      <a:pt x="54" y="113"/>
                    </a:lnTo>
                    <a:lnTo>
                      <a:pt x="55" y="116"/>
                    </a:lnTo>
                    <a:lnTo>
                      <a:pt x="54" y="116"/>
                    </a:lnTo>
                    <a:lnTo>
                      <a:pt x="54" y="120"/>
                    </a:lnTo>
                    <a:lnTo>
                      <a:pt x="55" y="120"/>
                    </a:lnTo>
                    <a:lnTo>
                      <a:pt x="57" y="120"/>
                    </a:lnTo>
                    <a:lnTo>
                      <a:pt x="60" y="120"/>
                    </a:lnTo>
                    <a:lnTo>
                      <a:pt x="63" y="120"/>
                    </a:lnTo>
                    <a:lnTo>
                      <a:pt x="65" y="121"/>
                    </a:lnTo>
                    <a:lnTo>
                      <a:pt x="65" y="120"/>
                    </a:lnTo>
                    <a:lnTo>
                      <a:pt x="65" y="120"/>
                    </a:lnTo>
                    <a:lnTo>
                      <a:pt x="67" y="118"/>
                    </a:lnTo>
                    <a:lnTo>
                      <a:pt x="68" y="118"/>
                    </a:lnTo>
                    <a:lnTo>
                      <a:pt x="71" y="123"/>
                    </a:lnTo>
                    <a:lnTo>
                      <a:pt x="73" y="123"/>
                    </a:lnTo>
                    <a:lnTo>
                      <a:pt x="73" y="124"/>
                    </a:lnTo>
                    <a:lnTo>
                      <a:pt x="75" y="124"/>
                    </a:lnTo>
                    <a:lnTo>
                      <a:pt x="78" y="128"/>
                    </a:lnTo>
                    <a:lnTo>
                      <a:pt x="78" y="128"/>
                    </a:lnTo>
                    <a:lnTo>
                      <a:pt x="78" y="128"/>
                    </a:lnTo>
                    <a:lnTo>
                      <a:pt x="78" y="126"/>
                    </a:lnTo>
                    <a:lnTo>
                      <a:pt x="79" y="126"/>
                    </a:lnTo>
                    <a:lnTo>
                      <a:pt x="79" y="123"/>
                    </a:lnTo>
                    <a:lnTo>
                      <a:pt x="81" y="1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6" name="Google Shape;1066;p15"/>
              <p:cNvSpPr/>
              <p:nvPr/>
            </p:nvSpPr>
            <p:spPr>
              <a:xfrm>
                <a:off x="6074" y="2312"/>
                <a:ext cx="4" cy="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4" y="5"/>
                    </a:moveTo>
                    <a:lnTo>
                      <a:pt x="4" y="2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6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7" name="Google Shape;1067;p15"/>
              <p:cNvSpPr/>
              <p:nvPr/>
            </p:nvSpPr>
            <p:spPr>
              <a:xfrm>
                <a:off x="5976" y="2006"/>
                <a:ext cx="125" cy="28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80" extrusionOk="0">
                    <a:moveTo>
                      <a:pt x="60" y="185"/>
                    </a:moveTo>
                    <a:lnTo>
                      <a:pt x="62" y="185"/>
                    </a:lnTo>
                    <a:lnTo>
                      <a:pt x="65" y="183"/>
                    </a:lnTo>
                    <a:lnTo>
                      <a:pt x="62" y="183"/>
                    </a:lnTo>
                    <a:lnTo>
                      <a:pt x="63" y="182"/>
                    </a:lnTo>
                    <a:lnTo>
                      <a:pt x="62" y="180"/>
                    </a:lnTo>
                    <a:lnTo>
                      <a:pt x="63" y="180"/>
                    </a:lnTo>
                    <a:lnTo>
                      <a:pt x="65" y="182"/>
                    </a:lnTo>
                    <a:lnTo>
                      <a:pt x="67" y="182"/>
                    </a:lnTo>
                    <a:lnTo>
                      <a:pt x="70" y="178"/>
                    </a:lnTo>
                    <a:lnTo>
                      <a:pt x="70" y="177"/>
                    </a:lnTo>
                    <a:lnTo>
                      <a:pt x="71" y="175"/>
                    </a:lnTo>
                    <a:lnTo>
                      <a:pt x="71" y="172"/>
                    </a:lnTo>
                    <a:lnTo>
                      <a:pt x="70" y="172"/>
                    </a:lnTo>
                    <a:lnTo>
                      <a:pt x="70" y="170"/>
                    </a:lnTo>
                    <a:lnTo>
                      <a:pt x="70" y="169"/>
                    </a:lnTo>
                    <a:lnTo>
                      <a:pt x="68" y="167"/>
                    </a:lnTo>
                    <a:lnTo>
                      <a:pt x="71" y="169"/>
                    </a:lnTo>
                    <a:lnTo>
                      <a:pt x="71" y="170"/>
                    </a:lnTo>
                    <a:lnTo>
                      <a:pt x="73" y="170"/>
                    </a:lnTo>
                    <a:lnTo>
                      <a:pt x="73" y="172"/>
                    </a:lnTo>
                    <a:lnTo>
                      <a:pt x="76" y="177"/>
                    </a:lnTo>
                    <a:lnTo>
                      <a:pt x="78" y="178"/>
                    </a:lnTo>
                    <a:lnTo>
                      <a:pt x="78" y="182"/>
                    </a:lnTo>
                    <a:lnTo>
                      <a:pt x="81" y="182"/>
                    </a:lnTo>
                    <a:lnTo>
                      <a:pt x="82" y="182"/>
                    </a:lnTo>
                    <a:lnTo>
                      <a:pt x="82" y="180"/>
                    </a:lnTo>
                    <a:lnTo>
                      <a:pt x="82" y="182"/>
                    </a:lnTo>
                    <a:lnTo>
                      <a:pt x="82" y="183"/>
                    </a:lnTo>
                    <a:lnTo>
                      <a:pt x="84" y="186"/>
                    </a:lnTo>
                    <a:lnTo>
                      <a:pt x="84" y="188"/>
                    </a:lnTo>
                    <a:lnTo>
                      <a:pt x="82" y="188"/>
                    </a:lnTo>
                    <a:lnTo>
                      <a:pt x="84" y="191"/>
                    </a:lnTo>
                    <a:lnTo>
                      <a:pt x="86" y="191"/>
                    </a:lnTo>
                    <a:lnTo>
                      <a:pt x="86" y="202"/>
                    </a:lnTo>
                    <a:lnTo>
                      <a:pt x="87" y="202"/>
                    </a:lnTo>
                    <a:lnTo>
                      <a:pt x="87" y="207"/>
                    </a:lnTo>
                    <a:lnTo>
                      <a:pt x="90" y="209"/>
                    </a:lnTo>
                    <a:lnTo>
                      <a:pt x="90" y="210"/>
                    </a:lnTo>
                    <a:lnTo>
                      <a:pt x="90" y="213"/>
                    </a:lnTo>
                    <a:lnTo>
                      <a:pt x="92" y="215"/>
                    </a:lnTo>
                    <a:lnTo>
                      <a:pt x="92" y="221"/>
                    </a:lnTo>
                    <a:lnTo>
                      <a:pt x="94" y="225"/>
                    </a:lnTo>
                    <a:lnTo>
                      <a:pt x="94" y="226"/>
                    </a:lnTo>
                    <a:lnTo>
                      <a:pt x="94" y="226"/>
                    </a:lnTo>
                    <a:lnTo>
                      <a:pt x="95" y="221"/>
                    </a:lnTo>
                    <a:lnTo>
                      <a:pt x="97" y="225"/>
                    </a:lnTo>
                    <a:lnTo>
                      <a:pt x="97" y="228"/>
                    </a:lnTo>
                    <a:lnTo>
                      <a:pt x="98" y="229"/>
                    </a:lnTo>
                    <a:lnTo>
                      <a:pt x="100" y="239"/>
                    </a:lnTo>
                    <a:lnTo>
                      <a:pt x="102" y="239"/>
                    </a:lnTo>
                    <a:lnTo>
                      <a:pt x="102" y="242"/>
                    </a:lnTo>
                    <a:lnTo>
                      <a:pt x="102" y="244"/>
                    </a:lnTo>
                    <a:lnTo>
                      <a:pt x="102" y="247"/>
                    </a:lnTo>
                    <a:lnTo>
                      <a:pt x="103" y="249"/>
                    </a:lnTo>
                    <a:lnTo>
                      <a:pt x="105" y="252"/>
                    </a:lnTo>
                    <a:lnTo>
                      <a:pt x="103" y="253"/>
                    </a:lnTo>
                    <a:lnTo>
                      <a:pt x="105" y="257"/>
                    </a:lnTo>
                    <a:lnTo>
                      <a:pt x="103" y="258"/>
                    </a:lnTo>
                    <a:lnTo>
                      <a:pt x="103" y="258"/>
                    </a:lnTo>
                    <a:lnTo>
                      <a:pt x="102" y="263"/>
                    </a:lnTo>
                    <a:lnTo>
                      <a:pt x="103" y="263"/>
                    </a:lnTo>
                    <a:lnTo>
                      <a:pt x="103" y="266"/>
                    </a:lnTo>
                    <a:lnTo>
                      <a:pt x="102" y="268"/>
                    </a:lnTo>
                    <a:lnTo>
                      <a:pt x="100" y="269"/>
                    </a:lnTo>
                    <a:lnTo>
                      <a:pt x="98" y="269"/>
                    </a:lnTo>
                    <a:lnTo>
                      <a:pt x="100" y="271"/>
                    </a:lnTo>
                    <a:lnTo>
                      <a:pt x="100" y="272"/>
                    </a:lnTo>
                    <a:lnTo>
                      <a:pt x="100" y="276"/>
                    </a:lnTo>
                    <a:lnTo>
                      <a:pt x="102" y="280"/>
                    </a:lnTo>
                    <a:lnTo>
                      <a:pt x="102" y="276"/>
                    </a:lnTo>
                    <a:lnTo>
                      <a:pt x="103" y="274"/>
                    </a:lnTo>
                    <a:lnTo>
                      <a:pt x="103" y="274"/>
                    </a:lnTo>
                    <a:lnTo>
                      <a:pt x="103" y="272"/>
                    </a:lnTo>
                    <a:lnTo>
                      <a:pt x="105" y="269"/>
                    </a:lnTo>
                    <a:lnTo>
                      <a:pt x="106" y="266"/>
                    </a:lnTo>
                    <a:lnTo>
                      <a:pt x="108" y="263"/>
                    </a:lnTo>
                    <a:lnTo>
                      <a:pt x="113" y="255"/>
                    </a:lnTo>
                    <a:lnTo>
                      <a:pt x="114" y="253"/>
                    </a:lnTo>
                    <a:lnTo>
                      <a:pt x="114" y="249"/>
                    </a:lnTo>
                    <a:lnTo>
                      <a:pt x="113" y="245"/>
                    </a:lnTo>
                    <a:lnTo>
                      <a:pt x="113" y="242"/>
                    </a:lnTo>
                    <a:lnTo>
                      <a:pt x="111" y="239"/>
                    </a:lnTo>
                    <a:lnTo>
                      <a:pt x="111" y="236"/>
                    </a:lnTo>
                    <a:lnTo>
                      <a:pt x="110" y="234"/>
                    </a:lnTo>
                    <a:lnTo>
                      <a:pt x="110" y="231"/>
                    </a:lnTo>
                    <a:lnTo>
                      <a:pt x="108" y="228"/>
                    </a:lnTo>
                    <a:lnTo>
                      <a:pt x="110" y="225"/>
                    </a:lnTo>
                    <a:lnTo>
                      <a:pt x="108" y="220"/>
                    </a:lnTo>
                    <a:lnTo>
                      <a:pt x="103" y="215"/>
                    </a:lnTo>
                    <a:lnTo>
                      <a:pt x="100" y="212"/>
                    </a:lnTo>
                    <a:lnTo>
                      <a:pt x="95" y="207"/>
                    </a:lnTo>
                    <a:lnTo>
                      <a:pt x="95" y="206"/>
                    </a:lnTo>
                    <a:lnTo>
                      <a:pt x="94" y="201"/>
                    </a:lnTo>
                    <a:lnTo>
                      <a:pt x="97" y="199"/>
                    </a:lnTo>
                    <a:lnTo>
                      <a:pt x="97" y="196"/>
                    </a:lnTo>
                    <a:lnTo>
                      <a:pt x="95" y="190"/>
                    </a:lnTo>
                    <a:lnTo>
                      <a:pt x="97" y="188"/>
                    </a:lnTo>
                    <a:lnTo>
                      <a:pt x="100" y="186"/>
                    </a:lnTo>
                    <a:lnTo>
                      <a:pt x="98" y="183"/>
                    </a:lnTo>
                    <a:lnTo>
                      <a:pt x="97" y="182"/>
                    </a:lnTo>
                    <a:lnTo>
                      <a:pt x="95" y="178"/>
                    </a:lnTo>
                    <a:lnTo>
                      <a:pt x="94" y="175"/>
                    </a:lnTo>
                    <a:lnTo>
                      <a:pt x="92" y="174"/>
                    </a:lnTo>
                    <a:lnTo>
                      <a:pt x="89" y="167"/>
                    </a:lnTo>
                    <a:lnTo>
                      <a:pt x="84" y="164"/>
                    </a:lnTo>
                    <a:lnTo>
                      <a:pt x="84" y="162"/>
                    </a:lnTo>
                    <a:lnTo>
                      <a:pt x="82" y="161"/>
                    </a:lnTo>
                    <a:lnTo>
                      <a:pt x="79" y="156"/>
                    </a:lnTo>
                    <a:lnTo>
                      <a:pt x="78" y="156"/>
                    </a:lnTo>
                    <a:lnTo>
                      <a:pt x="78" y="153"/>
                    </a:lnTo>
                    <a:lnTo>
                      <a:pt x="81" y="151"/>
                    </a:lnTo>
                    <a:lnTo>
                      <a:pt x="84" y="150"/>
                    </a:lnTo>
                    <a:lnTo>
                      <a:pt x="82" y="148"/>
                    </a:lnTo>
                    <a:lnTo>
                      <a:pt x="82" y="143"/>
                    </a:lnTo>
                    <a:lnTo>
                      <a:pt x="84" y="142"/>
                    </a:lnTo>
                    <a:lnTo>
                      <a:pt x="84" y="137"/>
                    </a:lnTo>
                    <a:lnTo>
                      <a:pt x="86" y="134"/>
                    </a:lnTo>
                    <a:lnTo>
                      <a:pt x="90" y="135"/>
                    </a:lnTo>
                    <a:lnTo>
                      <a:pt x="95" y="134"/>
                    </a:lnTo>
                    <a:lnTo>
                      <a:pt x="97" y="134"/>
                    </a:lnTo>
                    <a:lnTo>
                      <a:pt x="98" y="132"/>
                    </a:lnTo>
                    <a:lnTo>
                      <a:pt x="98" y="129"/>
                    </a:lnTo>
                    <a:lnTo>
                      <a:pt x="100" y="127"/>
                    </a:lnTo>
                    <a:lnTo>
                      <a:pt x="103" y="127"/>
                    </a:lnTo>
                    <a:lnTo>
                      <a:pt x="105" y="126"/>
                    </a:lnTo>
                    <a:lnTo>
                      <a:pt x="103" y="124"/>
                    </a:lnTo>
                    <a:lnTo>
                      <a:pt x="103" y="123"/>
                    </a:lnTo>
                    <a:lnTo>
                      <a:pt x="106" y="121"/>
                    </a:lnTo>
                    <a:lnTo>
                      <a:pt x="111" y="121"/>
                    </a:lnTo>
                    <a:lnTo>
                      <a:pt x="111" y="121"/>
                    </a:lnTo>
                    <a:lnTo>
                      <a:pt x="113" y="116"/>
                    </a:lnTo>
                    <a:lnTo>
                      <a:pt x="114" y="116"/>
                    </a:lnTo>
                    <a:lnTo>
                      <a:pt x="118" y="115"/>
                    </a:lnTo>
                    <a:lnTo>
                      <a:pt x="116" y="113"/>
                    </a:lnTo>
                    <a:lnTo>
                      <a:pt x="118" y="110"/>
                    </a:lnTo>
                    <a:lnTo>
                      <a:pt x="118" y="108"/>
                    </a:lnTo>
                    <a:lnTo>
                      <a:pt x="121" y="107"/>
                    </a:lnTo>
                    <a:lnTo>
                      <a:pt x="125" y="103"/>
                    </a:lnTo>
                    <a:lnTo>
                      <a:pt x="125" y="100"/>
                    </a:lnTo>
                    <a:lnTo>
                      <a:pt x="122" y="100"/>
                    </a:lnTo>
                    <a:lnTo>
                      <a:pt x="116" y="102"/>
                    </a:lnTo>
                    <a:lnTo>
                      <a:pt x="113" y="102"/>
                    </a:lnTo>
                    <a:lnTo>
                      <a:pt x="111" y="105"/>
                    </a:lnTo>
                    <a:lnTo>
                      <a:pt x="108" y="103"/>
                    </a:lnTo>
                    <a:lnTo>
                      <a:pt x="106" y="100"/>
                    </a:lnTo>
                    <a:lnTo>
                      <a:pt x="108" y="97"/>
                    </a:lnTo>
                    <a:lnTo>
                      <a:pt x="106" y="94"/>
                    </a:lnTo>
                    <a:lnTo>
                      <a:pt x="103" y="95"/>
                    </a:lnTo>
                    <a:lnTo>
                      <a:pt x="103" y="95"/>
                    </a:lnTo>
                    <a:lnTo>
                      <a:pt x="98" y="94"/>
                    </a:lnTo>
                    <a:lnTo>
                      <a:pt x="97" y="95"/>
                    </a:lnTo>
                    <a:lnTo>
                      <a:pt x="97" y="94"/>
                    </a:lnTo>
                    <a:lnTo>
                      <a:pt x="98" y="91"/>
                    </a:lnTo>
                    <a:lnTo>
                      <a:pt x="102" y="86"/>
                    </a:lnTo>
                    <a:lnTo>
                      <a:pt x="102" y="84"/>
                    </a:lnTo>
                    <a:lnTo>
                      <a:pt x="103" y="83"/>
                    </a:lnTo>
                    <a:lnTo>
                      <a:pt x="103" y="80"/>
                    </a:lnTo>
                    <a:lnTo>
                      <a:pt x="100" y="78"/>
                    </a:lnTo>
                    <a:lnTo>
                      <a:pt x="97" y="78"/>
                    </a:lnTo>
                    <a:lnTo>
                      <a:pt x="95" y="80"/>
                    </a:lnTo>
                    <a:lnTo>
                      <a:pt x="95" y="78"/>
                    </a:lnTo>
                    <a:lnTo>
                      <a:pt x="95" y="76"/>
                    </a:lnTo>
                    <a:lnTo>
                      <a:pt x="92" y="76"/>
                    </a:lnTo>
                    <a:lnTo>
                      <a:pt x="90" y="73"/>
                    </a:lnTo>
                    <a:lnTo>
                      <a:pt x="90" y="72"/>
                    </a:lnTo>
                    <a:lnTo>
                      <a:pt x="90" y="68"/>
                    </a:lnTo>
                    <a:lnTo>
                      <a:pt x="87" y="70"/>
                    </a:lnTo>
                    <a:lnTo>
                      <a:pt x="86" y="68"/>
                    </a:lnTo>
                    <a:lnTo>
                      <a:pt x="86" y="67"/>
                    </a:lnTo>
                    <a:lnTo>
                      <a:pt x="86" y="64"/>
                    </a:lnTo>
                    <a:lnTo>
                      <a:pt x="79" y="65"/>
                    </a:lnTo>
                    <a:lnTo>
                      <a:pt x="76" y="68"/>
                    </a:lnTo>
                    <a:lnTo>
                      <a:pt x="75" y="65"/>
                    </a:lnTo>
                    <a:lnTo>
                      <a:pt x="75" y="62"/>
                    </a:lnTo>
                    <a:lnTo>
                      <a:pt x="73" y="59"/>
                    </a:lnTo>
                    <a:lnTo>
                      <a:pt x="71" y="57"/>
                    </a:lnTo>
                    <a:lnTo>
                      <a:pt x="70" y="57"/>
                    </a:lnTo>
                    <a:lnTo>
                      <a:pt x="70" y="54"/>
                    </a:lnTo>
                    <a:lnTo>
                      <a:pt x="71" y="52"/>
                    </a:lnTo>
                    <a:lnTo>
                      <a:pt x="70" y="51"/>
                    </a:lnTo>
                    <a:lnTo>
                      <a:pt x="70" y="48"/>
                    </a:lnTo>
                    <a:lnTo>
                      <a:pt x="73" y="46"/>
                    </a:lnTo>
                    <a:lnTo>
                      <a:pt x="75" y="46"/>
                    </a:lnTo>
                    <a:lnTo>
                      <a:pt x="76" y="44"/>
                    </a:lnTo>
                    <a:lnTo>
                      <a:pt x="75" y="43"/>
                    </a:lnTo>
                    <a:lnTo>
                      <a:pt x="75" y="40"/>
                    </a:lnTo>
                    <a:lnTo>
                      <a:pt x="76" y="40"/>
                    </a:lnTo>
                    <a:lnTo>
                      <a:pt x="76" y="38"/>
                    </a:lnTo>
                    <a:lnTo>
                      <a:pt x="79" y="36"/>
                    </a:lnTo>
                    <a:lnTo>
                      <a:pt x="79" y="35"/>
                    </a:lnTo>
                    <a:lnTo>
                      <a:pt x="79" y="32"/>
                    </a:lnTo>
                    <a:lnTo>
                      <a:pt x="81" y="25"/>
                    </a:lnTo>
                    <a:lnTo>
                      <a:pt x="81" y="22"/>
                    </a:lnTo>
                    <a:lnTo>
                      <a:pt x="78" y="17"/>
                    </a:lnTo>
                    <a:lnTo>
                      <a:pt x="78" y="13"/>
                    </a:lnTo>
                    <a:lnTo>
                      <a:pt x="76" y="9"/>
                    </a:lnTo>
                    <a:lnTo>
                      <a:pt x="73" y="9"/>
                    </a:lnTo>
                    <a:lnTo>
                      <a:pt x="71" y="5"/>
                    </a:lnTo>
                    <a:lnTo>
                      <a:pt x="70" y="3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2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7" y="3"/>
                    </a:lnTo>
                    <a:lnTo>
                      <a:pt x="55" y="6"/>
                    </a:lnTo>
                    <a:lnTo>
                      <a:pt x="55" y="9"/>
                    </a:lnTo>
                    <a:lnTo>
                      <a:pt x="55" y="11"/>
                    </a:lnTo>
                    <a:lnTo>
                      <a:pt x="52" y="11"/>
                    </a:lnTo>
                    <a:lnTo>
                      <a:pt x="51" y="8"/>
                    </a:lnTo>
                    <a:lnTo>
                      <a:pt x="46" y="11"/>
                    </a:lnTo>
                    <a:lnTo>
                      <a:pt x="43" y="13"/>
                    </a:lnTo>
                    <a:lnTo>
                      <a:pt x="41" y="16"/>
                    </a:lnTo>
                    <a:lnTo>
                      <a:pt x="38" y="21"/>
                    </a:lnTo>
                    <a:lnTo>
                      <a:pt x="35" y="22"/>
                    </a:lnTo>
                    <a:lnTo>
                      <a:pt x="30" y="28"/>
                    </a:lnTo>
                    <a:lnTo>
                      <a:pt x="28" y="32"/>
                    </a:lnTo>
                    <a:lnTo>
                      <a:pt x="30" y="33"/>
                    </a:lnTo>
                    <a:lnTo>
                      <a:pt x="28" y="40"/>
                    </a:lnTo>
                    <a:lnTo>
                      <a:pt x="24" y="46"/>
                    </a:lnTo>
                    <a:lnTo>
                      <a:pt x="25" y="48"/>
                    </a:lnTo>
                    <a:lnTo>
                      <a:pt x="28" y="49"/>
                    </a:lnTo>
                    <a:lnTo>
                      <a:pt x="25" y="57"/>
                    </a:lnTo>
                    <a:lnTo>
                      <a:pt x="24" y="64"/>
                    </a:lnTo>
                    <a:lnTo>
                      <a:pt x="22" y="68"/>
                    </a:lnTo>
                    <a:lnTo>
                      <a:pt x="17" y="68"/>
                    </a:lnTo>
                    <a:lnTo>
                      <a:pt x="16" y="67"/>
                    </a:lnTo>
                    <a:lnTo>
                      <a:pt x="12" y="67"/>
                    </a:lnTo>
                    <a:lnTo>
                      <a:pt x="14" y="75"/>
                    </a:lnTo>
                    <a:lnTo>
                      <a:pt x="14" y="78"/>
                    </a:lnTo>
                    <a:lnTo>
                      <a:pt x="14" y="83"/>
                    </a:lnTo>
                    <a:lnTo>
                      <a:pt x="11" y="83"/>
                    </a:lnTo>
                    <a:lnTo>
                      <a:pt x="11" y="86"/>
                    </a:lnTo>
                    <a:lnTo>
                      <a:pt x="11" y="89"/>
                    </a:lnTo>
                    <a:lnTo>
                      <a:pt x="11" y="92"/>
                    </a:lnTo>
                    <a:lnTo>
                      <a:pt x="9" y="97"/>
                    </a:lnTo>
                    <a:lnTo>
                      <a:pt x="8" y="99"/>
                    </a:lnTo>
                    <a:lnTo>
                      <a:pt x="6" y="97"/>
                    </a:lnTo>
                    <a:lnTo>
                      <a:pt x="6" y="100"/>
                    </a:lnTo>
                    <a:lnTo>
                      <a:pt x="6" y="102"/>
                    </a:lnTo>
                    <a:lnTo>
                      <a:pt x="6" y="105"/>
                    </a:lnTo>
                    <a:lnTo>
                      <a:pt x="4" y="108"/>
                    </a:lnTo>
                    <a:lnTo>
                      <a:pt x="3" y="108"/>
                    </a:lnTo>
                    <a:lnTo>
                      <a:pt x="1" y="111"/>
                    </a:lnTo>
                    <a:lnTo>
                      <a:pt x="0" y="113"/>
                    </a:lnTo>
                    <a:lnTo>
                      <a:pt x="1" y="115"/>
                    </a:lnTo>
                    <a:lnTo>
                      <a:pt x="1" y="115"/>
                    </a:lnTo>
                    <a:lnTo>
                      <a:pt x="1" y="118"/>
                    </a:lnTo>
                    <a:lnTo>
                      <a:pt x="3" y="121"/>
                    </a:lnTo>
                    <a:lnTo>
                      <a:pt x="9" y="127"/>
                    </a:lnTo>
                    <a:lnTo>
                      <a:pt x="8" y="124"/>
                    </a:lnTo>
                    <a:lnTo>
                      <a:pt x="8" y="123"/>
                    </a:lnTo>
                    <a:lnTo>
                      <a:pt x="11" y="124"/>
                    </a:lnTo>
                    <a:lnTo>
                      <a:pt x="12" y="124"/>
                    </a:lnTo>
                    <a:lnTo>
                      <a:pt x="11" y="127"/>
                    </a:lnTo>
                    <a:lnTo>
                      <a:pt x="11" y="129"/>
                    </a:lnTo>
                    <a:lnTo>
                      <a:pt x="14" y="127"/>
                    </a:lnTo>
                    <a:lnTo>
                      <a:pt x="14" y="126"/>
                    </a:lnTo>
                    <a:lnTo>
                      <a:pt x="14" y="127"/>
                    </a:lnTo>
                    <a:lnTo>
                      <a:pt x="17" y="129"/>
                    </a:lnTo>
                    <a:lnTo>
                      <a:pt x="19" y="131"/>
                    </a:lnTo>
                    <a:lnTo>
                      <a:pt x="22" y="131"/>
                    </a:lnTo>
                    <a:lnTo>
                      <a:pt x="25" y="135"/>
                    </a:lnTo>
                    <a:lnTo>
                      <a:pt x="25" y="137"/>
                    </a:lnTo>
                    <a:lnTo>
                      <a:pt x="24" y="139"/>
                    </a:lnTo>
                    <a:lnTo>
                      <a:pt x="22" y="137"/>
                    </a:lnTo>
                    <a:lnTo>
                      <a:pt x="20" y="137"/>
                    </a:lnTo>
                    <a:lnTo>
                      <a:pt x="22" y="140"/>
                    </a:lnTo>
                    <a:lnTo>
                      <a:pt x="22" y="140"/>
                    </a:lnTo>
                    <a:lnTo>
                      <a:pt x="22" y="142"/>
                    </a:lnTo>
                    <a:lnTo>
                      <a:pt x="20" y="140"/>
                    </a:lnTo>
                    <a:lnTo>
                      <a:pt x="19" y="139"/>
                    </a:lnTo>
                    <a:lnTo>
                      <a:pt x="16" y="137"/>
                    </a:lnTo>
                    <a:lnTo>
                      <a:pt x="17" y="139"/>
                    </a:lnTo>
                    <a:lnTo>
                      <a:pt x="19" y="142"/>
                    </a:lnTo>
                    <a:lnTo>
                      <a:pt x="19" y="143"/>
                    </a:lnTo>
                    <a:lnTo>
                      <a:pt x="22" y="146"/>
                    </a:lnTo>
                    <a:lnTo>
                      <a:pt x="27" y="148"/>
                    </a:lnTo>
                    <a:lnTo>
                      <a:pt x="27" y="143"/>
                    </a:lnTo>
                    <a:lnTo>
                      <a:pt x="25" y="140"/>
                    </a:lnTo>
                    <a:lnTo>
                      <a:pt x="28" y="142"/>
                    </a:lnTo>
                    <a:lnTo>
                      <a:pt x="28" y="145"/>
                    </a:lnTo>
                    <a:lnTo>
                      <a:pt x="30" y="146"/>
                    </a:lnTo>
                    <a:lnTo>
                      <a:pt x="31" y="150"/>
                    </a:lnTo>
                    <a:lnTo>
                      <a:pt x="33" y="153"/>
                    </a:lnTo>
                    <a:lnTo>
                      <a:pt x="35" y="154"/>
                    </a:lnTo>
                    <a:lnTo>
                      <a:pt x="33" y="156"/>
                    </a:lnTo>
                    <a:lnTo>
                      <a:pt x="35" y="156"/>
                    </a:lnTo>
                    <a:lnTo>
                      <a:pt x="36" y="158"/>
                    </a:lnTo>
                    <a:lnTo>
                      <a:pt x="36" y="162"/>
                    </a:lnTo>
                    <a:lnTo>
                      <a:pt x="38" y="169"/>
                    </a:lnTo>
                    <a:lnTo>
                      <a:pt x="39" y="170"/>
                    </a:lnTo>
                    <a:lnTo>
                      <a:pt x="36" y="172"/>
                    </a:lnTo>
                    <a:lnTo>
                      <a:pt x="35" y="186"/>
                    </a:lnTo>
                    <a:lnTo>
                      <a:pt x="35" y="190"/>
                    </a:lnTo>
                    <a:lnTo>
                      <a:pt x="35" y="191"/>
                    </a:lnTo>
                    <a:lnTo>
                      <a:pt x="35" y="191"/>
                    </a:lnTo>
                    <a:lnTo>
                      <a:pt x="38" y="188"/>
                    </a:lnTo>
                    <a:lnTo>
                      <a:pt x="39" y="186"/>
                    </a:lnTo>
                    <a:lnTo>
                      <a:pt x="43" y="182"/>
                    </a:lnTo>
                    <a:lnTo>
                      <a:pt x="41" y="186"/>
                    </a:lnTo>
                    <a:lnTo>
                      <a:pt x="38" y="190"/>
                    </a:lnTo>
                    <a:lnTo>
                      <a:pt x="38" y="193"/>
                    </a:lnTo>
                    <a:lnTo>
                      <a:pt x="39" y="193"/>
                    </a:lnTo>
                    <a:lnTo>
                      <a:pt x="39" y="191"/>
                    </a:lnTo>
                    <a:lnTo>
                      <a:pt x="44" y="190"/>
                    </a:lnTo>
                    <a:lnTo>
                      <a:pt x="46" y="191"/>
                    </a:lnTo>
                    <a:lnTo>
                      <a:pt x="47" y="191"/>
                    </a:lnTo>
                    <a:lnTo>
                      <a:pt x="47" y="190"/>
                    </a:lnTo>
                    <a:lnTo>
                      <a:pt x="47" y="191"/>
                    </a:lnTo>
                    <a:lnTo>
                      <a:pt x="49" y="191"/>
                    </a:lnTo>
                    <a:lnTo>
                      <a:pt x="49" y="190"/>
                    </a:lnTo>
                    <a:lnTo>
                      <a:pt x="52" y="190"/>
                    </a:lnTo>
                    <a:lnTo>
                      <a:pt x="57" y="186"/>
                    </a:lnTo>
                    <a:lnTo>
                      <a:pt x="59" y="183"/>
                    </a:lnTo>
                    <a:lnTo>
                      <a:pt x="60" y="1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8" name="Google Shape;1068;p15"/>
              <p:cNvSpPr/>
              <p:nvPr/>
            </p:nvSpPr>
            <p:spPr>
              <a:xfrm>
                <a:off x="5995" y="2154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0" y="0"/>
                    </a:moveTo>
                    <a:lnTo>
                      <a:pt x="0" y="3"/>
                    </a:lnTo>
                    <a:lnTo>
                      <a:pt x="3" y="5"/>
                    </a:lnTo>
                    <a:lnTo>
                      <a:pt x="5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9" name="Google Shape;1069;p15"/>
              <p:cNvSpPr/>
              <p:nvPr/>
            </p:nvSpPr>
            <p:spPr>
              <a:xfrm>
                <a:off x="5813" y="2310"/>
                <a:ext cx="2" cy="7"/>
              </a:xfrm>
              <a:custGeom>
                <a:avLst/>
                <a:gdLst/>
                <a:ahLst/>
                <a:cxnLst/>
                <a:rect l="l" t="t" r="r" b="b"/>
                <a:pathLst>
                  <a:path w="2" h="7" extrusionOk="0">
                    <a:moveTo>
                      <a:pt x="2" y="4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0" name="Google Shape;1070;p15"/>
              <p:cNvSpPr/>
              <p:nvPr/>
            </p:nvSpPr>
            <p:spPr>
              <a:xfrm>
                <a:off x="5813" y="2293"/>
                <a:ext cx="30" cy="52"/>
              </a:xfrm>
              <a:custGeom>
                <a:avLst/>
                <a:gdLst/>
                <a:ahLst/>
                <a:cxnLst/>
                <a:rect l="l" t="t" r="r" b="b"/>
                <a:pathLst>
                  <a:path w="30" h="52" extrusionOk="0">
                    <a:moveTo>
                      <a:pt x="30" y="32"/>
                    </a:moveTo>
                    <a:lnTo>
                      <a:pt x="30" y="30"/>
                    </a:lnTo>
                    <a:lnTo>
                      <a:pt x="30" y="29"/>
                    </a:lnTo>
                    <a:lnTo>
                      <a:pt x="29" y="27"/>
                    </a:lnTo>
                    <a:lnTo>
                      <a:pt x="26" y="21"/>
                    </a:lnTo>
                    <a:lnTo>
                      <a:pt x="24" y="16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19" y="16"/>
                    </a:lnTo>
                    <a:lnTo>
                      <a:pt x="22" y="14"/>
                    </a:lnTo>
                    <a:lnTo>
                      <a:pt x="22" y="13"/>
                    </a:lnTo>
                    <a:lnTo>
                      <a:pt x="21" y="13"/>
                    </a:lnTo>
                    <a:lnTo>
                      <a:pt x="19" y="9"/>
                    </a:lnTo>
                    <a:lnTo>
                      <a:pt x="18" y="9"/>
                    </a:lnTo>
                    <a:lnTo>
                      <a:pt x="16" y="6"/>
                    </a:lnTo>
                    <a:lnTo>
                      <a:pt x="16" y="5"/>
                    </a:lnTo>
                    <a:lnTo>
                      <a:pt x="16" y="3"/>
                    </a:lnTo>
                    <a:lnTo>
                      <a:pt x="11" y="1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10" y="1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3" y="13"/>
                    </a:lnTo>
                    <a:lnTo>
                      <a:pt x="3" y="16"/>
                    </a:lnTo>
                    <a:lnTo>
                      <a:pt x="2" y="17"/>
                    </a:lnTo>
                    <a:lnTo>
                      <a:pt x="2" y="24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2" y="32"/>
                    </a:lnTo>
                    <a:lnTo>
                      <a:pt x="2" y="33"/>
                    </a:lnTo>
                    <a:lnTo>
                      <a:pt x="3" y="40"/>
                    </a:lnTo>
                    <a:lnTo>
                      <a:pt x="6" y="48"/>
                    </a:lnTo>
                    <a:lnTo>
                      <a:pt x="8" y="51"/>
                    </a:lnTo>
                    <a:lnTo>
                      <a:pt x="11" y="52"/>
                    </a:lnTo>
                    <a:lnTo>
                      <a:pt x="14" y="52"/>
                    </a:lnTo>
                    <a:lnTo>
                      <a:pt x="19" y="51"/>
                    </a:lnTo>
                    <a:lnTo>
                      <a:pt x="22" y="51"/>
                    </a:lnTo>
                    <a:lnTo>
                      <a:pt x="27" y="46"/>
                    </a:lnTo>
                    <a:lnTo>
                      <a:pt x="30" y="41"/>
                    </a:lnTo>
                    <a:lnTo>
                      <a:pt x="30" y="40"/>
                    </a:lnTo>
                    <a:lnTo>
                      <a:pt x="30" y="37"/>
                    </a:lnTo>
                    <a:lnTo>
                      <a:pt x="30" y="37"/>
                    </a:lnTo>
                    <a:lnTo>
                      <a:pt x="30" y="3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1" name="Google Shape;1071;p15"/>
              <p:cNvSpPr/>
              <p:nvPr/>
            </p:nvSpPr>
            <p:spPr>
              <a:xfrm>
                <a:off x="5815" y="2288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15"/>
              <p:cNvSpPr/>
              <p:nvPr/>
            </p:nvSpPr>
            <p:spPr>
              <a:xfrm>
                <a:off x="5819" y="2290"/>
                <a:ext cx="8" cy="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0" y="1"/>
                    </a:moveTo>
                    <a:lnTo>
                      <a:pt x="4" y="3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073;p15"/>
              <p:cNvSpPr/>
              <p:nvPr/>
            </p:nvSpPr>
            <p:spPr>
              <a:xfrm>
                <a:off x="5639" y="1928"/>
                <a:ext cx="394" cy="38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6" extrusionOk="0">
                    <a:moveTo>
                      <a:pt x="290" y="170"/>
                    </a:moveTo>
                    <a:lnTo>
                      <a:pt x="290" y="167"/>
                    </a:lnTo>
                    <a:lnTo>
                      <a:pt x="286" y="161"/>
                    </a:lnTo>
                    <a:lnTo>
                      <a:pt x="286" y="158"/>
                    </a:lnTo>
                    <a:lnTo>
                      <a:pt x="286" y="154"/>
                    </a:lnTo>
                    <a:lnTo>
                      <a:pt x="286" y="151"/>
                    </a:lnTo>
                    <a:lnTo>
                      <a:pt x="286" y="146"/>
                    </a:lnTo>
                    <a:lnTo>
                      <a:pt x="281" y="142"/>
                    </a:lnTo>
                    <a:lnTo>
                      <a:pt x="278" y="140"/>
                    </a:lnTo>
                    <a:lnTo>
                      <a:pt x="274" y="137"/>
                    </a:lnTo>
                    <a:lnTo>
                      <a:pt x="274" y="132"/>
                    </a:lnTo>
                    <a:lnTo>
                      <a:pt x="278" y="130"/>
                    </a:lnTo>
                    <a:lnTo>
                      <a:pt x="279" y="127"/>
                    </a:lnTo>
                    <a:lnTo>
                      <a:pt x="281" y="126"/>
                    </a:lnTo>
                    <a:lnTo>
                      <a:pt x="282" y="126"/>
                    </a:lnTo>
                    <a:lnTo>
                      <a:pt x="284" y="126"/>
                    </a:lnTo>
                    <a:lnTo>
                      <a:pt x="284" y="121"/>
                    </a:lnTo>
                    <a:lnTo>
                      <a:pt x="284" y="119"/>
                    </a:lnTo>
                    <a:lnTo>
                      <a:pt x="281" y="119"/>
                    </a:lnTo>
                    <a:lnTo>
                      <a:pt x="278" y="121"/>
                    </a:lnTo>
                    <a:lnTo>
                      <a:pt x="271" y="118"/>
                    </a:lnTo>
                    <a:lnTo>
                      <a:pt x="271" y="114"/>
                    </a:lnTo>
                    <a:lnTo>
                      <a:pt x="274" y="111"/>
                    </a:lnTo>
                    <a:lnTo>
                      <a:pt x="276" y="108"/>
                    </a:lnTo>
                    <a:lnTo>
                      <a:pt x="274" y="106"/>
                    </a:lnTo>
                    <a:lnTo>
                      <a:pt x="274" y="105"/>
                    </a:lnTo>
                    <a:lnTo>
                      <a:pt x="276" y="105"/>
                    </a:lnTo>
                    <a:lnTo>
                      <a:pt x="276" y="103"/>
                    </a:lnTo>
                    <a:lnTo>
                      <a:pt x="278" y="105"/>
                    </a:lnTo>
                    <a:lnTo>
                      <a:pt x="279" y="106"/>
                    </a:lnTo>
                    <a:lnTo>
                      <a:pt x="279" y="108"/>
                    </a:lnTo>
                    <a:lnTo>
                      <a:pt x="281" y="110"/>
                    </a:lnTo>
                    <a:lnTo>
                      <a:pt x="284" y="111"/>
                    </a:lnTo>
                    <a:lnTo>
                      <a:pt x="286" y="110"/>
                    </a:lnTo>
                    <a:lnTo>
                      <a:pt x="284" y="110"/>
                    </a:lnTo>
                    <a:lnTo>
                      <a:pt x="284" y="108"/>
                    </a:lnTo>
                    <a:lnTo>
                      <a:pt x="286" y="108"/>
                    </a:lnTo>
                    <a:lnTo>
                      <a:pt x="287" y="110"/>
                    </a:lnTo>
                    <a:lnTo>
                      <a:pt x="289" y="111"/>
                    </a:lnTo>
                    <a:lnTo>
                      <a:pt x="292" y="111"/>
                    </a:lnTo>
                    <a:lnTo>
                      <a:pt x="292" y="110"/>
                    </a:lnTo>
                    <a:lnTo>
                      <a:pt x="294" y="110"/>
                    </a:lnTo>
                    <a:lnTo>
                      <a:pt x="295" y="113"/>
                    </a:lnTo>
                    <a:lnTo>
                      <a:pt x="295" y="118"/>
                    </a:lnTo>
                    <a:lnTo>
                      <a:pt x="297" y="119"/>
                    </a:lnTo>
                    <a:lnTo>
                      <a:pt x="297" y="122"/>
                    </a:lnTo>
                    <a:lnTo>
                      <a:pt x="297" y="124"/>
                    </a:lnTo>
                    <a:lnTo>
                      <a:pt x="300" y="124"/>
                    </a:lnTo>
                    <a:lnTo>
                      <a:pt x="302" y="124"/>
                    </a:lnTo>
                    <a:lnTo>
                      <a:pt x="305" y="126"/>
                    </a:lnTo>
                    <a:lnTo>
                      <a:pt x="310" y="126"/>
                    </a:lnTo>
                    <a:lnTo>
                      <a:pt x="314" y="126"/>
                    </a:lnTo>
                    <a:lnTo>
                      <a:pt x="319" y="126"/>
                    </a:lnTo>
                    <a:lnTo>
                      <a:pt x="324" y="126"/>
                    </a:lnTo>
                    <a:lnTo>
                      <a:pt x="325" y="126"/>
                    </a:lnTo>
                    <a:lnTo>
                      <a:pt x="327" y="126"/>
                    </a:lnTo>
                    <a:lnTo>
                      <a:pt x="329" y="126"/>
                    </a:lnTo>
                    <a:lnTo>
                      <a:pt x="330" y="129"/>
                    </a:lnTo>
                    <a:lnTo>
                      <a:pt x="332" y="129"/>
                    </a:lnTo>
                    <a:lnTo>
                      <a:pt x="330" y="132"/>
                    </a:lnTo>
                    <a:lnTo>
                      <a:pt x="330" y="135"/>
                    </a:lnTo>
                    <a:lnTo>
                      <a:pt x="329" y="140"/>
                    </a:lnTo>
                    <a:lnTo>
                      <a:pt x="327" y="142"/>
                    </a:lnTo>
                    <a:lnTo>
                      <a:pt x="327" y="143"/>
                    </a:lnTo>
                    <a:lnTo>
                      <a:pt x="325" y="145"/>
                    </a:lnTo>
                    <a:lnTo>
                      <a:pt x="324" y="143"/>
                    </a:lnTo>
                    <a:lnTo>
                      <a:pt x="324" y="143"/>
                    </a:lnTo>
                    <a:lnTo>
                      <a:pt x="321" y="145"/>
                    </a:lnTo>
                    <a:lnTo>
                      <a:pt x="321" y="146"/>
                    </a:lnTo>
                    <a:lnTo>
                      <a:pt x="319" y="148"/>
                    </a:lnTo>
                    <a:lnTo>
                      <a:pt x="319" y="150"/>
                    </a:lnTo>
                    <a:lnTo>
                      <a:pt x="321" y="153"/>
                    </a:lnTo>
                    <a:lnTo>
                      <a:pt x="322" y="154"/>
                    </a:lnTo>
                    <a:lnTo>
                      <a:pt x="322" y="156"/>
                    </a:lnTo>
                    <a:lnTo>
                      <a:pt x="324" y="158"/>
                    </a:lnTo>
                    <a:lnTo>
                      <a:pt x="327" y="161"/>
                    </a:lnTo>
                    <a:lnTo>
                      <a:pt x="329" y="161"/>
                    </a:lnTo>
                    <a:lnTo>
                      <a:pt x="329" y="159"/>
                    </a:lnTo>
                    <a:lnTo>
                      <a:pt x="327" y="158"/>
                    </a:lnTo>
                    <a:lnTo>
                      <a:pt x="329" y="156"/>
                    </a:lnTo>
                    <a:lnTo>
                      <a:pt x="329" y="154"/>
                    </a:lnTo>
                    <a:lnTo>
                      <a:pt x="330" y="153"/>
                    </a:lnTo>
                    <a:lnTo>
                      <a:pt x="329" y="151"/>
                    </a:lnTo>
                    <a:lnTo>
                      <a:pt x="330" y="151"/>
                    </a:lnTo>
                    <a:lnTo>
                      <a:pt x="332" y="151"/>
                    </a:lnTo>
                    <a:lnTo>
                      <a:pt x="335" y="151"/>
                    </a:lnTo>
                    <a:lnTo>
                      <a:pt x="335" y="153"/>
                    </a:lnTo>
                    <a:lnTo>
                      <a:pt x="337" y="154"/>
                    </a:lnTo>
                    <a:lnTo>
                      <a:pt x="337" y="159"/>
                    </a:lnTo>
                    <a:lnTo>
                      <a:pt x="337" y="162"/>
                    </a:lnTo>
                    <a:lnTo>
                      <a:pt x="338" y="164"/>
                    </a:lnTo>
                    <a:lnTo>
                      <a:pt x="340" y="170"/>
                    </a:lnTo>
                    <a:lnTo>
                      <a:pt x="340" y="173"/>
                    </a:lnTo>
                    <a:lnTo>
                      <a:pt x="341" y="175"/>
                    </a:lnTo>
                    <a:lnTo>
                      <a:pt x="341" y="177"/>
                    </a:lnTo>
                    <a:lnTo>
                      <a:pt x="341" y="178"/>
                    </a:lnTo>
                    <a:lnTo>
                      <a:pt x="343" y="178"/>
                    </a:lnTo>
                    <a:lnTo>
                      <a:pt x="343" y="180"/>
                    </a:lnTo>
                    <a:lnTo>
                      <a:pt x="343" y="178"/>
                    </a:lnTo>
                    <a:lnTo>
                      <a:pt x="343" y="175"/>
                    </a:lnTo>
                    <a:lnTo>
                      <a:pt x="345" y="177"/>
                    </a:lnTo>
                    <a:lnTo>
                      <a:pt x="346" y="175"/>
                    </a:lnTo>
                    <a:lnTo>
                      <a:pt x="348" y="170"/>
                    </a:lnTo>
                    <a:lnTo>
                      <a:pt x="348" y="167"/>
                    </a:lnTo>
                    <a:lnTo>
                      <a:pt x="348" y="164"/>
                    </a:lnTo>
                    <a:lnTo>
                      <a:pt x="348" y="161"/>
                    </a:lnTo>
                    <a:lnTo>
                      <a:pt x="351" y="161"/>
                    </a:lnTo>
                    <a:lnTo>
                      <a:pt x="351" y="156"/>
                    </a:lnTo>
                    <a:lnTo>
                      <a:pt x="351" y="153"/>
                    </a:lnTo>
                    <a:lnTo>
                      <a:pt x="349" y="145"/>
                    </a:lnTo>
                    <a:lnTo>
                      <a:pt x="353" y="145"/>
                    </a:lnTo>
                    <a:lnTo>
                      <a:pt x="354" y="146"/>
                    </a:lnTo>
                    <a:lnTo>
                      <a:pt x="359" y="146"/>
                    </a:lnTo>
                    <a:lnTo>
                      <a:pt x="361" y="142"/>
                    </a:lnTo>
                    <a:lnTo>
                      <a:pt x="362" y="135"/>
                    </a:lnTo>
                    <a:lnTo>
                      <a:pt x="365" y="127"/>
                    </a:lnTo>
                    <a:lnTo>
                      <a:pt x="362" y="126"/>
                    </a:lnTo>
                    <a:lnTo>
                      <a:pt x="361" y="124"/>
                    </a:lnTo>
                    <a:lnTo>
                      <a:pt x="365" y="118"/>
                    </a:lnTo>
                    <a:lnTo>
                      <a:pt x="367" y="111"/>
                    </a:lnTo>
                    <a:lnTo>
                      <a:pt x="365" y="110"/>
                    </a:lnTo>
                    <a:lnTo>
                      <a:pt x="367" y="106"/>
                    </a:lnTo>
                    <a:lnTo>
                      <a:pt x="372" y="100"/>
                    </a:lnTo>
                    <a:lnTo>
                      <a:pt x="375" y="99"/>
                    </a:lnTo>
                    <a:lnTo>
                      <a:pt x="378" y="94"/>
                    </a:lnTo>
                    <a:lnTo>
                      <a:pt x="380" y="91"/>
                    </a:lnTo>
                    <a:lnTo>
                      <a:pt x="383" y="89"/>
                    </a:lnTo>
                    <a:lnTo>
                      <a:pt x="388" y="86"/>
                    </a:lnTo>
                    <a:lnTo>
                      <a:pt x="389" y="89"/>
                    </a:lnTo>
                    <a:lnTo>
                      <a:pt x="392" y="89"/>
                    </a:lnTo>
                    <a:lnTo>
                      <a:pt x="392" y="87"/>
                    </a:lnTo>
                    <a:lnTo>
                      <a:pt x="392" y="84"/>
                    </a:lnTo>
                    <a:lnTo>
                      <a:pt x="394" y="81"/>
                    </a:lnTo>
                    <a:lnTo>
                      <a:pt x="394" y="79"/>
                    </a:lnTo>
                    <a:lnTo>
                      <a:pt x="394" y="78"/>
                    </a:lnTo>
                    <a:lnTo>
                      <a:pt x="391" y="76"/>
                    </a:lnTo>
                    <a:lnTo>
                      <a:pt x="389" y="75"/>
                    </a:lnTo>
                    <a:lnTo>
                      <a:pt x="388" y="76"/>
                    </a:lnTo>
                    <a:lnTo>
                      <a:pt x="384" y="75"/>
                    </a:lnTo>
                    <a:lnTo>
                      <a:pt x="383" y="73"/>
                    </a:lnTo>
                    <a:lnTo>
                      <a:pt x="386" y="70"/>
                    </a:lnTo>
                    <a:lnTo>
                      <a:pt x="386" y="68"/>
                    </a:lnTo>
                    <a:lnTo>
                      <a:pt x="383" y="65"/>
                    </a:lnTo>
                    <a:lnTo>
                      <a:pt x="383" y="63"/>
                    </a:lnTo>
                    <a:lnTo>
                      <a:pt x="381" y="63"/>
                    </a:lnTo>
                    <a:lnTo>
                      <a:pt x="380" y="65"/>
                    </a:lnTo>
                    <a:lnTo>
                      <a:pt x="378" y="62"/>
                    </a:lnTo>
                    <a:lnTo>
                      <a:pt x="380" y="59"/>
                    </a:lnTo>
                    <a:lnTo>
                      <a:pt x="380" y="57"/>
                    </a:lnTo>
                    <a:lnTo>
                      <a:pt x="378" y="57"/>
                    </a:lnTo>
                    <a:lnTo>
                      <a:pt x="376" y="55"/>
                    </a:lnTo>
                    <a:lnTo>
                      <a:pt x="373" y="55"/>
                    </a:lnTo>
                    <a:lnTo>
                      <a:pt x="368" y="59"/>
                    </a:lnTo>
                    <a:lnTo>
                      <a:pt x="368" y="60"/>
                    </a:lnTo>
                    <a:lnTo>
                      <a:pt x="367" y="62"/>
                    </a:lnTo>
                    <a:lnTo>
                      <a:pt x="362" y="60"/>
                    </a:lnTo>
                    <a:lnTo>
                      <a:pt x="357" y="62"/>
                    </a:lnTo>
                    <a:lnTo>
                      <a:pt x="356" y="59"/>
                    </a:lnTo>
                    <a:lnTo>
                      <a:pt x="353" y="60"/>
                    </a:lnTo>
                    <a:lnTo>
                      <a:pt x="349" y="60"/>
                    </a:lnTo>
                    <a:lnTo>
                      <a:pt x="351" y="63"/>
                    </a:lnTo>
                    <a:lnTo>
                      <a:pt x="348" y="68"/>
                    </a:lnTo>
                    <a:lnTo>
                      <a:pt x="341" y="68"/>
                    </a:lnTo>
                    <a:lnTo>
                      <a:pt x="338" y="70"/>
                    </a:lnTo>
                    <a:lnTo>
                      <a:pt x="337" y="73"/>
                    </a:lnTo>
                    <a:lnTo>
                      <a:pt x="335" y="75"/>
                    </a:lnTo>
                    <a:lnTo>
                      <a:pt x="333" y="76"/>
                    </a:lnTo>
                    <a:lnTo>
                      <a:pt x="333" y="78"/>
                    </a:lnTo>
                    <a:lnTo>
                      <a:pt x="330" y="78"/>
                    </a:lnTo>
                    <a:lnTo>
                      <a:pt x="329" y="79"/>
                    </a:lnTo>
                    <a:lnTo>
                      <a:pt x="327" y="83"/>
                    </a:lnTo>
                    <a:lnTo>
                      <a:pt x="325" y="83"/>
                    </a:lnTo>
                    <a:lnTo>
                      <a:pt x="319" y="84"/>
                    </a:lnTo>
                    <a:lnTo>
                      <a:pt x="318" y="84"/>
                    </a:lnTo>
                    <a:lnTo>
                      <a:pt x="316" y="87"/>
                    </a:lnTo>
                    <a:lnTo>
                      <a:pt x="318" y="91"/>
                    </a:lnTo>
                    <a:lnTo>
                      <a:pt x="321" y="92"/>
                    </a:lnTo>
                    <a:lnTo>
                      <a:pt x="321" y="95"/>
                    </a:lnTo>
                    <a:lnTo>
                      <a:pt x="322" y="99"/>
                    </a:lnTo>
                    <a:lnTo>
                      <a:pt x="316" y="100"/>
                    </a:lnTo>
                    <a:lnTo>
                      <a:pt x="313" y="100"/>
                    </a:lnTo>
                    <a:lnTo>
                      <a:pt x="306" y="102"/>
                    </a:lnTo>
                    <a:lnTo>
                      <a:pt x="305" y="100"/>
                    </a:lnTo>
                    <a:lnTo>
                      <a:pt x="302" y="100"/>
                    </a:lnTo>
                    <a:lnTo>
                      <a:pt x="298" y="103"/>
                    </a:lnTo>
                    <a:lnTo>
                      <a:pt x="294" y="103"/>
                    </a:lnTo>
                    <a:lnTo>
                      <a:pt x="287" y="100"/>
                    </a:lnTo>
                    <a:lnTo>
                      <a:pt x="286" y="100"/>
                    </a:lnTo>
                    <a:lnTo>
                      <a:pt x="281" y="100"/>
                    </a:lnTo>
                    <a:lnTo>
                      <a:pt x="278" y="95"/>
                    </a:lnTo>
                    <a:lnTo>
                      <a:pt x="279" y="94"/>
                    </a:lnTo>
                    <a:lnTo>
                      <a:pt x="279" y="91"/>
                    </a:lnTo>
                    <a:lnTo>
                      <a:pt x="279" y="91"/>
                    </a:lnTo>
                    <a:lnTo>
                      <a:pt x="276" y="87"/>
                    </a:lnTo>
                    <a:lnTo>
                      <a:pt x="276" y="84"/>
                    </a:lnTo>
                    <a:lnTo>
                      <a:pt x="274" y="81"/>
                    </a:lnTo>
                    <a:lnTo>
                      <a:pt x="271" y="83"/>
                    </a:lnTo>
                    <a:lnTo>
                      <a:pt x="270" y="84"/>
                    </a:lnTo>
                    <a:lnTo>
                      <a:pt x="268" y="84"/>
                    </a:lnTo>
                    <a:lnTo>
                      <a:pt x="270" y="87"/>
                    </a:lnTo>
                    <a:lnTo>
                      <a:pt x="268" y="94"/>
                    </a:lnTo>
                    <a:lnTo>
                      <a:pt x="271" y="99"/>
                    </a:lnTo>
                    <a:lnTo>
                      <a:pt x="270" y="106"/>
                    </a:lnTo>
                    <a:lnTo>
                      <a:pt x="262" y="108"/>
                    </a:lnTo>
                    <a:lnTo>
                      <a:pt x="255" y="105"/>
                    </a:lnTo>
                    <a:lnTo>
                      <a:pt x="252" y="106"/>
                    </a:lnTo>
                    <a:lnTo>
                      <a:pt x="241" y="102"/>
                    </a:lnTo>
                    <a:lnTo>
                      <a:pt x="236" y="102"/>
                    </a:lnTo>
                    <a:lnTo>
                      <a:pt x="233" y="103"/>
                    </a:lnTo>
                    <a:lnTo>
                      <a:pt x="225" y="102"/>
                    </a:lnTo>
                    <a:lnTo>
                      <a:pt x="222" y="99"/>
                    </a:lnTo>
                    <a:lnTo>
                      <a:pt x="222" y="95"/>
                    </a:lnTo>
                    <a:lnTo>
                      <a:pt x="214" y="94"/>
                    </a:lnTo>
                    <a:lnTo>
                      <a:pt x="208" y="95"/>
                    </a:lnTo>
                    <a:lnTo>
                      <a:pt x="204" y="92"/>
                    </a:lnTo>
                    <a:lnTo>
                      <a:pt x="198" y="94"/>
                    </a:lnTo>
                    <a:lnTo>
                      <a:pt x="193" y="91"/>
                    </a:lnTo>
                    <a:lnTo>
                      <a:pt x="188" y="91"/>
                    </a:lnTo>
                    <a:lnTo>
                      <a:pt x="187" y="89"/>
                    </a:lnTo>
                    <a:lnTo>
                      <a:pt x="180" y="87"/>
                    </a:lnTo>
                    <a:lnTo>
                      <a:pt x="177" y="83"/>
                    </a:lnTo>
                    <a:lnTo>
                      <a:pt x="171" y="78"/>
                    </a:lnTo>
                    <a:lnTo>
                      <a:pt x="166" y="76"/>
                    </a:lnTo>
                    <a:lnTo>
                      <a:pt x="163" y="75"/>
                    </a:lnTo>
                    <a:lnTo>
                      <a:pt x="160" y="75"/>
                    </a:lnTo>
                    <a:lnTo>
                      <a:pt x="158" y="73"/>
                    </a:lnTo>
                    <a:lnTo>
                      <a:pt x="155" y="71"/>
                    </a:lnTo>
                    <a:lnTo>
                      <a:pt x="153" y="68"/>
                    </a:lnTo>
                    <a:lnTo>
                      <a:pt x="158" y="63"/>
                    </a:lnTo>
                    <a:lnTo>
                      <a:pt x="158" y="59"/>
                    </a:lnTo>
                    <a:lnTo>
                      <a:pt x="160" y="52"/>
                    </a:lnTo>
                    <a:lnTo>
                      <a:pt x="160" y="47"/>
                    </a:lnTo>
                    <a:lnTo>
                      <a:pt x="160" y="47"/>
                    </a:lnTo>
                    <a:lnTo>
                      <a:pt x="158" y="44"/>
                    </a:lnTo>
                    <a:lnTo>
                      <a:pt x="155" y="44"/>
                    </a:lnTo>
                    <a:lnTo>
                      <a:pt x="153" y="41"/>
                    </a:lnTo>
                    <a:lnTo>
                      <a:pt x="152" y="39"/>
                    </a:lnTo>
                    <a:lnTo>
                      <a:pt x="149" y="38"/>
                    </a:lnTo>
                    <a:lnTo>
                      <a:pt x="145" y="36"/>
                    </a:lnTo>
                    <a:lnTo>
                      <a:pt x="144" y="35"/>
                    </a:lnTo>
                    <a:lnTo>
                      <a:pt x="141" y="35"/>
                    </a:lnTo>
                    <a:lnTo>
                      <a:pt x="139" y="38"/>
                    </a:lnTo>
                    <a:lnTo>
                      <a:pt x="137" y="36"/>
                    </a:lnTo>
                    <a:lnTo>
                      <a:pt x="136" y="33"/>
                    </a:lnTo>
                    <a:lnTo>
                      <a:pt x="134" y="33"/>
                    </a:lnTo>
                    <a:lnTo>
                      <a:pt x="134" y="32"/>
                    </a:lnTo>
                    <a:lnTo>
                      <a:pt x="133" y="28"/>
                    </a:lnTo>
                    <a:lnTo>
                      <a:pt x="131" y="27"/>
                    </a:lnTo>
                    <a:lnTo>
                      <a:pt x="133" y="25"/>
                    </a:lnTo>
                    <a:lnTo>
                      <a:pt x="131" y="24"/>
                    </a:lnTo>
                    <a:lnTo>
                      <a:pt x="131" y="17"/>
                    </a:lnTo>
                    <a:lnTo>
                      <a:pt x="128" y="16"/>
                    </a:lnTo>
                    <a:lnTo>
                      <a:pt x="128" y="14"/>
                    </a:lnTo>
                    <a:lnTo>
                      <a:pt x="126" y="11"/>
                    </a:lnTo>
                    <a:lnTo>
                      <a:pt x="126" y="11"/>
                    </a:lnTo>
                    <a:lnTo>
                      <a:pt x="120" y="8"/>
                    </a:lnTo>
                    <a:lnTo>
                      <a:pt x="117" y="8"/>
                    </a:lnTo>
                    <a:lnTo>
                      <a:pt x="115" y="4"/>
                    </a:lnTo>
                    <a:lnTo>
                      <a:pt x="112" y="3"/>
                    </a:lnTo>
                    <a:lnTo>
                      <a:pt x="107" y="4"/>
                    </a:lnTo>
                    <a:lnTo>
                      <a:pt x="101" y="0"/>
                    </a:lnTo>
                    <a:lnTo>
                      <a:pt x="98" y="0"/>
                    </a:lnTo>
                    <a:lnTo>
                      <a:pt x="96" y="3"/>
                    </a:lnTo>
                    <a:lnTo>
                      <a:pt x="91" y="3"/>
                    </a:lnTo>
                    <a:lnTo>
                      <a:pt x="88" y="8"/>
                    </a:lnTo>
                    <a:lnTo>
                      <a:pt x="83" y="14"/>
                    </a:lnTo>
                    <a:lnTo>
                      <a:pt x="83" y="16"/>
                    </a:lnTo>
                    <a:lnTo>
                      <a:pt x="80" y="19"/>
                    </a:lnTo>
                    <a:lnTo>
                      <a:pt x="79" y="17"/>
                    </a:lnTo>
                    <a:lnTo>
                      <a:pt x="75" y="19"/>
                    </a:lnTo>
                    <a:lnTo>
                      <a:pt x="72" y="20"/>
                    </a:lnTo>
                    <a:lnTo>
                      <a:pt x="69" y="25"/>
                    </a:lnTo>
                    <a:lnTo>
                      <a:pt x="69" y="25"/>
                    </a:lnTo>
                    <a:lnTo>
                      <a:pt x="71" y="32"/>
                    </a:lnTo>
                    <a:lnTo>
                      <a:pt x="71" y="38"/>
                    </a:lnTo>
                    <a:lnTo>
                      <a:pt x="69" y="41"/>
                    </a:lnTo>
                    <a:lnTo>
                      <a:pt x="67" y="43"/>
                    </a:lnTo>
                    <a:lnTo>
                      <a:pt x="63" y="47"/>
                    </a:lnTo>
                    <a:lnTo>
                      <a:pt x="66" y="49"/>
                    </a:lnTo>
                    <a:lnTo>
                      <a:pt x="66" y="52"/>
                    </a:lnTo>
                    <a:lnTo>
                      <a:pt x="64" y="55"/>
                    </a:lnTo>
                    <a:lnTo>
                      <a:pt x="59" y="57"/>
                    </a:lnTo>
                    <a:lnTo>
                      <a:pt x="56" y="62"/>
                    </a:lnTo>
                    <a:lnTo>
                      <a:pt x="55" y="67"/>
                    </a:lnTo>
                    <a:lnTo>
                      <a:pt x="53" y="70"/>
                    </a:lnTo>
                    <a:lnTo>
                      <a:pt x="47" y="75"/>
                    </a:lnTo>
                    <a:lnTo>
                      <a:pt x="45" y="83"/>
                    </a:lnTo>
                    <a:lnTo>
                      <a:pt x="40" y="87"/>
                    </a:lnTo>
                    <a:lnTo>
                      <a:pt x="32" y="87"/>
                    </a:lnTo>
                    <a:lnTo>
                      <a:pt x="28" y="91"/>
                    </a:lnTo>
                    <a:lnTo>
                      <a:pt x="26" y="91"/>
                    </a:lnTo>
                    <a:lnTo>
                      <a:pt x="24" y="87"/>
                    </a:lnTo>
                    <a:lnTo>
                      <a:pt x="21" y="86"/>
                    </a:lnTo>
                    <a:lnTo>
                      <a:pt x="20" y="87"/>
                    </a:lnTo>
                    <a:lnTo>
                      <a:pt x="18" y="89"/>
                    </a:lnTo>
                    <a:lnTo>
                      <a:pt x="16" y="91"/>
                    </a:lnTo>
                    <a:lnTo>
                      <a:pt x="13" y="97"/>
                    </a:lnTo>
                    <a:lnTo>
                      <a:pt x="12" y="97"/>
                    </a:lnTo>
                    <a:lnTo>
                      <a:pt x="8" y="103"/>
                    </a:lnTo>
                    <a:lnTo>
                      <a:pt x="8" y="106"/>
                    </a:lnTo>
                    <a:lnTo>
                      <a:pt x="12" y="106"/>
                    </a:lnTo>
                    <a:lnTo>
                      <a:pt x="15" y="106"/>
                    </a:lnTo>
                    <a:lnTo>
                      <a:pt x="16" y="106"/>
                    </a:lnTo>
                    <a:lnTo>
                      <a:pt x="18" y="106"/>
                    </a:lnTo>
                    <a:lnTo>
                      <a:pt x="21" y="111"/>
                    </a:lnTo>
                    <a:lnTo>
                      <a:pt x="20" y="114"/>
                    </a:lnTo>
                    <a:lnTo>
                      <a:pt x="21" y="119"/>
                    </a:lnTo>
                    <a:lnTo>
                      <a:pt x="26" y="122"/>
                    </a:lnTo>
                    <a:lnTo>
                      <a:pt x="28" y="122"/>
                    </a:lnTo>
                    <a:lnTo>
                      <a:pt x="31" y="124"/>
                    </a:lnTo>
                    <a:lnTo>
                      <a:pt x="29" y="126"/>
                    </a:lnTo>
                    <a:lnTo>
                      <a:pt x="32" y="129"/>
                    </a:lnTo>
                    <a:lnTo>
                      <a:pt x="35" y="138"/>
                    </a:lnTo>
                    <a:lnTo>
                      <a:pt x="35" y="140"/>
                    </a:lnTo>
                    <a:lnTo>
                      <a:pt x="35" y="142"/>
                    </a:lnTo>
                    <a:lnTo>
                      <a:pt x="34" y="143"/>
                    </a:lnTo>
                    <a:lnTo>
                      <a:pt x="31" y="145"/>
                    </a:lnTo>
                    <a:lnTo>
                      <a:pt x="29" y="143"/>
                    </a:lnTo>
                    <a:lnTo>
                      <a:pt x="29" y="142"/>
                    </a:lnTo>
                    <a:lnTo>
                      <a:pt x="26" y="142"/>
                    </a:lnTo>
                    <a:lnTo>
                      <a:pt x="26" y="143"/>
                    </a:lnTo>
                    <a:lnTo>
                      <a:pt x="20" y="145"/>
                    </a:lnTo>
                    <a:lnTo>
                      <a:pt x="10" y="145"/>
                    </a:lnTo>
                    <a:lnTo>
                      <a:pt x="8" y="146"/>
                    </a:lnTo>
                    <a:lnTo>
                      <a:pt x="5" y="145"/>
                    </a:lnTo>
                    <a:lnTo>
                      <a:pt x="5" y="150"/>
                    </a:lnTo>
                    <a:lnTo>
                      <a:pt x="2" y="150"/>
                    </a:lnTo>
                    <a:lnTo>
                      <a:pt x="0" y="151"/>
                    </a:lnTo>
                    <a:lnTo>
                      <a:pt x="0" y="154"/>
                    </a:lnTo>
                    <a:lnTo>
                      <a:pt x="4" y="153"/>
                    </a:lnTo>
                    <a:lnTo>
                      <a:pt x="7" y="151"/>
                    </a:lnTo>
                    <a:lnTo>
                      <a:pt x="5" y="153"/>
                    </a:lnTo>
                    <a:lnTo>
                      <a:pt x="2" y="158"/>
                    </a:lnTo>
                    <a:lnTo>
                      <a:pt x="2" y="161"/>
                    </a:lnTo>
                    <a:lnTo>
                      <a:pt x="4" y="161"/>
                    </a:lnTo>
                    <a:lnTo>
                      <a:pt x="8" y="165"/>
                    </a:lnTo>
                    <a:lnTo>
                      <a:pt x="16" y="169"/>
                    </a:lnTo>
                    <a:lnTo>
                      <a:pt x="20" y="167"/>
                    </a:lnTo>
                    <a:lnTo>
                      <a:pt x="23" y="167"/>
                    </a:lnTo>
                    <a:lnTo>
                      <a:pt x="29" y="165"/>
                    </a:lnTo>
                    <a:lnTo>
                      <a:pt x="29" y="164"/>
                    </a:lnTo>
                    <a:lnTo>
                      <a:pt x="29" y="162"/>
                    </a:lnTo>
                    <a:lnTo>
                      <a:pt x="29" y="164"/>
                    </a:lnTo>
                    <a:lnTo>
                      <a:pt x="32" y="164"/>
                    </a:lnTo>
                    <a:lnTo>
                      <a:pt x="31" y="167"/>
                    </a:lnTo>
                    <a:lnTo>
                      <a:pt x="31" y="165"/>
                    </a:lnTo>
                    <a:lnTo>
                      <a:pt x="28" y="170"/>
                    </a:lnTo>
                    <a:lnTo>
                      <a:pt x="26" y="170"/>
                    </a:lnTo>
                    <a:lnTo>
                      <a:pt x="20" y="175"/>
                    </a:lnTo>
                    <a:lnTo>
                      <a:pt x="20" y="177"/>
                    </a:lnTo>
                    <a:lnTo>
                      <a:pt x="18" y="175"/>
                    </a:lnTo>
                    <a:lnTo>
                      <a:pt x="18" y="175"/>
                    </a:lnTo>
                    <a:lnTo>
                      <a:pt x="16" y="177"/>
                    </a:lnTo>
                    <a:lnTo>
                      <a:pt x="13" y="177"/>
                    </a:lnTo>
                    <a:lnTo>
                      <a:pt x="13" y="173"/>
                    </a:lnTo>
                    <a:lnTo>
                      <a:pt x="12" y="173"/>
                    </a:lnTo>
                    <a:lnTo>
                      <a:pt x="12" y="173"/>
                    </a:lnTo>
                    <a:lnTo>
                      <a:pt x="10" y="173"/>
                    </a:lnTo>
                    <a:lnTo>
                      <a:pt x="8" y="175"/>
                    </a:lnTo>
                    <a:lnTo>
                      <a:pt x="10" y="177"/>
                    </a:lnTo>
                    <a:lnTo>
                      <a:pt x="16" y="183"/>
                    </a:lnTo>
                    <a:lnTo>
                      <a:pt x="18" y="183"/>
                    </a:lnTo>
                    <a:lnTo>
                      <a:pt x="20" y="183"/>
                    </a:lnTo>
                    <a:lnTo>
                      <a:pt x="20" y="185"/>
                    </a:lnTo>
                    <a:lnTo>
                      <a:pt x="23" y="191"/>
                    </a:lnTo>
                    <a:lnTo>
                      <a:pt x="34" y="199"/>
                    </a:lnTo>
                    <a:lnTo>
                      <a:pt x="39" y="201"/>
                    </a:lnTo>
                    <a:lnTo>
                      <a:pt x="43" y="199"/>
                    </a:lnTo>
                    <a:lnTo>
                      <a:pt x="50" y="194"/>
                    </a:lnTo>
                    <a:lnTo>
                      <a:pt x="55" y="193"/>
                    </a:lnTo>
                    <a:lnTo>
                      <a:pt x="55" y="191"/>
                    </a:lnTo>
                    <a:lnTo>
                      <a:pt x="56" y="188"/>
                    </a:lnTo>
                    <a:lnTo>
                      <a:pt x="58" y="183"/>
                    </a:lnTo>
                    <a:lnTo>
                      <a:pt x="55" y="181"/>
                    </a:lnTo>
                    <a:lnTo>
                      <a:pt x="58" y="175"/>
                    </a:lnTo>
                    <a:lnTo>
                      <a:pt x="58" y="172"/>
                    </a:lnTo>
                    <a:lnTo>
                      <a:pt x="58" y="170"/>
                    </a:lnTo>
                    <a:lnTo>
                      <a:pt x="59" y="173"/>
                    </a:lnTo>
                    <a:lnTo>
                      <a:pt x="63" y="172"/>
                    </a:lnTo>
                    <a:lnTo>
                      <a:pt x="64" y="173"/>
                    </a:lnTo>
                    <a:lnTo>
                      <a:pt x="67" y="172"/>
                    </a:lnTo>
                    <a:lnTo>
                      <a:pt x="66" y="173"/>
                    </a:lnTo>
                    <a:lnTo>
                      <a:pt x="63" y="177"/>
                    </a:lnTo>
                    <a:lnTo>
                      <a:pt x="61" y="175"/>
                    </a:lnTo>
                    <a:lnTo>
                      <a:pt x="61" y="177"/>
                    </a:lnTo>
                    <a:lnTo>
                      <a:pt x="59" y="178"/>
                    </a:lnTo>
                    <a:lnTo>
                      <a:pt x="61" y="181"/>
                    </a:lnTo>
                    <a:lnTo>
                      <a:pt x="61" y="185"/>
                    </a:lnTo>
                    <a:lnTo>
                      <a:pt x="63" y="185"/>
                    </a:lnTo>
                    <a:lnTo>
                      <a:pt x="66" y="183"/>
                    </a:lnTo>
                    <a:lnTo>
                      <a:pt x="69" y="185"/>
                    </a:lnTo>
                    <a:lnTo>
                      <a:pt x="66" y="185"/>
                    </a:lnTo>
                    <a:lnTo>
                      <a:pt x="66" y="186"/>
                    </a:lnTo>
                    <a:lnTo>
                      <a:pt x="63" y="188"/>
                    </a:lnTo>
                    <a:lnTo>
                      <a:pt x="64" y="194"/>
                    </a:lnTo>
                    <a:lnTo>
                      <a:pt x="66" y="196"/>
                    </a:lnTo>
                    <a:lnTo>
                      <a:pt x="66" y="199"/>
                    </a:lnTo>
                    <a:lnTo>
                      <a:pt x="67" y="204"/>
                    </a:lnTo>
                    <a:lnTo>
                      <a:pt x="66" y="207"/>
                    </a:lnTo>
                    <a:lnTo>
                      <a:pt x="66" y="209"/>
                    </a:lnTo>
                    <a:lnTo>
                      <a:pt x="67" y="210"/>
                    </a:lnTo>
                    <a:lnTo>
                      <a:pt x="64" y="212"/>
                    </a:lnTo>
                    <a:lnTo>
                      <a:pt x="66" y="217"/>
                    </a:lnTo>
                    <a:lnTo>
                      <a:pt x="71" y="224"/>
                    </a:lnTo>
                    <a:lnTo>
                      <a:pt x="71" y="226"/>
                    </a:lnTo>
                    <a:lnTo>
                      <a:pt x="72" y="229"/>
                    </a:lnTo>
                    <a:lnTo>
                      <a:pt x="69" y="229"/>
                    </a:lnTo>
                    <a:lnTo>
                      <a:pt x="69" y="232"/>
                    </a:lnTo>
                    <a:lnTo>
                      <a:pt x="74" y="237"/>
                    </a:lnTo>
                    <a:lnTo>
                      <a:pt x="71" y="237"/>
                    </a:lnTo>
                    <a:lnTo>
                      <a:pt x="74" y="242"/>
                    </a:lnTo>
                    <a:lnTo>
                      <a:pt x="74" y="245"/>
                    </a:lnTo>
                    <a:lnTo>
                      <a:pt x="79" y="256"/>
                    </a:lnTo>
                    <a:lnTo>
                      <a:pt x="79" y="264"/>
                    </a:lnTo>
                    <a:lnTo>
                      <a:pt x="82" y="271"/>
                    </a:lnTo>
                    <a:lnTo>
                      <a:pt x="83" y="272"/>
                    </a:lnTo>
                    <a:lnTo>
                      <a:pt x="85" y="277"/>
                    </a:lnTo>
                    <a:lnTo>
                      <a:pt x="86" y="277"/>
                    </a:lnTo>
                    <a:lnTo>
                      <a:pt x="86" y="279"/>
                    </a:lnTo>
                    <a:lnTo>
                      <a:pt x="90" y="285"/>
                    </a:lnTo>
                    <a:lnTo>
                      <a:pt x="91" y="285"/>
                    </a:lnTo>
                    <a:lnTo>
                      <a:pt x="91" y="287"/>
                    </a:lnTo>
                    <a:lnTo>
                      <a:pt x="94" y="291"/>
                    </a:lnTo>
                    <a:lnTo>
                      <a:pt x="96" y="291"/>
                    </a:lnTo>
                    <a:lnTo>
                      <a:pt x="96" y="296"/>
                    </a:lnTo>
                    <a:lnTo>
                      <a:pt x="98" y="299"/>
                    </a:lnTo>
                    <a:lnTo>
                      <a:pt x="99" y="303"/>
                    </a:lnTo>
                    <a:lnTo>
                      <a:pt x="99" y="306"/>
                    </a:lnTo>
                    <a:lnTo>
                      <a:pt x="102" y="312"/>
                    </a:lnTo>
                    <a:lnTo>
                      <a:pt x="104" y="315"/>
                    </a:lnTo>
                    <a:lnTo>
                      <a:pt x="104" y="320"/>
                    </a:lnTo>
                    <a:lnTo>
                      <a:pt x="106" y="322"/>
                    </a:lnTo>
                    <a:lnTo>
                      <a:pt x="107" y="325"/>
                    </a:lnTo>
                    <a:lnTo>
                      <a:pt x="110" y="330"/>
                    </a:lnTo>
                    <a:lnTo>
                      <a:pt x="112" y="330"/>
                    </a:lnTo>
                    <a:lnTo>
                      <a:pt x="114" y="335"/>
                    </a:lnTo>
                    <a:lnTo>
                      <a:pt x="118" y="339"/>
                    </a:lnTo>
                    <a:lnTo>
                      <a:pt x="120" y="344"/>
                    </a:lnTo>
                    <a:lnTo>
                      <a:pt x="122" y="347"/>
                    </a:lnTo>
                    <a:lnTo>
                      <a:pt x="122" y="347"/>
                    </a:lnTo>
                    <a:lnTo>
                      <a:pt x="122" y="350"/>
                    </a:lnTo>
                    <a:lnTo>
                      <a:pt x="125" y="355"/>
                    </a:lnTo>
                    <a:lnTo>
                      <a:pt x="126" y="362"/>
                    </a:lnTo>
                    <a:lnTo>
                      <a:pt x="128" y="366"/>
                    </a:lnTo>
                    <a:lnTo>
                      <a:pt x="133" y="378"/>
                    </a:lnTo>
                    <a:lnTo>
                      <a:pt x="136" y="382"/>
                    </a:lnTo>
                    <a:lnTo>
                      <a:pt x="141" y="386"/>
                    </a:lnTo>
                    <a:lnTo>
                      <a:pt x="145" y="386"/>
                    </a:lnTo>
                    <a:lnTo>
                      <a:pt x="150" y="382"/>
                    </a:lnTo>
                    <a:lnTo>
                      <a:pt x="152" y="379"/>
                    </a:lnTo>
                    <a:lnTo>
                      <a:pt x="152" y="378"/>
                    </a:lnTo>
                    <a:lnTo>
                      <a:pt x="152" y="378"/>
                    </a:lnTo>
                    <a:lnTo>
                      <a:pt x="152" y="376"/>
                    </a:lnTo>
                    <a:lnTo>
                      <a:pt x="153" y="373"/>
                    </a:lnTo>
                    <a:lnTo>
                      <a:pt x="158" y="371"/>
                    </a:lnTo>
                    <a:lnTo>
                      <a:pt x="160" y="371"/>
                    </a:lnTo>
                    <a:lnTo>
                      <a:pt x="166" y="368"/>
                    </a:lnTo>
                    <a:lnTo>
                      <a:pt x="168" y="370"/>
                    </a:lnTo>
                    <a:lnTo>
                      <a:pt x="168" y="371"/>
                    </a:lnTo>
                    <a:lnTo>
                      <a:pt x="168" y="370"/>
                    </a:lnTo>
                    <a:lnTo>
                      <a:pt x="168" y="370"/>
                    </a:lnTo>
                    <a:lnTo>
                      <a:pt x="163" y="366"/>
                    </a:lnTo>
                    <a:lnTo>
                      <a:pt x="163" y="365"/>
                    </a:lnTo>
                    <a:lnTo>
                      <a:pt x="165" y="363"/>
                    </a:lnTo>
                    <a:lnTo>
                      <a:pt x="168" y="358"/>
                    </a:lnTo>
                    <a:lnTo>
                      <a:pt x="168" y="357"/>
                    </a:lnTo>
                    <a:lnTo>
                      <a:pt x="169" y="355"/>
                    </a:lnTo>
                    <a:lnTo>
                      <a:pt x="173" y="354"/>
                    </a:lnTo>
                    <a:lnTo>
                      <a:pt x="174" y="355"/>
                    </a:lnTo>
                    <a:lnTo>
                      <a:pt x="176" y="354"/>
                    </a:lnTo>
                    <a:lnTo>
                      <a:pt x="176" y="350"/>
                    </a:lnTo>
                    <a:lnTo>
                      <a:pt x="176" y="339"/>
                    </a:lnTo>
                    <a:lnTo>
                      <a:pt x="174" y="336"/>
                    </a:lnTo>
                    <a:lnTo>
                      <a:pt x="174" y="331"/>
                    </a:lnTo>
                    <a:lnTo>
                      <a:pt x="177" y="325"/>
                    </a:lnTo>
                    <a:lnTo>
                      <a:pt x="180" y="315"/>
                    </a:lnTo>
                    <a:lnTo>
                      <a:pt x="180" y="309"/>
                    </a:lnTo>
                    <a:lnTo>
                      <a:pt x="177" y="307"/>
                    </a:lnTo>
                    <a:lnTo>
                      <a:pt x="177" y="296"/>
                    </a:lnTo>
                    <a:lnTo>
                      <a:pt x="176" y="293"/>
                    </a:lnTo>
                    <a:lnTo>
                      <a:pt x="179" y="290"/>
                    </a:lnTo>
                    <a:lnTo>
                      <a:pt x="176" y="284"/>
                    </a:lnTo>
                    <a:lnTo>
                      <a:pt x="176" y="279"/>
                    </a:lnTo>
                    <a:lnTo>
                      <a:pt x="177" y="276"/>
                    </a:lnTo>
                    <a:lnTo>
                      <a:pt x="182" y="271"/>
                    </a:lnTo>
                    <a:lnTo>
                      <a:pt x="184" y="271"/>
                    </a:lnTo>
                    <a:lnTo>
                      <a:pt x="185" y="274"/>
                    </a:lnTo>
                    <a:lnTo>
                      <a:pt x="187" y="274"/>
                    </a:lnTo>
                    <a:lnTo>
                      <a:pt x="190" y="269"/>
                    </a:lnTo>
                    <a:lnTo>
                      <a:pt x="190" y="266"/>
                    </a:lnTo>
                    <a:lnTo>
                      <a:pt x="193" y="263"/>
                    </a:lnTo>
                    <a:lnTo>
                      <a:pt x="200" y="264"/>
                    </a:lnTo>
                    <a:lnTo>
                      <a:pt x="203" y="263"/>
                    </a:lnTo>
                    <a:lnTo>
                      <a:pt x="206" y="258"/>
                    </a:lnTo>
                    <a:lnTo>
                      <a:pt x="204" y="255"/>
                    </a:lnTo>
                    <a:lnTo>
                      <a:pt x="206" y="252"/>
                    </a:lnTo>
                    <a:lnTo>
                      <a:pt x="209" y="248"/>
                    </a:lnTo>
                    <a:lnTo>
                      <a:pt x="214" y="247"/>
                    </a:lnTo>
                    <a:lnTo>
                      <a:pt x="217" y="244"/>
                    </a:lnTo>
                    <a:lnTo>
                      <a:pt x="219" y="240"/>
                    </a:lnTo>
                    <a:lnTo>
                      <a:pt x="231" y="231"/>
                    </a:lnTo>
                    <a:lnTo>
                      <a:pt x="235" y="224"/>
                    </a:lnTo>
                    <a:lnTo>
                      <a:pt x="244" y="215"/>
                    </a:lnTo>
                    <a:lnTo>
                      <a:pt x="243" y="215"/>
                    </a:lnTo>
                    <a:lnTo>
                      <a:pt x="243" y="217"/>
                    </a:lnTo>
                    <a:lnTo>
                      <a:pt x="239" y="217"/>
                    </a:lnTo>
                    <a:lnTo>
                      <a:pt x="239" y="213"/>
                    </a:lnTo>
                    <a:lnTo>
                      <a:pt x="241" y="213"/>
                    </a:lnTo>
                    <a:lnTo>
                      <a:pt x="244" y="210"/>
                    </a:lnTo>
                    <a:lnTo>
                      <a:pt x="246" y="210"/>
                    </a:lnTo>
                    <a:lnTo>
                      <a:pt x="246" y="212"/>
                    </a:lnTo>
                    <a:lnTo>
                      <a:pt x="246" y="213"/>
                    </a:lnTo>
                    <a:lnTo>
                      <a:pt x="247" y="213"/>
                    </a:lnTo>
                    <a:lnTo>
                      <a:pt x="254" y="210"/>
                    </a:lnTo>
                    <a:lnTo>
                      <a:pt x="254" y="209"/>
                    </a:lnTo>
                    <a:lnTo>
                      <a:pt x="260" y="205"/>
                    </a:lnTo>
                    <a:lnTo>
                      <a:pt x="259" y="202"/>
                    </a:lnTo>
                    <a:lnTo>
                      <a:pt x="260" y="202"/>
                    </a:lnTo>
                    <a:lnTo>
                      <a:pt x="262" y="201"/>
                    </a:lnTo>
                    <a:lnTo>
                      <a:pt x="265" y="197"/>
                    </a:lnTo>
                    <a:lnTo>
                      <a:pt x="263" y="197"/>
                    </a:lnTo>
                    <a:lnTo>
                      <a:pt x="263" y="196"/>
                    </a:lnTo>
                    <a:lnTo>
                      <a:pt x="262" y="193"/>
                    </a:lnTo>
                    <a:lnTo>
                      <a:pt x="262" y="191"/>
                    </a:lnTo>
                    <a:lnTo>
                      <a:pt x="263" y="189"/>
                    </a:lnTo>
                    <a:lnTo>
                      <a:pt x="263" y="186"/>
                    </a:lnTo>
                    <a:lnTo>
                      <a:pt x="265" y="185"/>
                    </a:lnTo>
                    <a:lnTo>
                      <a:pt x="274" y="181"/>
                    </a:lnTo>
                    <a:lnTo>
                      <a:pt x="276" y="180"/>
                    </a:lnTo>
                    <a:lnTo>
                      <a:pt x="276" y="178"/>
                    </a:lnTo>
                    <a:lnTo>
                      <a:pt x="278" y="175"/>
                    </a:lnTo>
                    <a:lnTo>
                      <a:pt x="278" y="175"/>
                    </a:lnTo>
                    <a:lnTo>
                      <a:pt x="276" y="173"/>
                    </a:lnTo>
                    <a:lnTo>
                      <a:pt x="274" y="173"/>
                    </a:lnTo>
                    <a:lnTo>
                      <a:pt x="274" y="172"/>
                    </a:lnTo>
                    <a:lnTo>
                      <a:pt x="278" y="172"/>
                    </a:lnTo>
                    <a:lnTo>
                      <a:pt x="279" y="175"/>
                    </a:lnTo>
                    <a:lnTo>
                      <a:pt x="279" y="177"/>
                    </a:lnTo>
                    <a:lnTo>
                      <a:pt x="279" y="180"/>
                    </a:lnTo>
                    <a:lnTo>
                      <a:pt x="282" y="181"/>
                    </a:lnTo>
                    <a:lnTo>
                      <a:pt x="282" y="180"/>
                    </a:lnTo>
                    <a:lnTo>
                      <a:pt x="284" y="180"/>
                    </a:lnTo>
                    <a:lnTo>
                      <a:pt x="286" y="180"/>
                    </a:lnTo>
                    <a:lnTo>
                      <a:pt x="286" y="180"/>
                    </a:lnTo>
                    <a:lnTo>
                      <a:pt x="286" y="178"/>
                    </a:lnTo>
                    <a:lnTo>
                      <a:pt x="286" y="177"/>
                    </a:lnTo>
                    <a:lnTo>
                      <a:pt x="287" y="178"/>
                    </a:lnTo>
                    <a:lnTo>
                      <a:pt x="287" y="181"/>
                    </a:lnTo>
                    <a:lnTo>
                      <a:pt x="289" y="183"/>
                    </a:lnTo>
                    <a:lnTo>
                      <a:pt x="289" y="181"/>
                    </a:lnTo>
                    <a:lnTo>
                      <a:pt x="292" y="183"/>
                    </a:lnTo>
                    <a:lnTo>
                      <a:pt x="294" y="181"/>
                    </a:lnTo>
                    <a:lnTo>
                      <a:pt x="292" y="178"/>
                    </a:lnTo>
                    <a:lnTo>
                      <a:pt x="292" y="178"/>
                    </a:lnTo>
                    <a:lnTo>
                      <a:pt x="292" y="173"/>
                    </a:lnTo>
                    <a:lnTo>
                      <a:pt x="290" y="17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Google Shape;1074;p15"/>
              <p:cNvSpPr/>
              <p:nvPr/>
            </p:nvSpPr>
            <p:spPr>
              <a:xfrm>
                <a:off x="5639" y="1928"/>
                <a:ext cx="394" cy="38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6" extrusionOk="0">
                    <a:moveTo>
                      <a:pt x="290" y="170"/>
                    </a:moveTo>
                    <a:lnTo>
                      <a:pt x="290" y="167"/>
                    </a:lnTo>
                    <a:lnTo>
                      <a:pt x="286" y="161"/>
                    </a:lnTo>
                    <a:lnTo>
                      <a:pt x="286" y="158"/>
                    </a:lnTo>
                    <a:lnTo>
                      <a:pt x="286" y="154"/>
                    </a:lnTo>
                    <a:lnTo>
                      <a:pt x="286" y="151"/>
                    </a:lnTo>
                    <a:lnTo>
                      <a:pt x="286" y="146"/>
                    </a:lnTo>
                    <a:lnTo>
                      <a:pt x="281" y="142"/>
                    </a:lnTo>
                    <a:lnTo>
                      <a:pt x="278" y="140"/>
                    </a:lnTo>
                    <a:lnTo>
                      <a:pt x="274" y="137"/>
                    </a:lnTo>
                    <a:lnTo>
                      <a:pt x="274" y="132"/>
                    </a:lnTo>
                    <a:lnTo>
                      <a:pt x="278" y="130"/>
                    </a:lnTo>
                    <a:lnTo>
                      <a:pt x="279" y="127"/>
                    </a:lnTo>
                    <a:lnTo>
                      <a:pt x="281" y="126"/>
                    </a:lnTo>
                    <a:lnTo>
                      <a:pt x="282" y="126"/>
                    </a:lnTo>
                    <a:lnTo>
                      <a:pt x="284" y="126"/>
                    </a:lnTo>
                    <a:lnTo>
                      <a:pt x="284" y="121"/>
                    </a:lnTo>
                    <a:lnTo>
                      <a:pt x="284" y="119"/>
                    </a:lnTo>
                    <a:lnTo>
                      <a:pt x="281" y="119"/>
                    </a:lnTo>
                    <a:lnTo>
                      <a:pt x="278" y="121"/>
                    </a:lnTo>
                    <a:lnTo>
                      <a:pt x="271" y="118"/>
                    </a:lnTo>
                    <a:lnTo>
                      <a:pt x="271" y="114"/>
                    </a:lnTo>
                    <a:lnTo>
                      <a:pt x="274" y="111"/>
                    </a:lnTo>
                    <a:lnTo>
                      <a:pt x="276" y="108"/>
                    </a:lnTo>
                    <a:lnTo>
                      <a:pt x="274" y="106"/>
                    </a:lnTo>
                    <a:lnTo>
                      <a:pt x="274" y="105"/>
                    </a:lnTo>
                    <a:lnTo>
                      <a:pt x="276" y="105"/>
                    </a:lnTo>
                    <a:lnTo>
                      <a:pt x="276" y="103"/>
                    </a:lnTo>
                    <a:lnTo>
                      <a:pt x="278" y="105"/>
                    </a:lnTo>
                    <a:lnTo>
                      <a:pt x="279" y="106"/>
                    </a:lnTo>
                    <a:lnTo>
                      <a:pt x="279" y="108"/>
                    </a:lnTo>
                    <a:lnTo>
                      <a:pt x="281" y="110"/>
                    </a:lnTo>
                    <a:lnTo>
                      <a:pt x="284" y="111"/>
                    </a:lnTo>
                    <a:lnTo>
                      <a:pt x="286" y="110"/>
                    </a:lnTo>
                    <a:lnTo>
                      <a:pt x="284" y="110"/>
                    </a:lnTo>
                    <a:lnTo>
                      <a:pt x="284" y="108"/>
                    </a:lnTo>
                    <a:lnTo>
                      <a:pt x="286" y="108"/>
                    </a:lnTo>
                    <a:lnTo>
                      <a:pt x="287" y="110"/>
                    </a:lnTo>
                    <a:lnTo>
                      <a:pt x="289" y="111"/>
                    </a:lnTo>
                    <a:lnTo>
                      <a:pt x="292" y="111"/>
                    </a:lnTo>
                    <a:lnTo>
                      <a:pt x="292" y="110"/>
                    </a:lnTo>
                    <a:lnTo>
                      <a:pt x="294" y="110"/>
                    </a:lnTo>
                    <a:lnTo>
                      <a:pt x="295" y="113"/>
                    </a:lnTo>
                    <a:lnTo>
                      <a:pt x="295" y="118"/>
                    </a:lnTo>
                    <a:lnTo>
                      <a:pt x="297" y="119"/>
                    </a:lnTo>
                    <a:lnTo>
                      <a:pt x="297" y="122"/>
                    </a:lnTo>
                    <a:lnTo>
                      <a:pt x="297" y="124"/>
                    </a:lnTo>
                    <a:lnTo>
                      <a:pt x="300" y="124"/>
                    </a:lnTo>
                    <a:lnTo>
                      <a:pt x="302" y="124"/>
                    </a:lnTo>
                    <a:lnTo>
                      <a:pt x="305" y="126"/>
                    </a:lnTo>
                    <a:lnTo>
                      <a:pt x="310" y="126"/>
                    </a:lnTo>
                    <a:lnTo>
                      <a:pt x="314" y="126"/>
                    </a:lnTo>
                    <a:lnTo>
                      <a:pt x="319" y="126"/>
                    </a:lnTo>
                    <a:lnTo>
                      <a:pt x="324" y="126"/>
                    </a:lnTo>
                    <a:lnTo>
                      <a:pt x="325" y="126"/>
                    </a:lnTo>
                    <a:lnTo>
                      <a:pt x="327" y="126"/>
                    </a:lnTo>
                    <a:lnTo>
                      <a:pt x="329" y="126"/>
                    </a:lnTo>
                    <a:lnTo>
                      <a:pt x="330" y="129"/>
                    </a:lnTo>
                    <a:lnTo>
                      <a:pt x="332" y="129"/>
                    </a:lnTo>
                    <a:lnTo>
                      <a:pt x="330" y="132"/>
                    </a:lnTo>
                    <a:lnTo>
                      <a:pt x="330" y="135"/>
                    </a:lnTo>
                    <a:lnTo>
                      <a:pt x="329" y="140"/>
                    </a:lnTo>
                    <a:lnTo>
                      <a:pt x="327" y="142"/>
                    </a:lnTo>
                    <a:lnTo>
                      <a:pt x="327" y="143"/>
                    </a:lnTo>
                    <a:lnTo>
                      <a:pt x="325" y="145"/>
                    </a:lnTo>
                    <a:lnTo>
                      <a:pt x="324" y="143"/>
                    </a:lnTo>
                    <a:lnTo>
                      <a:pt x="324" y="143"/>
                    </a:lnTo>
                    <a:lnTo>
                      <a:pt x="321" y="145"/>
                    </a:lnTo>
                    <a:lnTo>
                      <a:pt x="321" y="146"/>
                    </a:lnTo>
                    <a:lnTo>
                      <a:pt x="319" y="148"/>
                    </a:lnTo>
                    <a:lnTo>
                      <a:pt x="319" y="150"/>
                    </a:lnTo>
                    <a:lnTo>
                      <a:pt x="321" y="153"/>
                    </a:lnTo>
                    <a:lnTo>
                      <a:pt x="322" y="154"/>
                    </a:lnTo>
                    <a:lnTo>
                      <a:pt x="322" y="156"/>
                    </a:lnTo>
                    <a:lnTo>
                      <a:pt x="324" y="158"/>
                    </a:lnTo>
                    <a:lnTo>
                      <a:pt x="327" y="161"/>
                    </a:lnTo>
                    <a:lnTo>
                      <a:pt x="329" y="161"/>
                    </a:lnTo>
                    <a:lnTo>
                      <a:pt x="329" y="159"/>
                    </a:lnTo>
                    <a:lnTo>
                      <a:pt x="327" y="158"/>
                    </a:lnTo>
                    <a:lnTo>
                      <a:pt x="329" y="156"/>
                    </a:lnTo>
                    <a:lnTo>
                      <a:pt x="329" y="154"/>
                    </a:lnTo>
                    <a:lnTo>
                      <a:pt x="330" y="153"/>
                    </a:lnTo>
                    <a:lnTo>
                      <a:pt x="329" y="151"/>
                    </a:lnTo>
                    <a:lnTo>
                      <a:pt x="330" y="151"/>
                    </a:lnTo>
                    <a:lnTo>
                      <a:pt x="332" y="151"/>
                    </a:lnTo>
                    <a:lnTo>
                      <a:pt x="335" y="151"/>
                    </a:lnTo>
                    <a:lnTo>
                      <a:pt x="335" y="153"/>
                    </a:lnTo>
                    <a:lnTo>
                      <a:pt x="337" y="154"/>
                    </a:lnTo>
                    <a:lnTo>
                      <a:pt x="337" y="159"/>
                    </a:lnTo>
                    <a:lnTo>
                      <a:pt x="337" y="162"/>
                    </a:lnTo>
                    <a:lnTo>
                      <a:pt x="338" y="164"/>
                    </a:lnTo>
                    <a:lnTo>
                      <a:pt x="340" y="170"/>
                    </a:lnTo>
                    <a:lnTo>
                      <a:pt x="340" y="173"/>
                    </a:lnTo>
                    <a:lnTo>
                      <a:pt x="341" y="175"/>
                    </a:lnTo>
                    <a:lnTo>
                      <a:pt x="341" y="177"/>
                    </a:lnTo>
                    <a:lnTo>
                      <a:pt x="341" y="178"/>
                    </a:lnTo>
                    <a:lnTo>
                      <a:pt x="343" y="178"/>
                    </a:lnTo>
                    <a:lnTo>
                      <a:pt x="343" y="180"/>
                    </a:lnTo>
                    <a:lnTo>
                      <a:pt x="343" y="178"/>
                    </a:lnTo>
                    <a:lnTo>
                      <a:pt x="343" y="175"/>
                    </a:lnTo>
                    <a:lnTo>
                      <a:pt x="345" y="177"/>
                    </a:lnTo>
                    <a:lnTo>
                      <a:pt x="346" y="175"/>
                    </a:lnTo>
                    <a:lnTo>
                      <a:pt x="348" y="170"/>
                    </a:lnTo>
                    <a:lnTo>
                      <a:pt x="348" y="167"/>
                    </a:lnTo>
                    <a:lnTo>
                      <a:pt x="348" y="164"/>
                    </a:lnTo>
                    <a:lnTo>
                      <a:pt x="348" y="161"/>
                    </a:lnTo>
                    <a:lnTo>
                      <a:pt x="351" y="161"/>
                    </a:lnTo>
                    <a:lnTo>
                      <a:pt x="351" y="156"/>
                    </a:lnTo>
                    <a:lnTo>
                      <a:pt x="351" y="153"/>
                    </a:lnTo>
                    <a:lnTo>
                      <a:pt x="349" y="145"/>
                    </a:lnTo>
                    <a:lnTo>
                      <a:pt x="353" y="145"/>
                    </a:lnTo>
                    <a:lnTo>
                      <a:pt x="354" y="146"/>
                    </a:lnTo>
                    <a:lnTo>
                      <a:pt x="359" y="146"/>
                    </a:lnTo>
                    <a:lnTo>
                      <a:pt x="361" y="142"/>
                    </a:lnTo>
                    <a:lnTo>
                      <a:pt x="362" y="135"/>
                    </a:lnTo>
                    <a:lnTo>
                      <a:pt x="365" y="127"/>
                    </a:lnTo>
                    <a:lnTo>
                      <a:pt x="362" y="126"/>
                    </a:lnTo>
                    <a:lnTo>
                      <a:pt x="361" y="124"/>
                    </a:lnTo>
                    <a:lnTo>
                      <a:pt x="365" y="118"/>
                    </a:lnTo>
                    <a:lnTo>
                      <a:pt x="367" y="111"/>
                    </a:lnTo>
                    <a:lnTo>
                      <a:pt x="365" y="110"/>
                    </a:lnTo>
                    <a:lnTo>
                      <a:pt x="367" y="106"/>
                    </a:lnTo>
                    <a:lnTo>
                      <a:pt x="372" y="100"/>
                    </a:lnTo>
                    <a:lnTo>
                      <a:pt x="375" y="99"/>
                    </a:lnTo>
                    <a:lnTo>
                      <a:pt x="378" y="94"/>
                    </a:lnTo>
                    <a:lnTo>
                      <a:pt x="380" y="91"/>
                    </a:lnTo>
                    <a:lnTo>
                      <a:pt x="383" y="89"/>
                    </a:lnTo>
                    <a:lnTo>
                      <a:pt x="388" y="86"/>
                    </a:lnTo>
                    <a:lnTo>
                      <a:pt x="389" y="89"/>
                    </a:lnTo>
                    <a:lnTo>
                      <a:pt x="392" y="89"/>
                    </a:lnTo>
                    <a:lnTo>
                      <a:pt x="392" y="87"/>
                    </a:lnTo>
                    <a:lnTo>
                      <a:pt x="392" y="84"/>
                    </a:lnTo>
                    <a:lnTo>
                      <a:pt x="394" y="81"/>
                    </a:lnTo>
                    <a:lnTo>
                      <a:pt x="394" y="79"/>
                    </a:lnTo>
                    <a:lnTo>
                      <a:pt x="394" y="78"/>
                    </a:lnTo>
                    <a:lnTo>
                      <a:pt x="391" y="76"/>
                    </a:lnTo>
                    <a:lnTo>
                      <a:pt x="389" y="75"/>
                    </a:lnTo>
                    <a:lnTo>
                      <a:pt x="388" y="76"/>
                    </a:lnTo>
                    <a:lnTo>
                      <a:pt x="384" y="75"/>
                    </a:lnTo>
                    <a:lnTo>
                      <a:pt x="383" y="73"/>
                    </a:lnTo>
                    <a:lnTo>
                      <a:pt x="386" y="70"/>
                    </a:lnTo>
                    <a:lnTo>
                      <a:pt x="386" y="68"/>
                    </a:lnTo>
                    <a:lnTo>
                      <a:pt x="383" y="65"/>
                    </a:lnTo>
                    <a:lnTo>
                      <a:pt x="383" y="63"/>
                    </a:lnTo>
                    <a:lnTo>
                      <a:pt x="381" y="63"/>
                    </a:lnTo>
                    <a:lnTo>
                      <a:pt x="380" y="65"/>
                    </a:lnTo>
                    <a:lnTo>
                      <a:pt x="378" y="62"/>
                    </a:lnTo>
                    <a:lnTo>
                      <a:pt x="380" y="59"/>
                    </a:lnTo>
                    <a:lnTo>
                      <a:pt x="380" y="57"/>
                    </a:lnTo>
                    <a:lnTo>
                      <a:pt x="378" y="57"/>
                    </a:lnTo>
                    <a:lnTo>
                      <a:pt x="376" y="55"/>
                    </a:lnTo>
                    <a:lnTo>
                      <a:pt x="373" y="55"/>
                    </a:lnTo>
                    <a:lnTo>
                      <a:pt x="368" y="59"/>
                    </a:lnTo>
                    <a:lnTo>
                      <a:pt x="368" y="60"/>
                    </a:lnTo>
                    <a:lnTo>
                      <a:pt x="367" y="62"/>
                    </a:lnTo>
                    <a:lnTo>
                      <a:pt x="362" y="60"/>
                    </a:lnTo>
                    <a:lnTo>
                      <a:pt x="357" y="62"/>
                    </a:lnTo>
                    <a:lnTo>
                      <a:pt x="356" y="59"/>
                    </a:lnTo>
                    <a:lnTo>
                      <a:pt x="353" y="60"/>
                    </a:lnTo>
                    <a:lnTo>
                      <a:pt x="349" y="60"/>
                    </a:lnTo>
                    <a:lnTo>
                      <a:pt x="351" y="63"/>
                    </a:lnTo>
                    <a:lnTo>
                      <a:pt x="348" y="68"/>
                    </a:lnTo>
                    <a:lnTo>
                      <a:pt x="341" y="68"/>
                    </a:lnTo>
                    <a:lnTo>
                      <a:pt x="338" y="70"/>
                    </a:lnTo>
                    <a:lnTo>
                      <a:pt x="337" y="73"/>
                    </a:lnTo>
                    <a:lnTo>
                      <a:pt x="335" y="75"/>
                    </a:lnTo>
                    <a:lnTo>
                      <a:pt x="333" y="76"/>
                    </a:lnTo>
                    <a:lnTo>
                      <a:pt x="333" y="78"/>
                    </a:lnTo>
                    <a:lnTo>
                      <a:pt x="330" y="78"/>
                    </a:lnTo>
                    <a:lnTo>
                      <a:pt x="329" y="79"/>
                    </a:lnTo>
                    <a:lnTo>
                      <a:pt x="327" y="83"/>
                    </a:lnTo>
                    <a:lnTo>
                      <a:pt x="325" y="83"/>
                    </a:lnTo>
                    <a:lnTo>
                      <a:pt x="319" y="84"/>
                    </a:lnTo>
                    <a:lnTo>
                      <a:pt x="318" y="84"/>
                    </a:lnTo>
                    <a:lnTo>
                      <a:pt x="316" y="87"/>
                    </a:lnTo>
                    <a:lnTo>
                      <a:pt x="318" y="91"/>
                    </a:lnTo>
                    <a:lnTo>
                      <a:pt x="321" y="92"/>
                    </a:lnTo>
                    <a:lnTo>
                      <a:pt x="321" y="95"/>
                    </a:lnTo>
                    <a:lnTo>
                      <a:pt x="322" y="99"/>
                    </a:lnTo>
                    <a:lnTo>
                      <a:pt x="316" y="100"/>
                    </a:lnTo>
                    <a:lnTo>
                      <a:pt x="313" y="100"/>
                    </a:lnTo>
                    <a:lnTo>
                      <a:pt x="306" y="102"/>
                    </a:lnTo>
                    <a:lnTo>
                      <a:pt x="305" y="100"/>
                    </a:lnTo>
                    <a:lnTo>
                      <a:pt x="302" y="100"/>
                    </a:lnTo>
                    <a:lnTo>
                      <a:pt x="298" y="103"/>
                    </a:lnTo>
                    <a:lnTo>
                      <a:pt x="294" y="103"/>
                    </a:lnTo>
                    <a:lnTo>
                      <a:pt x="287" y="100"/>
                    </a:lnTo>
                    <a:lnTo>
                      <a:pt x="286" y="100"/>
                    </a:lnTo>
                    <a:lnTo>
                      <a:pt x="281" y="100"/>
                    </a:lnTo>
                    <a:lnTo>
                      <a:pt x="278" y="95"/>
                    </a:lnTo>
                    <a:lnTo>
                      <a:pt x="279" y="94"/>
                    </a:lnTo>
                    <a:lnTo>
                      <a:pt x="279" y="91"/>
                    </a:lnTo>
                    <a:lnTo>
                      <a:pt x="279" y="91"/>
                    </a:lnTo>
                    <a:lnTo>
                      <a:pt x="276" y="87"/>
                    </a:lnTo>
                    <a:lnTo>
                      <a:pt x="276" y="84"/>
                    </a:lnTo>
                    <a:lnTo>
                      <a:pt x="274" y="81"/>
                    </a:lnTo>
                    <a:lnTo>
                      <a:pt x="271" y="83"/>
                    </a:lnTo>
                    <a:lnTo>
                      <a:pt x="270" y="84"/>
                    </a:lnTo>
                    <a:lnTo>
                      <a:pt x="268" y="84"/>
                    </a:lnTo>
                    <a:lnTo>
                      <a:pt x="270" y="87"/>
                    </a:lnTo>
                    <a:lnTo>
                      <a:pt x="268" y="94"/>
                    </a:lnTo>
                    <a:lnTo>
                      <a:pt x="271" y="99"/>
                    </a:lnTo>
                    <a:lnTo>
                      <a:pt x="270" y="106"/>
                    </a:lnTo>
                    <a:lnTo>
                      <a:pt x="262" y="108"/>
                    </a:lnTo>
                    <a:lnTo>
                      <a:pt x="255" y="105"/>
                    </a:lnTo>
                    <a:lnTo>
                      <a:pt x="252" y="106"/>
                    </a:lnTo>
                    <a:lnTo>
                      <a:pt x="241" y="102"/>
                    </a:lnTo>
                    <a:lnTo>
                      <a:pt x="236" y="102"/>
                    </a:lnTo>
                    <a:lnTo>
                      <a:pt x="233" y="103"/>
                    </a:lnTo>
                    <a:lnTo>
                      <a:pt x="225" y="102"/>
                    </a:lnTo>
                    <a:lnTo>
                      <a:pt x="222" y="99"/>
                    </a:lnTo>
                    <a:lnTo>
                      <a:pt x="222" y="95"/>
                    </a:lnTo>
                    <a:lnTo>
                      <a:pt x="214" y="94"/>
                    </a:lnTo>
                    <a:lnTo>
                      <a:pt x="208" y="95"/>
                    </a:lnTo>
                    <a:lnTo>
                      <a:pt x="204" y="92"/>
                    </a:lnTo>
                    <a:lnTo>
                      <a:pt x="198" y="94"/>
                    </a:lnTo>
                    <a:lnTo>
                      <a:pt x="193" y="91"/>
                    </a:lnTo>
                    <a:lnTo>
                      <a:pt x="188" y="91"/>
                    </a:lnTo>
                    <a:lnTo>
                      <a:pt x="187" y="89"/>
                    </a:lnTo>
                    <a:lnTo>
                      <a:pt x="180" y="87"/>
                    </a:lnTo>
                    <a:lnTo>
                      <a:pt x="177" y="83"/>
                    </a:lnTo>
                    <a:lnTo>
                      <a:pt x="171" y="78"/>
                    </a:lnTo>
                    <a:lnTo>
                      <a:pt x="166" y="76"/>
                    </a:lnTo>
                    <a:lnTo>
                      <a:pt x="163" y="75"/>
                    </a:lnTo>
                    <a:lnTo>
                      <a:pt x="160" y="75"/>
                    </a:lnTo>
                    <a:lnTo>
                      <a:pt x="158" y="73"/>
                    </a:lnTo>
                    <a:lnTo>
                      <a:pt x="155" y="71"/>
                    </a:lnTo>
                    <a:lnTo>
                      <a:pt x="153" y="68"/>
                    </a:lnTo>
                    <a:lnTo>
                      <a:pt x="158" y="63"/>
                    </a:lnTo>
                    <a:lnTo>
                      <a:pt x="158" y="59"/>
                    </a:lnTo>
                    <a:lnTo>
                      <a:pt x="160" y="52"/>
                    </a:lnTo>
                    <a:lnTo>
                      <a:pt x="160" y="47"/>
                    </a:lnTo>
                    <a:lnTo>
                      <a:pt x="160" y="47"/>
                    </a:lnTo>
                    <a:lnTo>
                      <a:pt x="158" y="44"/>
                    </a:lnTo>
                    <a:lnTo>
                      <a:pt x="155" y="44"/>
                    </a:lnTo>
                    <a:lnTo>
                      <a:pt x="153" y="41"/>
                    </a:lnTo>
                    <a:lnTo>
                      <a:pt x="152" y="39"/>
                    </a:lnTo>
                    <a:lnTo>
                      <a:pt x="149" y="38"/>
                    </a:lnTo>
                    <a:lnTo>
                      <a:pt x="145" y="36"/>
                    </a:lnTo>
                    <a:lnTo>
                      <a:pt x="144" y="35"/>
                    </a:lnTo>
                    <a:lnTo>
                      <a:pt x="141" y="35"/>
                    </a:lnTo>
                    <a:lnTo>
                      <a:pt x="139" y="38"/>
                    </a:lnTo>
                    <a:lnTo>
                      <a:pt x="137" y="36"/>
                    </a:lnTo>
                    <a:lnTo>
                      <a:pt x="136" y="33"/>
                    </a:lnTo>
                    <a:lnTo>
                      <a:pt x="134" y="33"/>
                    </a:lnTo>
                    <a:lnTo>
                      <a:pt x="134" y="32"/>
                    </a:lnTo>
                    <a:lnTo>
                      <a:pt x="133" y="28"/>
                    </a:lnTo>
                    <a:lnTo>
                      <a:pt x="131" y="27"/>
                    </a:lnTo>
                    <a:lnTo>
                      <a:pt x="133" y="25"/>
                    </a:lnTo>
                    <a:lnTo>
                      <a:pt x="131" y="24"/>
                    </a:lnTo>
                    <a:lnTo>
                      <a:pt x="131" y="17"/>
                    </a:lnTo>
                    <a:lnTo>
                      <a:pt x="128" y="16"/>
                    </a:lnTo>
                    <a:lnTo>
                      <a:pt x="128" y="14"/>
                    </a:lnTo>
                    <a:lnTo>
                      <a:pt x="126" y="11"/>
                    </a:lnTo>
                    <a:lnTo>
                      <a:pt x="126" y="11"/>
                    </a:lnTo>
                    <a:lnTo>
                      <a:pt x="120" y="8"/>
                    </a:lnTo>
                    <a:lnTo>
                      <a:pt x="117" y="8"/>
                    </a:lnTo>
                    <a:lnTo>
                      <a:pt x="115" y="4"/>
                    </a:lnTo>
                    <a:lnTo>
                      <a:pt x="112" y="3"/>
                    </a:lnTo>
                    <a:lnTo>
                      <a:pt x="107" y="4"/>
                    </a:lnTo>
                    <a:lnTo>
                      <a:pt x="101" y="0"/>
                    </a:lnTo>
                    <a:lnTo>
                      <a:pt x="98" y="0"/>
                    </a:lnTo>
                    <a:lnTo>
                      <a:pt x="96" y="3"/>
                    </a:lnTo>
                    <a:lnTo>
                      <a:pt x="91" y="3"/>
                    </a:lnTo>
                    <a:lnTo>
                      <a:pt x="88" y="8"/>
                    </a:lnTo>
                    <a:lnTo>
                      <a:pt x="83" y="14"/>
                    </a:lnTo>
                    <a:lnTo>
                      <a:pt x="83" y="16"/>
                    </a:lnTo>
                    <a:lnTo>
                      <a:pt x="80" y="19"/>
                    </a:lnTo>
                    <a:lnTo>
                      <a:pt x="79" y="17"/>
                    </a:lnTo>
                    <a:lnTo>
                      <a:pt x="75" y="19"/>
                    </a:lnTo>
                    <a:lnTo>
                      <a:pt x="72" y="20"/>
                    </a:lnTo>
                    <a:lnTo>
                      <a:pt x="69" y="25"/>
                    </a:lnTo>
                    <a:lnTo>
                      <a:pt x="69" y="25"/>
                    </a:lnTo>
                    <a:lnTo>
                      <a:pt x="71" y="32"/>
                    </a:lnTo>
                    <a:lnTo>
                      <a:pt x="71" y="38"/>
                    </a:lnTo>
                    <a:lnTo>
                      <a:pt x="69" y="41"/>
                    </a:lnTo>
                    <a:lnTo>
                      <a:pt x="67" y="43"/>
                    </a:lnTo>
                    <a:lnTo>
                      <a:pt x="63" y="47"/>
                    </a:lnTo>
                    <a:lnTo>
                      <a:pt x="66" y="49"/>
                    </a:lnTo>
                    <a:lnTo>
                      <a:pt x="66" y="52"/>
                    </a:lnTo>
                    <a:lnTo>
                      <a:pt x="64" y="55"/>
                    </a:lnTo>
                    <a:lnTo>
                      <a:pt x="59" y="57"/>
                    </a:lnTo>
                    <a:lnTo>
                      <a:pt x="56" y="62"/>
                    </a:lnTo>
                    <a:lnTo>
                      <a:pt x="55" y="67"/>
                    </a:lnTo>
                    <a:lnTo>
                      <a:pt x="53" y="70"/>
                    </a:lnTo>
                    <a:lnTo>
                      <a:pt x="47" y="75"/>
                    </a:lnTo>
                    <a:lnTo>
                      <a:pt x="45" y="83"/>
                    </a:lnTo>
                    <a:lnTo>
                      <a:pt x="40" y="87"/>
                    </a:lnTo>
                    <a:lnTo>
                      <a:pt x="32" y="87"/>
                    </a:lnTo>
                    <a:lnTo>
                      <a:pt x="28" y="91"/>
                    </a:lnTo>
                    <a:lnTo>
                      <a:pt x="26" y="91"/>
                    </a:lnTo>
                    <a:lnTo>
                      <a:pt x="24" y="87"/>
                    </a:lnTo>
                    <a:lnTo>
                      <a:pt x="21" y="86"/>
                    </a:lnTo>
                    <a:lnTo>
                      <a:pt x="20" y="87"/>
                    </a:lnTo>
                    <a:lnTo>
                      <a:pt x="18" y="89"/>
                    </a:lnTo>
                    <a:lnTo>
                      <a:pt x="16" y="91"/>
                    </a:lnTo>
                    <a:lnTo>
                      <a:pt x="13" y="97"/>
                    </a:lnTo>
                    <a:lnTo>
                      <a:pt x="12" y="97"/>
                    </a:lnTo>
                    <a:lnTo>
                      <a:pt x="8" y="103"/>
                    </a:lnTo>
                    <a:lnTo>
                      <a:pt x="8" y="106"/>
                    </a:lnTo>
                    <a:lnTo>
                      <a:pt x="12" y="106"/>
                    </a:lnTo>
                    <a:lnTo>
                      <a:pt x="15" y="106"/>
                    </a:lnTo>
                    <a:lnTo>
                      <a:pt x="16" y="106"/>
                    </a:lnTo>
                    <a:lnTo>
                      <a:pt x="18" y="106"/>
                    </a:lnTo>
                    <a:lnTo>
                      <a:pt x="21" y="111"/>
                    </a:lnTo>
                    <a:lnTo>
                      <a:pt x="20" y="114"/>
                    </a:lnTo>
                    <a:lnTo>
                      <a:pt x="21" y="119"/>
                    </a:lnTo>
                    <a:lnTo>
                      <a:pt x="26" y="122"/>
                    </a:lnTo>
                    <a:lnTo>
                      <a:pt x="28" y="122"/>
                    </a:lnTo>
                    <a:lnTo>
                      <a:pt x="31" y="124"/>
                    </a:lnTo>
                    <a:lnTo>
                      <a:pt x="29" y="126"/>
                    </a:lnTo>
                    <a:lnTo>
                      <a:pt x="32" y="129"/>
                    </a:lnTo>
                    <a:lnTo>
                      <a:pt x="35" y="138"/>
                    </a:lnTo>
                    <a:lnTo>
                      <a:pt x="35" y="140"/>
                    </a:lnTo>
                    <a:lnTo>
                      <a:pt x="35" y="142"/>
                    </a:lnTo>
                    <a:lnTo>
                      <a:pt x="34" y="143"/>
                    </a:lnTo>
                    <a:lnTo>
                      <a:pt x="31" y="145"/>
                    </a:lnTo>
                    <a:lnTo>
                      <a:pt x="29" y="143"/>
                    </a:lnTo>
                    <a:lnTo>
                      <a:pt x="29" y="142"/>
                    </a:lnTo>
                    <a:lnTo>
                      <a:pt x="26" y="142"/>
                    </a:lnTo>
                    <a:lnTo>
                      <a:pt x="26" y="143"/>
                    </a:lnTo>
                    <a:lnTo>
                      <a:pt x="20" y="145"/>
                    </a:lnTo>
                    <a:lnTo>
                      <a:pt x="10" y="145"/>
                    </a:lnTo>
                    <a:lnTo>
                      <a:pt x="8" y="146"/>
                    </a:lnTo>
                    <a:lnTo>
                      <a:pt x="5" y="145"/>
                    </a:lnTo>
                    <a:lnTo>
                      <a:pt x="5" y="150"/>
                    </a:lnTo>
                    <a:lnTo>
                      <a:pt x="2" y="150"/>
                    </a:lnTo>
                    <a:lnTo>
                      <a:pt x="0" y="151"/>
                    </a:lnTo>
                    <a:lnTo>
                      <a:pt x="0" y="154"/>
                    </a:lnTo>
                    <a:lnTo>
                      <a:pt x="4" y="153"/>
                    </a:lnTo>
                    <a:lnTo>
                      <a:pt x="7" y="151"/>
                    </a:lnTo>
                    <a:lnTo>
                      <a:pt x="5" y="153"/>
                    </a:lnTo>
                    <a:lnTo>
                      <a:pt x="2" y="158"/>
                    </a:lnTo>
                    <a:lnTo>
                      <a:pt x="2" y="161"/>
                    </a:lnTo>
                    <a:lnTo>
                      <a:pt x="4" y="161"/>
                    </a:lnTo>
                    <a:lnTo>
                      <a:pt x="8" y="165"/>
                    </a:lnTo>
                    <a:lnTo>
                      <a:pt x="16" y="169"/>
                    </a:lnTo>
                    <a:lnTo>
                      <a:pt x="20" y="167"/>
                    </a:lnTo>
                    <a:lnTo>
                      <a:pt x="23" y="167"/>
                    </a:lnTo>
                    <a:lnTo>
                      <a:pt x="29" y="165"/>
                    </a:lnTo>
                    <a:lnTo>
                      <a:pt x="29" y="164"/>
                    </a:lnTo>
                    <a:lnTo>
                      <a:pt x="29" y="162"/>
                    </a:lnTo>
                    <a:lnTo>
                      <a:pt x="29" y="164"/>
                    </a:lnTo>
                    <a:lnTo>
                      <a:pt x="32" y="164"/>
                    </a:lnTo>
                    <a:lnTo>
                      <a:pt x="31" y="167"/>
                    </a:lnTo>
                    <a:lnTo>
                      <a:pt x="31" y="165"/>
                    </a:lnTo>
                    <a:lnTo>
                      <a:pt x="28" y="170"/>
                    </a:lnTo>
                    <a:lnTo>
                      <a:pt x="26" y="170"/>
                    </a:lnTo>
                    <a:lnTo>
                      <a:pt x="20" y="175"/>
                    </a:lnTo>
                    <a:lnTo>
                      <a:pt x="20" y="177"/>
                    </a:lnTo>
                    <a:lnTo>
                      <a:pt x="18" y="175"/>
                    </a:lnTo>
                    <a:lnTo>
                      <a:pt x="18" y="175"/>
                    </a:lnTo>
                    <a:lnTo>
                      <a:pt x="16" y="177"/>
                    </a:lnTo>
                    <a:lnTo>
                      <a:pt x="13" y="177"/>
                    </a:lnTo>
                    <a:lnTo>
                      <a:pt x="13" y="173"/>
                    </a:lnTo>
                    <a:lnTo>
                      <a:pt x="12" y="173"/>
                    </a:lnTo>
                    <a:lnTo>
                      <a:pt x="12" y="173"/>
                    </a:lnTo>
                    <a:lnTo>
                      <a:pt x="10" y="173"/>
                    </a:lnTo>
                    <a:lnTo>
                      <a:pt x="8" y="175"/>
                    </a:lnTo>
                    <a:lnTo>
                      <a:pt x="10" y="177"/>
                    </a:lnTo>
                    <a:lnTo>
                      <a:pt x="16" y="183"/>
                    </a:lnTo>
                    <a:lnTo>
                      <a:pt x="18" y="183"/>
                    </a:lnTo>
                    <a:lnTo>
                      <a:pt x="20" y="183"/>
                    </a:lnTo>
                    <a:lnTo>
                      <a:pt x="20" y="185"/>
                    </a:lnTo>
                    <a:lnTo>
                      <a:pt x="23" y="191"/>
                    </a:lnTo>
                    <a:lnTo>
                      <a:pt x="34" y="199"/>
                    </a:lnTo>
                    <a:lnTo>
                      <a:pt x="39" y="201"/>
                    </a:lnTo>
                    <a:lnTo>
                      <a:pt x="43" y="199"/>
                    </a:lnTo>
                    <a:lnTo>
                      <a:pt x="50" y="194"/>
                    </a:lnTo>
                    <a:lnTo>
                      <a:pt x="55" y="193"/>
                    </a:lnTo>
                    <a:lnTo>
                      <a:pt x="55" y="191"/>
                    </a:lnTo>
                    <a:lnTo>
                      <a:pt x="56" y="188"/>
                    </a:lnTo>
                    <a:lnTo>
                      <a:pt x="58" y="183"/>
                    </a:lnTo>
                    <a:lnTo>
                      <a:pt x="55" y="181"/>
                    </a:lnTo>
                    <a:lnTo>
                      <a:pt x="58" y="175"/>
                    </a:lnTo>
                    <a:lnTo>
                      <a:pt x="58" y="172"/>
                    </a:lnTo>
                    <a:lnTo>
                      <a:pt x="58" y="170"/>
                    </a:lnTo>
                    <a:lnTo>
                      <a:pt x="59" y="173"/>
                    </a:lnTo>
                    <a:lnTo>
                      <a:pt x="63" y="172"/>
                    </a:lnTo>
                    <a:lnTo>
                      <a:pt x="64" y="173"/>
                    </a:lnTo>
                    <a:lnTo>
                      <a:pt x="67" y="172"/>
                    </a:lnTo>
                    <a:lnTo>
                      <a:pt x="66" y="173"/>
                    </a:lnTo>
                    <a:lnTo>
                      <a:pt x="63" y="177"/>
                    </a:lnTo>
                    <a:lnTo>
                      <a:pt x="61" y="175"/>
                    </a:lnTo>
                    <a:lnTo>
                      <a:pt x="61" y="177"/>
                    </a:lnTo>
                    <a:lnTo>
                      <a:pt x="59" y="178"/>
                    </a:lnTo>
                    <a:lnTo>
                      <a:pt x="61" y="181"/>
                    </a:lnTo>
                    <a:lnTo>
                      <a:pt x="61" y="185"/>
                    </a:lnTo>
                    <a:lnTo>
                      <a:pt x="63" y="185"/>
                    </a:lnTo>
                    <a:lnTo>
                      <a:pt x="66" y="183"/>
                    </a:lnTo>
                    <a:lnTo>
                      <a:pt x="69" y="185"/>
                    </a:lnTo>
                    <a:lnTo>
                      <a:pt x="66" y="185"/>
                    </a:lnTo>
                    <a:lnTo>
                      <a:pt x="66" y="186"/>
                    </a:lnTo>
                    <a:lnTo>
                      <a:pt x="63" y="188"/>
                    </a:lnTo>
                    <a:lnTo>
                      <a:pt x="64" y="194"/>
                    </a:lnTo>
                    <a:lnTo>
                      <a:pt x="66" y="196"/>
                    </a:lnTo>
                    <a:lnTo>
                      <a:pt x="66" y="199"/>
                    </a:lnTo>
                    <a:lnTo>
                      <a:pt x="67" y="204"/>
                    </a:lnTo>
                    <a:lnTo>
                      <a:pt x="66" y="207"/>
                    </a:lnTo>
                    <a:lnTo>
                      <a:pt x="66" y="209"/>
                    </a:lnTo>
                    <a:lnTo>
                      <a:pt x="67" y="210"/>
                    </a:lnTo>
                    <a:lnTo>
                      <a:pt x="64" y="212"/>
                    </a:lnTo>
                    <a:lnTo>
                      <a:pt x="66" y="217"/>
                    </a:lnTo>
                    <a:lnTo>
                      <a:pt x="71" y="224"/>
                    </a:lnTo>
                    <a:lnTo>
                      <a:pt x="71" y="226"/>
                    </a:lnTo>
                    <a:lnTo>
                      <a:pt x="72" y="229"/>
                    </a:lnTo>
                    <a:lnTo>
                      <a:pt x="69" y="229"/>
                    </a:lnTo>
                    <a:lnTo>
                      <a:pt x="69" y="232"/>
                    </a:lnTo>
                    <a:lnTo>
                      <a:pt x="74" y="237"/>
                    </a:lnTo>
                    <a:lnTo>
                      <a:pt x="71" y="237"/>
                    </a:lnTo>
                    <a:lnTo>
                      <a:pt x="74" y="242"/>
                    </a:lnTo>
                    <a:lnTo>
                      <a:pt x="74" y="245"/>
                    </a:lnTo>
                    <a:lnTo>
                      <a:pt x="79" y="256"/>
                    </a:lnTo>
                    <a:lnTo>
                      <a:pt x="79" y="264"/>
                    </a:lnTo>
                    <a:lnTo>
                      <a:pt x="82" y="271"/>
                    </a:lnTo>
                    <a:lnTo>
                      <a:pt x="83" y="272"/>
                    </a:lnTo>
                    <a:lnTo>
                      <a:pt x="85" y="277"/>
                    </a:lnTo>
                    <a:lnTo>
                      <a:pt x="86" y="277"/>
                    </a:lnTo>
                    <a:lnTo>
                      <a:pt x="86" y="279"/>
                    </a:lnTo>
                    <a:lnTo>
                      <a:pt x="90" y="285"/>
                    </a:lnTo>
                    <a:lnTo>
                      <a:pt x="91" y="285"/>
                    </a:lnTo>
                    <a:lnTo>
                      <a:pt x="91" y="287"/>
                    </a:lnTo>
                    <a:lnTo>
                      <a:pt x="94" y="291"/>
                    </a:lnTo>
                    <a:lnTo>
                      <a:pt x="96" y="291"/>
                    </a:lnTo>
                    <a:lnTo>
                      <a:pt x="96" y="296"/>
                    </a:lnTo>
                    <a:lnTo>
                      <a:pt x="98" y="299"/>
                    </a:lnTo>
                    <a:lnTo>
                      <a:pt x="99" y="303"/>
                    </a:lnTo>
                    <a:lnTo>
                      <a:pt x="99" y="306"/>
                    </a:lnTo>
                    <a:lnTo>
                      <a:pt x="102" y="312"/>
                    </a:lnTo>
                    <a:lnTo>
                      <a:pt x="104" y="315"/>
                    </a:lnTo>
                    <a:lnTo>
                      <a:pt x="104" y="320"/>
                    </a:lnTo>
                    <a:lnTo>
                      <a:pt x="106" y="322"/>
                    </a:lnTo>
                    <a:lnTo>
                      <a:pt x="107" y="325"/>
                    </a:lnTo>
                    <a:lnTo>
                      <a:pt x="110" y="330"/>
                    </a:lnTo>
                    <a:lnTo>
                      <a:pt x="112" y="330"/>
                    </a:lnTo>
                    <a:lnTo>
                      <a:pt x="114" y="335"/>
                    </a:lnTo>
                    <a:lnTo>
                      <a:pt x="118" y="339"/>
                    </a:lnTo>
                    <a:lnTo>
                      <a:pt x="120" y="344"/>
                    </a:lnTo>
                    <a:lnTo>
                      <a:pt x="122" y="347"/>
                    </a:lnTo>
                    <a:lnTo>
                      <a:pt x="122" y="347"/>
                    </a:lnTo>
                    <a:lnTo>
                      <a:pt x="122" y="350"/>
                    </a:lnTo>
                    <a:lnTo>
                      <a:pt x="125" y="355"/>
                    </a:lnTo>
                    <a:lnTo>
                      <a:pt x="126" y="362"/>
                    </a:lnTo>
                    <a:lnTo>
                      <a:pt x="128" y="366"/>
                    </a:lnTo>
                    <a:lnTo>
                      <a:pt x="133" y="378"/>
                    </a:lnTo>
                    <a:lnTo>
                      <a:pt x="136" y="382"/>
                    </a:lnTo>
                    <a:lnTo>
                      <a:pt x="141" y="386"/>
                    </a:lnTo>
                    <a:lnTo>
                      <a:pt x="145" y="386"/>
                    </a:lnTo>
                    <a:lnTo>
                      <a:pt x="150" y="382"/>
                    </a:lnTo>
                    <a:lnTo>
                      <a:pt x="152" y="379"/>
                    </a:lnTo>
                    <a:lnTo>
                      <a:pt x="152" y="378"/>
                    </a:lnTo>
                    <a:lnTo>
                      <a:pt x="152" y="378"/>
                    </a:lnTo>
                    <a:lnTo>
                      <a:pt x="152" y="376"/>
                    </a:lnTo>
                    <a:lnTo>
                      <a:pt x="153" y="373"/>
                    </a:lnTo>
                    <a:lnTo>
                      <a:pt x="158" y="371"/>
                    </a:lnTo>
                    <a:lnTo>
                      <a:pt x="160" y="371"/>
                    </a:lnTo>
                    <a:lnTo>
                      <a:pt x="166" y="368"/>
                    </a:lnTo>
                    <a:lnTo>
                      <a:pt x="168" y="370"/>
                    </a:lnTo>
                    <a:lnTo>
                      <a:pt x="168" y="371"/>
                    </a:lnTo>
                    <a:lnTo>
                      <a:pt x="168" y="370"/>
                    </a:lnTo>
                    <a:lnTo>
                      <a:pt x="168" y="370"/>
                    </a:lnTo>
                    <a:lnTo>
                      <a:pt x="163" y="366"/>
                    </a:lnTo>
                    <a:lnTo>
                      <a:pt x="163" y="365"/>
                    </a:lnTo>
                    <a:lnTo>
                      <a:pt x="165" y="363"/>
                    </a:lnTo>
                    <a:lnTo>
                      <a:pt x="168" y="358"/>
                    </a:lnTo>
                    <a:lnTo>
                      <a:pt x="168" y="357"/>
                    </a:lnTo>
                    <a:lnTo>
                      <a:pt x="169" y="355"/>
                    </a:lnTo>
                    <a:lnTo>
                      <a:pt x="173" y="354"/>
                    </a:lnTo>
                    <a:lnTo>
                      <a:pt x="174" y="355"/>
                    </a:lnTo>
                    <a:lnTo>
                      <a:pt x="176" y="354"/>
                    </a:lnTo>
                    <a:lnTo>
                      <a:pt x="176" y="350"/>
                    </a:lnTo>
                    <a:lnTo>
                      <a:pt x="176" y="339"/>
                    </a:lnTo>
                    <a:lnTo>
                      <a:pt x="174" y="336"/>
                    </a:lnTo>
                    <a:lnTo>
                      <a:pt x="174" y="331"/>
                    </a:lnTo>
                    <a:lnTo>
                      <a:pt x="177" y="325"/>
                    </a:lnTo>
                    <a:lnTo>
                      <a:pt x="180" y="315"/>
                    </a:lnTo>
                    <a:lnTo>
                      <a:pt x="180" y="309"/>
                    </a:lnTo>
                    <a:lnTo>
                      <a:pt x="177" y="307"/>
                    </a:lnTo>
                    <a:lnTo>
                      <a:pt x="177" y="296"/>
                    </a:lnTo>
                    <a:lnTo>
                      <a:pt x="176" y="293"/>
                    </a:lnTo>
                    <a:lnTo>
                      <a:pt x="179" y="290"/>
                    </a:lnTo>
                    <a:lnTo>
                      <a:pt x="176" y="284"/>
                    </a:lnTo>
                    <a:lnTo>
                      <a:pt x="176" y="279"/>
                    </a:lnTo>
                    <a:lnTo>
                      <a:pt x="177" y="276"/>
                    </a:lnTo>
                    <a:lnTo>
                      <a:pt x="182" y="271"/>
                    </a:lnTo>
                    <a:lnTo>
                      <a:pt x="184" y="271"/>
                    </a:lnTo>
                    <a:lnTo>
                      <a:pt x="185" y="274"/>
                    </a:lnTo>
                    <a:lnTo>
                      <a:pt x="187" y="274"/>
                    </a:lnTo>
                    <a:lnTo>
                      <a:pt x="190" y="269"/>
                    </a:lnTo>
                    <a:lnTo>
                      <a:pt x="190" y="266"/>
                    </a:lnTo>
                    <a:lnTo>
                      <a:pt x="193" y="263"/>
                    </a:lnTo>
                    <a:lnTo>
                      <a:pt x="200" y="264"/>
                    </a:lnTo>
                    <a:lnTo>
                      <a:pt x="203" y="263"/>
                    </a:lnTo>
                    <a:lnTo>
                      <a:pt x="206" y="258"/>
                    </a:lnTo>
                    <a:lnTo>
                      <a:pt x="204" y="255"/>
                    </a:lnTo>
                    <a:lnTo>
                      <a:pt x="206" y="252"/>
                    </a:lnTo>
                    <a:lnTo>
                      <a:pt x="209" y="248"/>
                    </a:lnTo>
                    <a:lnTo>
                      <a:pt x="214" y="247"/>
                    </a:lnTo>
                    <a:lnTo>
                      <a:pt x="217" y="244"/>
                    </a:lnTo>
                    <a:lnTo>
                      <a:pt x="219" y="240"/>
                    </a:lnTo>
                    <a:lnTo>
                      <a:pt x="231" y="231"/>
                    </a:lnTo>
                    <a:lnTo>
                      <a:pt x="235" y="224"/>
                    </a:lnTo>
                    <a:lnTo>
                      <a:pt x="244" y="215"/>
                    </a:lnTo>
                    <a:lnTo>
                      <a:pt x="243" y="215"/>
                    </a:lnTo>
                    <a:lnTo>
                      <a:pt x="243" y="217"/>
                    </a:lnTo>
                    <a:lnTo>
                      <a:pt x="239" y="217"/>
                    </a:lnTo>
                    <a:lnTo>
                      <a:pt x="239" y="213"/>
                    </a:lnTo>
                    <a:lnTo>
                      <a:pt x="241" y="213"/>
                    </a:lnTo>
                    <a:lnTo>
                      <a:pt x="244" y="210"/>
                    </a:lnTo>
                    <a:lnTo>
                      <a:pt x="246" y="210"/>
                    </a:lnTo>
                    <a:lnTo>
                      <a:pt x="246" y="212"/>
                    </a:lnTo>
                    <a:lnTo>
                      <a:pt x="246" y="213"/>
                    </a:lnTo>
                    <a:lnTo>
                      <a:pt x="247" y="213"/>
                    </a:lnTo>
                    <a:lnTo>
                      <a:pt x="254" y="210"/>
                    </a:lnTo>
                    <a:lnTo>
                      <a:pt x="254" y="209"/>
                    </a:lnTo>
                    <a:lnTo>
                      <a:pt x="260" y="205"/>
                    </a:lnTo>
                    <a:lnTo>
                      <a:pt x="259" y="202"/>
                    </a:lnTo>
                    <a:lnTo>
                      <a:pt x="260" y="202"/>
                    </a:lnTo>
                    <a:lnTo>
                      <a:pt x="262" y="201"/>
                    </a:lnTo>
                    <a:lnTo>
                      <a:pt x="265" y="197"/>
                    </a:lnTo>
                    <a:lnTo>
                      <a:pt x="263" y="197"/>
                    </a:lnTo>
                    <a:lnTo>
                      <a:pt x="263" y="196"/>
                    </a:lnTo>
                    <a:lnTo>
                      <a:pt x="262" y="193"/>
                    </a:lnTo>
                    <a:lnTo>
                      <a:pt x="262" y="191"/>
                    </a:lnTo>
                    <a:lnTo>
                      <a:pt x="263" y="189"/>
                    </a:lnTo>
                    <a:lnTo>
                      <a:pt x="263" y="186"/>
                    </a:lnTo>
                    <a:lnTo>
                      <a:pt x="265" y="185"/>
                    </a:lnTo>
                    <a:lnTo>
                      <a:pt x="274" y="181"/>
                    </a:lnTo>
                    <a:lnTo>
                      <a:pt x="276" y="180"/>
                    </a:lnTo>
                    <a:lnTo>
                      <a:pt x="276" y="178"/>
                    </a:lnTo>
                    <a:lnTo>
                      <a:pt x="278" y="175"/>
                    </a:lnTo>
                    <a:lnTo>
                      <a:pt x="278" y="175"/>
                    </a:lnTo>
                    <a:lnTo>
                      <a:pt x="276" y="173"/>
                    </a:lnTo>
                    <a:lnTo>
                      <a:pt x="274" y="173"/>
                    </a:lnTo>
                    <a:lnTo>
                      <a:pt x="274" y="172"/>
                    </a:lnTo>
                    <a:lnTo>
                      <a:pt x="278" y="172"/>
                    </a:lnTo>
                    <a:lnTo>
                      <a:pt x="279" y="175"/>
                    </a:lnTo>
                    <a:lnTo>
                      <a:pt x="279" y="177"/>
                    </a:lnTo>
                    <a:lnTo>
                      <a:pt x="279" y="180"/>
                    </a:lnTo>
                    <a:lnTo>
                      <a:pt x="282" y="181"/>
                    </a:lnTo>
                    <a:lnTo>
                      <a:pt x="282" y="180"/>
                    </a:lnTo>
                    <a:lnTo>
                      <a:pt x="284" y="180"/>
                    </a:lnTo>
                    <a:lnTo>
                      <a:pt x="286" y="180"/>
                    </a:lnTo>
                    <a:lnTo>
                      <a:pt x="286" y="180"/>
                    </a:lnTo>
                    <a:lnTo>
                      <a:pt x="286" y="178"/>
                    </a:lnTo>
                    <a:lnTo>
                      <a:pt x="286" y="177"/>
                    </a:lnTo>
                    <a:lnTo>
                      <a:pt x="287" y="178"/>
                    </a:lnTo>
                    <a:lnTo>
                      <a:pt x="287" y="181"/>
                    </a:lnTo>
                    <a:lnTo>
                      <a:pt x="289" y="183"/>
                    </a:lnTo>
                    <a:lnTo>
                      <a:pt x="289" y="181"/>
                    </a:lnTo>
                    <a:lnTo>
                      <a:pt x="292" y="183"/>
                    </a:lnTo>
                    <a:lnTo>
                      <a:pt x="294" y="181"/>
                    </a:lnTo>
                    <a:lnTo>
                      <a:pt x="292" y="178"/>
                    </a:lnTo>
                    <a:lnTo>
                      <a:pt x="292" y="178"/>
                    </a:lnTo>
                    <a:lnTo>
                      <a:pt x="292" y="173"/>
                    </a:lnTo>
                    <a:lnTo>
                      <a:pt x="290" y="17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1075;p15"/>
              <p:cNvSpPr/>
              <p:nvPr/>
            </p:nvSpPr>
            <p:spPr>
              <a:xfrm>
                <a:off x="5925" y="2111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6" name="Google Shape;1076;p15"/>
              <p:cNvSpPr/>
              <p:nvPr/>
            </p:nvSpPr>
            <p:spPr>
              <a:xfrm>
                <a:off x="5920" y="2109"/>
                <a:ext cx="1" cy="5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0"/>
                    </a:moveTo>
                    <a:lnTo>
                      <a:pt x="0" y="4"/>
                    </a:lnTo>
                    <a:lnTo>
                      <a:pt x="1" y="5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077;p15"/>
              <p:cNvSpPr/>
              <p:nvPr/>
            </p:nvSpPr>
            <p:spPr>
              <a:xfrm>
                <a:off x="5921" y="2109"/>
                <a:ext cx="2" cy="4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0" y="0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8" name="Google Shape;1078;p15"/>
              <p:cNvSpPr/>
              <p:nvPr/>
            </p:nvSpPr>
            <p:spPr>
              <a:xfrm>
                <a:off x="5915" y="2106"/>
                <a:ext cx="3" cy="7"/>
              </a:xfrm>
              <a:custGeom>
                <a:avLst/>
                <a:gdLst/>
                <a:ahLst/>
                <a:cxnLst/>
                <a:rect l="l" t="t" r="r" b="b"/>
                <a:pathLst>
                  <a:path w="3" h="7" extrusionOk="0">
                    <a:moveTo>
                      <a:pt x="0" y="5"/>
                    </a:moveTo>
                    <a:lnTo>
                      <a:pt x="0" y="7"/>
                    </a:lnTo>
                    <a:lnTo>
                      <a:pt x="2" y="5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15"/>
              <p:cNvSpPr/>
              <p:nvPr/>
            </p:nvSpPr>
            <p:spPr>
              <a:xfrm>
                <a:off x="5910" y="2031"/>
                <a:ext cx="72" cy="93"/>
              </a:xfrm>
              <a:custGeom>
                <a:avLst/>
                <a:gdLst/>
                <a:ahLst/>
                <a:cxnLst/>
                <a:rect l="l" t="t" r="r" b="b"/>
                <a:pathLst>
                  <a:path w="72" h="93" extrusionOk="0">
                    <a:moveTo>
                      <a:pt x="67" y="86"/>
                    </a:moveTo>
                    <a:lnTo>
                      <a:pt x="69" y="83"/>
                    </a:lnTo>
                    <a:lnTo>
                      <a:pt x="70" y="83"/>
                    </a:lnTo>
                    <a:lnTo>
                      <a:pt x="72" y="80"/>
                    </a:lnTo>
                    <a:lnTo>
                      <a:pt x="72" y="77"/>
                    </a:lnTo>
                    <a:lnTo>
                      <a:pt x="72" y="75"/>
                    </a:lnTo>
                    <a:lnTo>
                      <a:pt x="70" y="75"/>
                    </a:lnTo>
                    <a:lnTo>
                      <a:pt x="70" y="74"/>
                    </a:lnTo>
                    <a:lnTo>
                      <a:pt x="70" y="72"/>
                    </a:lnTo>
                    <a:lnTo>
                      <a:pt x="69" y="70"/>
                    </a:lnTo>
                    <a:lnTo>
                      <a:pt x="69" y="67"/>
                    </a:lnTo>
                    <a:lnTo>
                      <a:pt x="67" y="61"/>
                    </a:lnTo>
                    <a:lnTo>
                      <a:pt x="66" y="59"/>
                    </a:lnTo>
                    <a:lnTo>
                      <a:pt x="66" y="56"/>
                    </a:lnTo>
                    <a:lnTo>
                      <a:pt x="66" y="51"/>
                    </a:lnTo>
                    <a:lnTo>
                      <a:pt x="64" y="50"/>
                    </a:lnTo>
                    <a:lnTo>
                      <a:pt x="64" y="48"/>
                    </a:lnTo>
                    <a:lnTo>
                      <a:pt x="61" y="48"/>
                    </a:lnTo>
                    <a:lnTo>
                      <a:pt x="59" y="48"/>
                    </a:lnTo>
                    <a:lnTo>
                      <a:pt x="58" y="48"/>
                    </a:lnTo>
                    <a:lnTo>
                      <a:pt x="59" y="50"/>
                    </a:lnTo>
                    <a:lnTo>
                      <a:pt x="58" y="51"/>
                    </a:lnTo>
                    <a:lnTo>
                      <a:pt x="58" y="53"/>
                    </a:lnTo>
                    <a:lnTo>
                      <a:pt x="56" y="55"/>
                    </a:lnTo>
                    <a:lnTo>
                      <a:pt x="58" y="56"/>
                    </a:lnTo>
                    <a:lnTo>
                      <a:pt x="58" y="58"/>
                    </a:lnTo>
                    <a:lnTo>
                      <a:pt x="56" y="58"/>
                    </a:lnTo>
                    <a:lnTo>
                      <a:pt x="53" y="55"/>
                    </a:lnTo>
                    <a:lnTo>
                      <a:pt x="51" y="53"/>
                    </a:lnTo>
                    <a:lnTo>
                      <a:pt x="51" y="51"/>
                    </a:lnTo>
                    <a:lnTo>
                      <a:pt x="50" y="50"/>
                    </a:lnTo>
                    <a:lnTo>
                      <a:pt x="48" y="47"/>
                    </a:lnTo>
                    <a:lnTo>
                      <a:pt x="48" y="45"/>
                    </a:lnTo>
                    <a:lnTo>
                      <a:pt x="50" y="43"/>
                    </a:lnTo>
                    <a:lnTo>
                      <a:pt x="50" y="42"/>
                    </a:lnTo>
                    <a:lnTo>
                      <a:pt x="53" y="40"/>
                    </a:lnTo>
                    <a:lnTo>
                      <a:pt x="53" y="40"/>
                    </a:lnTo>
                    <a:lnTo>
                      <a:pt x="54" y="42"/>
                    </a:lnTo>
                    <a:lnTo>
                      <a:pt x="56" y="40"/>
                    </a:lnTo>
                    <a:lnTo>
                      <a:pt x="56" y="39"/>
                    </a:lnTo>
                    <a:lnTo>
                      <a:pt x="58" y="37"/>
                    </a:lnTo>
                    <a:lnTo>
                      <a:pt x="59" y="32"/>
                    </a:lnTo>
                    <a:lnTo>
                      <a:pt x="59" y="29"/>
                    </a:lnTo>
                    <a:lnTo>
                      <a:pt x="61" y="26"/>
                    </a:lnTo>
                    <a:lnTo>
                      <a:pt x="59" y="26"/>
                    </a:lnTo>
                    <a:lnTo>
                      <a:pt x="58" y="23"/>
                    </a:lnTo>
                    <a:lnTo>
                      <a:pt x="56" y="23"/>
                    </a:lnTo>
                    <a:lnTo>
                      <a:pt x="54" y="23"/>
                    </a:lnTo>
                    <a:lnTo>
                      <a:pt x="53" y="23"/>
                    </a:lnTo>
                    <a:lnTo>
                      <a:pt x="48" y="23"/>
                    </a:lnTo>
                    <a:lnTo>
                      <a:pt x="43" y="23"/>
                    </a:lnTo>
                    <a:lnTo>
                      <a:pt x="39" y="23"/>
                    </a:lnTo>
                    <a:lnTo>
                      <a:pt x="34" y="23"/>
                    </a:lnTo>
                    <a:lnTo>
                      <a:pt x="31" y="21"/>
                    </a:lnTo>
                    <a:lnTo>
                      <a:pt x="29" y="21"/>
                    </a:lnTo>
                    <a:lnTo>
                      <a:pt x="26" y="21"/>
                    </a:lnTo>
                    <a:lnTo>
                      <a:pt x="26" y="19"/>
                    </a:lnTo>
                    <a:lnTo>
                      <a:pt x="26" y="16"/>
                    </a:lnTo>
                    <a:lnTo>
                      <a:pt x="24" y="15"/>
                    </a:lnTo>
                    <a:lnTo>
                      <a:pt x="24" y="10"/>
                    </a:lnTo>
                    <a:lnTo>
                      <a:pt x="23" y="7"/>
                    </a:lnTo>
                    <a:lnTo>
                      <a:pt x="21" y="7"/>
                    </a:lnTo>
                    <a:lnTo>
                      <a:pt x="21" y="8"/>
                    </a:lnTo>
                    <a:lnTo>
                      <a:pt x="18" y="8"/>
                    </a:lnTo>
                    <a:lnTo>
                      <a:pt x="16" y="7"/>
                    </a:lnTo>
                    <a:lnTo>
                      <a:pt x="15" y="5"/>
                    </a:lnTo>
                    <a:lnTo>
                      <a:pt x="13" y="5"/>
                    </a:lnTo>
                    <a:lnTo>
                      <a:pt x="13" y="7"/>
                    </a:lnTo>
                    <a:lnTo>
                      <a:pt x="15" y="7"/>
                    </a:lnTo>
                    <a:lnTo>
                      <a:pt x="13" y="8"/>
                    </a:lnTo>
                    <a:lnTo>
                      <a:pt x="10" y="7"/>
                    </a:lnTo>
                    <a:lnTo>
                      <a:pt x="8" y="5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5" y="5"/>
                    </a:lnTo>
                    <a:lnTo>
                      <a:pt x="3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18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3" y="18"/>
                    </a:lnTo>
                    <a:lnTo>
                      <a:pt x="13" y="23"/>
                    </a:lnTo>
                    <a:lnTo>
                      <a:pt x="11" y="23"/>
                    </a:lnTo>
                    <a:lnTo>
                      <a:pt x="10" y="23"/>
                    </a:lnTo>
                    <a:lnTo>
                      <a:pt x="8" y="24"/>
                    </a:lnTo>
                    <a:lnTo>
                      <a:pt x="7" y="27"/>
                    </a:lnTo>
                    <a:lnTo>
                      <a:pt x="3" y="29"/>
                    </a:lnTo>
                    <a:lnTo>
                      <a:pt x="3" y="34"/>
                    </a:lnTo>
                    <a:lnTo>
                      <a:pt x="7" y="37"/>
                    </a:lnTo>
                    <a:lnTo>
                      <a:pt x="10" y="39"/>
                    </a:lnTo>
                    <a:lnTo>
                      <a:pt x="15" y="43"/>
                    </a:lnTo>
                    <a:lnTo>
                      <a:pt x="15" y="48"/>
                    </a:lnTo>
                    <a:lnTo>
                      <a:pt x="15" y="51"/>
                    </a:lnTo>
                    <a:lnTo>
                      <a:pt x="15" y="55"/>
                    </a:lnTo>
                    <a:lnTo>
                      <a:pt x="16" y="59"/>
                    </a:lnTo>
                    <a:lnTo>
                      <a:pt x="19" y="64"/>
                    </a:lnTo>
                    <a:lnTo>
                      <a:pt x="19" y="67"/>
                    </a:lnTo>
                    <a:lnTo>
                      <a:pt x="21" y="70"/>
                    </a:lnTo>
                    <a:lnTo>
                      <a:pt x="21" y="75"/>
                    </a:lnTo>
                    <a:lnTo>
                      <a:pt x="23" y="74"/>
                    </a:lnTo>
                    <a:lnTo>
                      <a:pt x="23" y="77"/>
                    </a:lnTo>
                    <a:lnTo>
                      <a:pt x="24" y="78"/>
                    </a:lnTo>
                    <a:lnTo>
                      <a:pt x="26" y="78"/>
                    </a:lnTo>
                    <a:lnTo>
                      <a:pt x="26" y="77"/>
                    </a:lnTo>
                    <a:lnTo>
                      <a:pt x="27" y="75"/>
                    </a:lnTo>
                    <a:lnTo>
                      <a:pt x="29" y="77"/>
                    </a:lnTo>
                    <a:lnTo>
                      <a:pt x="29" y="77"/>
                    </a:lnTo>
                    <a:lnTo>
                      <a:pt x="31" y="77"/>
                    </a:lnTo>
                    <a:lnTo>
                      <a:pt x="31" y="74"/>
                    </a:lnTo>
                    <a:lnTo>
                      <a:pt x="29" y="70"/>
                    </a:lnTo>
                    <a:lnTo>
                      <a:pt x="31" y="70"/>
                    </a:lnTo>
                    <a:lnTo>
                      <a:pt x="31" y="67"/>
                    </a:lnTo>
                    <a:lnTo>
                      <a:pt x="32" y="66"/>
                    </a:lnTo>
                    <a:lnTo>
                      <a:pt x="31" y="64"/>
                    </a:lnTo>
                    <a:lnTo>
                      <a:pt x="32" y="66"/>
                    </a:lnTo>
                    <a:lnTo>
                      <a:pt x="32" y="67"/>
                    </a:lnTo>
                    <a:lnTo>
                      <a:pt x="31" y="72"/>
                    </a:lnTo>
                    <a:lnTo>
                      <a:pt x="32" y="74"/>
                    </a:lnTo>
                    <a:lnTo>
                      <a:pt x="34" y="72"/>
                    </a:lnTo>
                    <a:lnTo>
                      <a:pt x="37" y="70"/>
                    </a:lnTo>
                    <a:lnTo>
                      <a:pt x="35" y="72"/>
                    </a:lnTo>
                    <a:lnTo>
                      <a:pt x="34" y="72"/>
                    </a:lnTo>
                    <a:lnTo>
                      <a:pt x="34" y="75"/>
                    </a:lnTo>
                    <a:lnTo>
                      <a:pt x="35" y="77"/>
                    </a:lnTo>
                    <a:lnTo>
                      <a:pt x="37" y="72"/>
                    </a:lnTo>
                    <a:lnTo>
                      <a:pt x="40" y="70"/>
                    </a:lnTo>
                    <a:lnTo>
                      <a:pt x="40" y="67"/>
                    </a:lnTo>
                    <a:lnTo>
                      <a:pt x="39" y="64"/>
                    </a:lnTo>
                    <a:lnTo>
                      <a:pt x="37" y="62"/>
                    </a:lnTo>
                    <a:lnTo>
                      <a:pt x="40" y="62"/>
                    </a:lnTo>
                    <a:lnTo>
                      <a:pt x="40" y="61"/>
                    </a:lnTo>
                    <a:lnTo>
                      <a:pt x="39" y="58"/>
                    </a:lnTo>
                    <a:lnTo>
                      <a:pt x="39" y="53"/>
                    </a:lnTo>
                    <a:lnTo>
                      <a:pt x="39" y="58"/>
                    </a:lnTo>
                    <a:lnTo>
                      <a:pt x="42" y="59"/>
                    </a:lnTo>
                    <a:lnTo>
                      <a:pt x="43" y="59"/>
                    </a:lnTo>
                    <a:lnTo>
                      <a:pt x="43" y="61"/>
                    </a:lnTo>
                    <a:lnTo>
                      <a:pt x="48" y="62"/>
                    </a:lnTo>
                    <a:lnTo>
                      <a:pt x="51" y="61"/>
                    </a:lnTo>
                    <a:lnTo>
                      <a:pt x="53" y="61"/>
                    </a:lnTo>
                    <a:lnTo>
                      <a:pt x="53" y="61"/>
                    </a:lnTo>
                    <a:lnTo>
                      <a:pt x="53" y="61"/>
                    </a:lnTo>
                    <a:lnTo>
                      <a:pt x="58" y="70"/>
                    </a:lnTo>
                    <a:lnTo>
                      <a:pt x="59" y="72"/>
                    </a:lnTo>
                    <a:lnTo>
                      <a:pt x="59" y="74"/>
                    </a:lnTo>
                    <a:lnTo>
                      <a:pt x="59" y="77"/>
                    </a:lnTo>
                    <a:lnTo>
                      <a:pt x="59" y="77"/>
                    </a:lnTo>
                    <a:lnTo>
                      <a:pt x="59" y="82"/>
                    </a:lnTo>
                    <a:lnTo>
                      <a:pt x="59" y="82"/>
                    </a:lnTo>
                    <a:lnTo>
                      <a:pt x="61" y="80"/>
                    </a:lnTo>
                    <a:lnTo>
                      <a:pt x="61" y="80"/>
                    </a:lnTo>
                    <a:lnTo>
                      <a:pt x="61" y="82"/>
                    </a:lnTo>
                    <a:lnTo>
                      <a:pt x="61" y="83"/>
                    </a:lnTo>
                    <a:lnTo>
                      <a:pt x="62" y="85"/>
                    </a:lnTo>
                    <a:lnTo>
                      <a:pt x="64" y="88"/>
                    </a:lnTo>
                    <a:lnTo>
                      <a:pt x="67" y="93"/>
                    </a:lnTo>
                    <a:lnTo>
                      <a:pt x="67" y="93"/>
                    </a:lnTo>
                    <a:lnTo>
                      <a:pt x="66" y="90"/>
                    </a:lnTo>
                    <a:lnTo>
                      <a:pt x="67" y="90"/>
                    </a:lnTo>
                    <a:lnTo>
                      <a:pt x="66" y="88"/>
                    </a:lnTo>
                    <a:lnTo>
                      <a:pt x="67" y="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Google Shape;1080;p15"/>
              <p:cNvSpPr/>
              <p:nvPr/>
            </p:nvSpPr>
            <p:spPr>
              <a:xfrm>
                <a:off x="5961" y="2095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2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1" name="Google Shape;1081;p15"/>
              <p:cNvSpPr/>
              <p:nvPr/>
            </p:nvSpPr>
            <p:spPr>
              <a:xfrm>
                <a:off x="5957" y="2093"/>
                <a:ext cx="3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1082;p15"/>
              <p:cNvSpPr/>
              <p:nvPr/>
            </p:nvSpPr>
            <p:spPr>
              <a:xfrm>
                <a:off x="5950" y="2093"/>
                <a:ext cx="5" cy="7"/>
              </a:xfrm>
              <a:custGeom>
                <a:avLst/>
                <a:gdLst/>
                <a:ahLst/>
                <a:cxnLst/>
                <a:rect l="l" t="t" r="r" b="b"/>
                <a:pathLst>
                  <a:path w="5" h="7" extrusionOk="0">
                    <a:moveTo>
                      <a:pt x="3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2" y="7"/>
                    </a:lnTo>
                    <a:lnTo>
                      <a:pt x="5" y="7"/>
                    </a:lnTo>
                    <a:lnTo>
                      <a:pt x="5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3" name="Google Shape;1083;p15"/>
              <p:cNvSpPr/>
              <p:nvPr/>
            </p:nvSpPr>
            <p:spPr>
              <a:xfrm>
                <a:off x="5917" y="2006"/>
                <a:ext cx="4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25" extrusionOk="0">
                    <a:moveTo>
                      <a:pt x="36" y="3"/>
                    </a:moveTo>
                    <a:lnTo>
                      <a:pt x="33" y="3"/>
                    </a:lnTo>
                    <a:lnTo>
                      <a:pt x="30" y="5"/>
                    </a:lnTo>
                    <a:lnTo>
                      <a:pt x="27" y="3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8" y="5"/>
                    </a:lnTo>
                    <a:lnTo>
                      <a:pt x="4" y="11"/>
                    </a:lnTo>
                    <a:lnTo>
                      <a:pt x="1" y="13"/>
                    </a:lnTo>
                    <a:lnTo>
                      <a:pt x="1" y="16"/>
                    </a:lnTo>
                    <a:lnTo>
                      <a:pt x="0" y="17"/>
                    </a:lnTo>
                    <a:lnTo>
                      <a:pt x="3" y="22"/>
                    </a:lnTo>
                    <a:lnTo>
                      <a:pt x="8" y="22"/>
                    </a:lnTo>
                    <a:lnTo>
                      <a:pt x="9" y="22"/>
                    </a:lnTo>
                    <a:lnTo>
                      <a:pt x="16" y="25"/>
                    </a:lnTo>
                    <a:lnTo>
                      <a:pt x="20" y="25"/>
                    </a:lnTo>
                    <a:lnTo>
                      <a:pt x="24" y="22"/>
                    </a:lnTo>
                    <a:lnTo>
                      <a:pt x="27" y="22"/>
                    </a:lnTo>
                    <a:lnTo>
                      <a:pt x="28" y="24"/>
                    </a:lnTo>
                    <a:lnTo>
                      <a:pt x="35" y="22"/>
                    </a:lnTo>
                    <a:lnTo>
                      <a:pt x="38" y="22"/>
                    </a:lnTo>
                    <a:lnTo>
                      <a:pt x="44" y="21"/>
                    </a:lnTo>
                    <a:lnTo>
                      <a:pt x="43" y="17"/>
                    </a:lnTo>
                    <a:lnTo>
                      <a:pt x="43" y="14"/>
                    </a:lnTo>
                    <a:lnTo>
                      <a:pt x="40" y="13"/>
                    </a:lnTo>
                    <a:lnTo>
                      <a:pt x="38" y="9"/>
                    </a:lnTo>
                    <a:lnTo>
                      <a:pt x="40" y="6"/>
                    </a:lnTo>
                    <a:lnTo>
                      <a:pt x="40" y="6"/>
                    </a:lnTo>
                    <a:lnTo>
                      <a:pt x="36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4" name="Google Shape;1084;p15"/>
              <p:cNvSpPr/>
              <p:nvPr/>
            </p:nvSpPr>
            <p:spPr>
              <a:xfrm>
                <a:off x="5792" y="1974"/>
                <a:ext cx="118" cy="62"/>
              </a:xfrm>
              <a:custGeom>
                <a:avLst/>
                <a:gdLst/>
                <a:ahLst/>
                <a:cxnLst/>
                <a:rect l="l" t="t" r="r" b="b"/>
                <a:pathLst>
                  <a:path w="118" h="62" extrusionOk="0">
                    <a:moveTo>
                      <a:pt x="109" y="40"/>
                    </a:moveTo>
                    <a:lnTo>
                      <a:pt x="107" y="38"/>
                    </a:lnTo>
                    <a:lnTo>
                      <a:pt x="104" y="40"/>
                    </a:lnTo>
                    <a:lnTo>
                      <a:pt x="102" y="40"/>
                    </a:lnTo>
                    <a:lnTo>
                      <a:pt x="99" y="35"/>
                    </a:lnTo>
                    <a:lnTo>
                      <a:pt x="94" y="33"/>
                    </a:lnTo>
                    <a:lnTo>
                      <a:pt x="94" y="30"/>
                    </a:lnTo>
                    <a:lnTo>
                      <a:pt x="91" y="29"/>
                    </a:lnTo>
                    <a:lnTo>
                      <a:pt x="85" y="29"/>
                    </a:lnTo>
                    <a:lnTo>
                      <a:pt x="83" y="32"/>
                    </a:lnTo>
                    <a:lnTo>
                      <a:pt x="80" y="32"/>
                    </a:lnTo>
                    <a:lnTo>
                      <a:pt x="78" y="33"/>
                    </a:lnTo>
                    <a:lnTo>
                      <a:pt x="74" y="32"/>
                    </a:lnTo>
                    <a:lnTo>
                      <a:pt x="72" y="32"/>
                    </a:lnTo>
                    <a:lnTo>
                      <a:pt x="70" y="29"/>
                    </a:lnTo>
                    <a:lnTo>
                      <a:pt x="70" y="24"/>
                    </a:lnTo>
                    <a:lnTo>
                      <a:pt x="67" y="22"/>
                    </a:lnTo>
                    <a:lnTo>
                      <a:pt x="63" y="24"/>
                    </a:lnTo>
                    <a:lnTo>
                      <a:pt x="59" y="21"/>
                    </a:lnTo>
                    <a:lnTo>
                      <a:pt x="59" y="17"/>
                    </a:lnTo>
                    <a:lnTo>
                      <a:pt x="56" y="16"/>
                    </a:lnTo>
                    <a:lnTo>
                      <a:pt x="53" y="16"/>
                    </a:lnTo>
                    <a:lnTo>
                      <a:pt x="53" y="14"/>
                    </a:lnTo>
                    <a:lnTo>
                      <a:pt x="50" y="16"/>
                    </a:lnTo>
                    <a:lnTo>
                      <a:pt x="50" y="19"/>
                    </a:lnTo>
                    <a:lnTo>
                      <a:pt x="48" y="21"/>
                    </a:lnTo>
                    <a:lnTo>
                      <a:pt x="48" y="17"/>
                    </a:lnTo>
                    <a:lnTo>
                      <a:pt x="45" y="14"/>
                    </a:lnTo>
                    <a:lnTo>
                      <a:pt x="43" y="13"/>
                    </a:lnTo>
                    <a:lnTo>
                      <a:pt x="40" y="11"/>
                    </a:lnTo>
                    <a:lnTo>
                      <a:pt x="37" y="11"/>
                    </a:lnTo>
                    <a:lnTo>
                      <a:pt x="34" y="6"/>
                    </a:lnTo>
                    <a:lnTo>
                      <a:pt x="31" y="5"/>
                    </a:lnTo>
                    <a:lnTo>
                      <a:pt x="27" y="5"/>
                    </a:lnTo>
                    <a:lnTo>
                      <a:pt x="26" y="3"/>
                    </a:lnTo>
                    <a:lnTo>
                      <a:pt x="21" y="1"/>
                    </a:lnTo>
                    <a:lnTo>
                      <a:pt x="18" y="1"/>
                    </a:lnTo>
                    <a:lnTo>
                      <a:pt x="16" y="5"/>
                    </a:lnTo>
                    <a:lnTo>
                      <a:pt x="15" y="3"/>
                    </a:lnTo>
                    <a:lnTo>
                      <a:pt x="12" y="3"/>
                    </a:lnTo>
                    <a:lnTo>
                      <a:pt x="12" y="1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6"/>
                    </a:lnTo>
                    <a:lnTo>
                      <a:pt x="5" y="13"/>
                    </a:lnTo>
                    <a:lnTo>
                      <a:pt x="5" y="17"/>
                    </a:lnTo>
                    <a:lnTo>
                      <a:pt x="0" y="22"/>
                    </a:lnTo>
                    <a:lnTo>
                      <a:pt x="2" y="25"/>
                    </a:lnTo>
                    <a:lnTo>
                      <a:pt x="5" y="27"/>
                    </a:lnTo>
                    <a:lnTo>
                      <a:pt x="7" y="29"/>
                    </a:lnTo>
                    <a:lnTo>
                      <a:pt x="10" y="29"/>
                    </a:lnTo>
                    <a:lnTo>
                      <a:pt x="13" y="30"/>
                    </a:lnTo>
                    <a:lnTo>
                      <a:pt x="18" y="32"/>
                    </a:lnTo>
                    <a:lnTo>
                      <a:pt x="24" y="37"/>
                    </a:lnTo>
                    <a:lnTo>
                      <a:pt x="27" y="41"/>
                    </a:lnTo>
                    <a:lnTo>
                      <a:pt x="34" y="43"/>
                    </a:lnTo>
                    <a:lnTo>
                      <a:pt x="35" y="45"/>
                    </a:lnTo>
                    <a:lnTo>
                      <a:pt x="40" y="45"/>
                    </a:lnTo>
                    <a:lnTo>
                      <a:pt x="45" y="48"/>
                    </a:lnTo>
                    <a:lnTo>
                      <a:pt x="51" y="46"/>
                    </a:lnTo>
                    <a:lnTo>
                      <a:pt x="55" y="49"/>
                    </a:lnTo>
                    <a:lnTo>
                      <a:pt x="61" y="48"/>
                    </a:lnTo>
                    <a:lnTo>
                      <a:pt x="69" y="49"/>
                    </a:lnTo>
                    <a:lnTo>
                      <a:pt x="69" y="53"/>
                    </a:lnTo>
                    <a:lnTo>
                      <a:pt x="72" y="56"/>
                    </a:lnTo>
                    <a:lnTo>
                      <a:pt x="80" y="57"/>
                    </a:lnTo>
                    <a:lnTo>
                      <a:pt x="83" y="56"/>
                    </a:lnTo>
                    <a:lnTo>
                      <a:pt x="88" y="56"/>
                    </a:lnTo>
                    <a:lnTo>
                      <a:pt x="99" y="60"/>
                    </a:lnTo>
                    <a:lnTo>
                      <a:pt x="102" y="59"/>
                    </a:lnTo>
                    <a:lnTo>
                      <a:pt x="109" y="62"/>
                    </a:lnTo>
                    <a:lnTo>
                      <a:pt x="117" y="60"/>
                    </a:lnTo>
                    <a:lnTo>
                      <a:pt x="118" y="53"/>
                    </a:lnTo>
                    <a:lnTo>
                      <a:pt x="115" y="48"/>
                    </a:lnTo>
                    <a:lnTo>
                      <a:pt x="117" y="41"/>
                    </a:lnTo>
                    <a:lnTo>
                      <a:pt x="115" y="38"/>
                    </a:lnTo>
                    <a:lnTo>
                      <a:pt x="114" y="38"/>
                    </a:lnTo>
                    <a:lnTo>
                      <a:pt x="109" y="4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5" name="Google Shape;1085;p15"/>
              <p:cNvSpPr/>
              <p:nvPr/>
            </p:nvSpPr>
            <p:spPr>
              <a:xfrm>
                <a:off x="5526" y="1869"/>
                <a:ext cx="196" cy="21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15" extrusionOk="0">
                    <a:moveTo>
                      <a:pt x="115" y="209"/>
                    </a:moveTo>
                    <a:lnTo>
                      <a:pt x="118" y="209"/>
                    </a:lnTo>
                    <a:lnTo>
                      <a:pt x="118" y="204"/>
                    </a:lnTo>
                    <a:lnTo>
                      <a:pt x="121" y="205"/>
                    </a:lnTo>
                    <a:lnTo>
                      <a:pt x="123" y="204"/>
                    </a:lnTo>
                    <a:lnTo>
                      <a:pt x="133" y="204"/>
                    </a:lnTo>
                    <a:lnTo>
                      <a:pt x="139" y="202"/>
                    </a:lnTo>
                    <a:lnTo>
                      <a:pt x="139" y="201"/>
                    </a:lnTo>
                    <a:lnTo>
                      <a:pt x="142" y="201"/>
                    </a:lnTo>
                    <a:lnTo>
                      <a:pt x="142" y="202"/>
                    </a:lnTo>
                    <a:lnTo>
                      <a:pt x="144" y="204"/>
                    </a:lnTo>
                    <a:lnTo>
                      <a:pt x="147" y="202"/>
                    </a:lnTo>
                    <a:lnTo>
                      <a:pt x="148" y="201"/>
                    </a:lnTo>
                    <a:lnTo>
                      <a:pt x="148" y="199"/>
                    </a:lnTo>
                    <a:lnTo>
                      <a:pt x="148" y="197"/>
                    </a:lnTo>
                    <a:lnTo>
                      <a:pt x="145" y="188"/>
                    </a:lnTo>
                    <a:lnTo>
                      <a:pt x="142" y="185"/>
                    </a:lnTo>
                    <a:lnTo>
                      <a:pt x="144" y="183"/>
                    </a:lnTo>
                    <a:lnTo>
                      <a:pt x="141" y="181"/>
                    </a:lnTo>
                    <a:lnTo>
                      <a:pt x="139" y="181"/>
                    </a:lnTo>
                    <a:lnTo>
                      <a:pt x="134" y="178"/>
                    </a:lnTo>
                    <a:lnTo>
                      <a:pt x="133" y="173"/>
                    </a:lnTo>
                    <a:lnTo>
                      <a:pt x="134" y="170"/>
                    </a:lnTo>
                    <a:lnTo>
                      <a:pt x="131" y="165"/>
                    </a:lnTo>
                    <a:lnTo>
                      <a:pt x="129" y="165"/>
                    </a:lnTo>
                    <a:lnTo>
                      <a:pt x="128" y="165"/>
                    </a:lnTo>
                    <a:lnTo>
                      <a:pt x="125" y="165"/>
                    </a:lnTo>
                    <a:lnTo>
                      <a:pt x="121" y="165"/>
                    </a:lnTo>
                    <a:lnTo>
                      <a:pt x="121" y="162"/>
                    </a:lnTo>
                    <a:lnTo>
                      <a:pt x="125" y="156"/>
                    </a:lnTo>
                    <a:lnTo>
                      <a:pt x="126" y="156"/>
                    </a:lnTo>
                    <a:lnTo>
                      <a:pt x="129" y="150"/>
                    </a:lnTo>
                    <a:lnTo>
                      <a:pt x="131" y="148"/>
                    </a:lnTo>
                    <a:lnTo>
                      <a:pt x="133" y="146"/>
                    </a:lnTo>
                    <a:lnTo>
                      <a:pt x="134" y="145"/>
                    </a:lnTo>
                    <a:lnTo>
                      <a:pt x="137" y="146"/>
                    </a:lnTo>
                    <a:lnTo>
                      <a:pt x="139" y="150"/>
                    </a:lnTo>
                    <a:lnTo>
                      <a:pt x="141" y="150"/>
                    </a:lnTo>
                    <a:lnTo>
                      <a:pt x="145" y="146"/>
                    </a:lnTo>
                    <a:lnTo>
                      <a:pt x="153" y="146"/>
                    </a:lnTo>
                    <a:lnTo>
                      <a:pt x="158" y="142"/>
                    </a:lnTo>
                    <a:lnTo>
                      <a:pt x="160" y="134"/>
                    </a:lnTo>
                    <a:lnTo>
                      <a:pt x="166" y="129"/>
                    </a:lnTo>
                    <a:lnTo>
                      <a:pt x="168" y="126"/>
                    </a:lnTo>
                    <a:lnTo>
                      <a:pt x="169" y="121"/>
                    </a:lnTo>
                    <a:lnTo>
                      <a:pt x="172" y="116"/>
                    </a:lnTo>
                    <a:lnTo>
                      <a:pt x="177" y="114"/>
                    </a:lnTo>
                    <a:lnTo>
                      <a:pt x="179" y="111"/>
                    </a:lnTo>
                    <a:lnTo>
                      <a:pt x="179" y="108"/>
                    </a:lnTo>
                    <a:lnTo>
                      <a:pt x="176" y="106"/>
                    </a:lnTo>
                    <a:lnTo>
                      <a:pt x="180" y="102"/>
                    </a:lnTo>
                    <a:lnTo>
                      <a:pt x="182" y="100"/>
                    </a:lnTo>
                    <a:lnTo>
                      <a:pt x="184" y="97"/>
                    </a:lnTo>
                    <a:lnTo>
                      <a:pt x="184" y="91"/>
                    </a:lnTo>
                    <a:lnTo>
                      <a:pt x="182" y="84"/>
                    </a:lnTo>
                    <a:lnTo>
                      <a:pt x="182" y="84"/>
                    </a:lnTo>
                    <a:lnTo>
                      <a:pt x="185" y="79"/>
                    </a:lnTo>
                    <a:lnTo>
                      <a:pt x="188" y="78"/>
                    </a:lnTo>
                    <a:lnTo>
                      <a:pt x="192" y="76"/>
                    </a:lnTo>
                    <a:lnTo>
                      <a:pt x="193" y="78"/>
                    </a:lnTo>
                    <a:lnTo>
                      <a:pt x="196" y="75"/>
                    </a:lnTo>
                    <a:lnTo>
                      <a:pt x="195" y="71"/>
                    </a:lnTo>
                    <a:lnTo>
                      <a:pt x="192" y="70"/>
                    </a:lnTo>
                    <a:lnTo>
                      <a:pt x="188" y="71"/>
                    </a:lnTo>
                    <a:lnTo>
                      <a:pt x="184" y="70"/>
                    </a:lnTo>
                    <a:lnTo>
                      <a:pt x="182" y="67"/>
                    </a:lnTo>
                    <a:lnTo>
                      <a:pt x="177" y="65"/>
                    </a:lnTo>
                    <a:lnTo>
                      <a:pt x="172" y="63"/>
                    </a:lnTo>
                    <a:lnTo>
                      <a:pt x="168" y="59"/>
                    </a:lnTo>
                    <a:lnTo>
                      <a:pt x="166" y="55"/>
                    </a:lnTo>
                    <a:lnTo>
                      <a:pt x="164" y="46"/>
                    </a:lnTo>
                    <a:lnTo>
                      <a:pt x="161" y="41"/>
                    </a:lnTo>
                    <a:lnTo>
                      <a:pt x="161" y="36"/>
                    </a:lnTo>
                    <a:lnTo>
                      <a:pt x="164" y="36"/>
                    </a:lnTo>
                    <a:lnTo>
                      <a:pt x="164" y="33"/>
                    </a:lnTo>
                    <a:lnTo>
                      <a:pt x="168" y="30"/>
                    </a:lnTo>
                    <a:lnTo>
                      <a:pt x="168" y="27"/>
                    </a:lnTo>
                    <a:lnTo>
                      <a:pt x="164" y="25"/>
                    </a:lnTo>
                    <a:lnTo>
                      <a:pt x="163" y="24"/>
                    </a:lnTo>
                    <a:lnTo>
                      <a:pt x="160" y="20"/>
                    </a:lnTo>
                    <a:lnTo>
                      <a:pt x="156" y="17"/>
                    </a:lnTo>
                    <a:lnTo>
                      <a:pt x="153" y="14"/>
                    </a:lnTo>
                    <a:lnTo>
                      <a:pt x="150" y="16"/>
                    </a:lnTo>
                    <a:lnTo>
                      <a:pt x="148" y="16"/>
                    </a:lnTo>
                    <a:lnTo>
                      <a:pt x="145" y="14"/>
                    </a:lnTo>
                    <a:lnTo>
                      <a:pt x="145" y="8"/>
                    </a:lnTo>
                    <a:lnTo>
                      <a:pt x="152" y="4"/>
                    </a:lnTo>
                    <a:lnTo>
                      <a:pt x="152" y="1"/>
                    </a:lnTo>
                    <a:lnTo>
                      <a:pt x="147" y="3"/>
                    </a:lnTo>
                    <a:lnTo>
                      <a:pt x="144" y="0"/>
                    </a:lnTo>
                    <a:lnTo>
                      <a:pt x="139" y="3"/>
                    </a:lnTo>
                    <a:lnTo>
                      <a:pt x="136" y="6"/>
                    </a:lnTo>
                    <a:lnTo>
                      <a:pt x="133" y="6"/>
                    </a:lnTo>
                    <a:lnTo>
                      <a:pt x="129" y="9"/>
                    </a:lnTo>
                    <a:lnTo>
                      <a:pt x="128" y="12"/>
                    </a:lnTo>
                    <a:lnTo>
                      <a:pt x="133" y="20"/>
                    </a:lnTo>
                    <a:lnTo>
                      <a:pt x="134" y="27"/>
                    </a:lnTo>
                    <a:lnTo>
                      <a:pt x="126" y="36"/>
                    </a:lnTo>
                    <a:lnTo>
                      <a:pt x="131" y="39"/>
                    </a:lnTo>
                    <a:lnTo>
                      <a:pt x="131" y="43"/>
                    </a:lnTo>
                    <a:lnTo>
                      <a:pt x="126" y="47"/>
                    </a:lnTo>
                    <a:lnTo>
                      <a:pt x="121" y="47"/>
                    </a:lnTo>
                    <a:lnTo>
                      <a:pt x="117" y="46"/>
                    </a:lnTo>
                    <a:lnTo>
                      <a:pt x="113" y="49"/>
                    </a:lnTo>
                    <a:lnTo>
                      <a:pt x="115" y="52"/>
                    </a:lnTo>
                    <a:lnTo>
                      <a:pt x="117" y="54"/>
                    </a:lnTo>
                    <a:lnTo>
                      <a:pt x="120" y="57"/>
                    </a:lnTo>
                    <a:lnTo>
                      <a:pt x="118" y="60"/>
                    </a:lnTo>
                    <a:lnTo>
                      <a:pt x="115" y="62"/>
                    </a:lnTo>
                    <a:lnTo>
                      <a:pt x="112" y="62"/>
                    </a:lnTo>
                    <a:lnTo>
                      <a:pt x="110" y="63"/>
                    </a:lnTo>
                    <a:lnTo>
                      <a:pt x="110" y="68"/>
                    </a:lnTo>
                    <a:lnTo>
                      <a:pt x="110" y="73"/>
                    </a:lnTo>
                    <a:lnTo>
                      <a:pt x="109" y="75"/>
                    </a:lnTo>
                    <a:lnTo>
                      <a:pt x="109" y="75"/>
                    </a:lnTo>
                    <a:lnTo>
                      <a:pt x="110" y="81"/>
                    </a:lnTo>
                    <a:lnTo>
                      <a:pt x="107" y="86"/>
                    </a:lnTo>
                    <a:lnTo>
                      <a:pt x="104" y="83"/>
                    </a:lnTo>
                    <a:lnTo>
                      <a:pt x="102" y="83"/>
                    </a:lnTo>
                    <a:lnTo>
                      <a:pt x="102" y="84"/>
                    </a:lnTo>
                    <a:lnTo>
                      <a:pt x="99" y="84"/>
                    </a:lnTo>
                    <a:lnTo>
                      <a:pt x="97" y="83"/>
                    </a:lnTo>
                    <a:lnTo>
                      <a:pt x="94" y="84"/>
                    </a:lnTo>
                    <a:lnTo>
                      <a:pt x="93" y="86"/>
                    </a:lnTo>
                    <a:lnTo>
                      <a:pt x="88" y="89"/>
                    </a:lnTo>
                    <a:lnTo>
                      <a:pt x="90" y="91"/>
                    </a:lnTo>
                    <a:lnTo>
                      <a:pt x="88" y="92"/>
                    </a:lnTo>
                    <a:lnTo>
                      <a:pt x="83" y="94"/>
                    </a:lnTo>
                    <a:lnTo>
                      <a:pt x="82" y="94"/>
                    </a:lnTo>
                    <a:lnTo>
                      <a:pt x="78" y="94"/>
                    </a:lnTo>
                    <a:lnTo>
                      <a:pt x="77" y="97"/>
                    </a:lnTo>
                    <a:lnTo>
                      <a:pt x="77" y="98"/>
                    </a:lnTo>
                    <a:lnTo>
                      <a:pt x="74" y="100"/>
                    </a:lnTo>
                    <a:lnTo>
                      <a:pt x="72" y="102"/>
                    </a:lnTo>
                    <a:lnTo>
                      <a:pt x="72" y="105"/>
                    </a:lnTo>
                    <a:lnTo>
                      <a:pt x="74" y="110"/>
                    </a:lnTo>
                    <a:lnTo>
                      <a:pt x="72" y="113"/>
                    </a:lnTo>
                    <a:lnTo>
                      <a:pt x="74" y="116"/>
                    </a:lnTo>
                    <a:lnTo>
                      <a:pt x="74" y="118"/>
                    </a:lnTo>
                    <a:lnTo>
                      <a:pt x="67" y="121"/>
                    </a:lnTo>
                    <a:lnTo>
                      <a:pt x="62" y="121"/>
                    </a:lnTo>
                    <a:lnTo>
                      <a:pt x="58" y="121"/>
                    </a:lnTo>
                    <a:lnTo>
                      <a:pt x="51" y="122"/>
                    </a:lnTo>
                    <a:lnTo>
                      <a:pt x="47" y="122"/>
                    </a:lnTo>
                    <a:lnTo>
                      <a:pt x="45" y="124"/>
                    </a:lnTo>
                    <a:lnTo>
                      <a:pt x="40" y="124"/>
                    </a:lnTo>
                    <a:lnTo>
                      <a:pt x="35" y="126"/>
                    </a:lnTo>
                    <a:lnTo>
                      <a:pt x="19" y="126"/>
                    </a:lnTo>
                    <a:lnTo>
                      <a:pt x="0" y="121"/>
                    </a:lnTo>
                    <a:lnTo>
                      <a:pt x="0" y="121"/>
                    </a:lnTo>
                    <a:lnTo>
                      <a:pt x="7" y="130"/>
                    </a:lnTo>
                    <a:lnTo>
                      <a:pt x="8" y="134"/>
                    </a:lnTo>
                    <a:lnTo>
                      <a:pt x="11" y="137"/>
                    </a:lnTo>
                    <a:lnTo>
                      <a:pt x="16" y="138"/>
                    </a:lnTo>
                    <a:lnTo>
                      <a:pt x="16" y="140"/>
                    </a:lnTo>
                    <a:lnTo>
                      <a:pt x="21" y="142"/>
                    </a:lnTo>
                    <a:lnTo>
                      <a:pt x="24" y="142"/>
                    </a:lnTo>
                    <a:lnTo>
                      <a:pt x="24" y="143"/>
                    </a:lnTo>
                    <a:lnTo>
                      <a:pt x="29" y="143"/>
                    </a:lnTo>
                    <a:lnTo>
                      <a:pt x="29" y="148"/>
                    </a:lnTo>
                    <a:lnTo>
                      <a:pt x="29" y="153"/>
                    </a:lnTo>
                    <a:lnTo>
                      <a:pt x="29" y="156"/>
                    </a:lnTo>
                    <a:lnTo>
                      <a:pt x="31" y="158"/>
                    </a:lnTo>
                    <a:lnTo>
                      <a:pt x="34" y="158"/>
                    </a:lnTo>
                    <a:lnTo>
                      <a:pt x="37" y="161"/>
                    </a:lnTo>
                    <a:lnTo>
                      <a:pt x="39" y="165"/>
                    </a:lnTo>
                    <a:lnTo>
                      <a:pt x="35" y="169"/>
                    </a:lnTo>
                    <a:lnTo>
                      <a:pt x="32" y="167"/>
                    </a:lnTo>
                    <a:lnTo>
                      <a:pt x="26" y="169"/>
                    </a:lnTo>
                    <a:lnTo>
                      <a:pt x="24" y="170"/>
                    </a:lnTo>
                    <a:lnTo>
                      <a:pt x="19" y="172"/>
                    </a:lnTo>
                    <a:lnTo>
                      <a:pt x="18" y="175"/>
                    </a:lnTo>
                    <a:lnTo>
                      <a:pt x="19" y="177"/>
                    </a:lnTo>
                    <a:lnTo>
                      <a:pt x="16" y="180"/>
                    </a:lnTo>
                    <a:lnTo>
                      <a:pt x="18" y="183"/>
                    </a:lnTo>
                    <a:lnTo>
                      <a:pt x="18" y="188"/>
                    </a:lnTo>
                    <a:lnTo>
                      <a:pt x="18" y="191"/>
                    </a:lnTo>
                    <a:lnTo>
                      <a:pt x="19" y="191"/>
                    </a:lnTo>
                    <a:lnTo>
                      <a:pt x="19" y="193"/>
                    </a:lnTo>
                    <a:lnTo>
                      <a:pt x="21" y="193"/>
                    </a:lnTo>
                    <a:lnTo>
                      <a:pt x="24" y="191"/>
                    </a:lnTo>
                    <a:lnTo>
                      <a:pt x="27" y="191"/>
                    </a:lnTo>
                    <a:lnTo>
                      <a:pt x="27" y="191"/>
                    </a:lnTo>
                    <a:lnTo>
                      <a:pt x="29" y="191"/>
                    </a:lnTo>
                    <a:lnTo>
                      <a:pt x="31" y="189"/>
                    </a:lnTo>
                    <a:lnTo>
                      <a:pt x="34" y="189"/>
                    </a:lnTo>
                    <a:lnTo>
                      <a:pt x="35" y="191"/>
                    </a:lnTo>
                    <a:lnTo>
                      <a:pt x="39" y="189"/>
                    </a:lnTo>
                    <a:lnTo>
                      <a:pt x="40" y="189"/>
                    </a:lnTo>
                    <a:lnTo>
                      <a:pt x="42" y="189"/>
                    </a:lnTo>
                    <a:lnTo>
                      <a:pt x="42" y="188"/>
                    </a:lnTo>
                    <a:lnTo>
                      <a:pt x="43" y="186"/>
                    </a:lnTo>
                    <a:lnTo>
                      <a:pt x="45" y="189"/>
                    </a:lnTo>
                    <a:lnTo>
                      <a:pt x="48" y="189"/>
                    </a:lnTo>
                    <a:lnTo>
                      <a:pt x="48" y="188"/>
                    </a:lnTo>
                    <a:lnTo>
                      <a:pt x="50" y="188"/>
                    </a:lnTo>
                    <a:lnTo>
                      <a:pt x="50" y="189"/>
                    </a:lnTo>
                    <a:lnTo>
                      <a:pt x="53" y="189"/>
                    </a:lnTo>
                    <a:lnTo>
                      <a:pt x="54" y="191"/>
                    </a:lnTo>
                    <a:lnTo>
                      <a:pt x="56" y="191"/>
                    </a:lnTo>
                    <a:lnTo>
                      <a:pt x="59" y="188"/>
                    </a:lnTo>
                    <a:lnTo>
                      <a:pt x="64" y="188"/>
                    </a:lnTo>
                    <a:lnTo>
                      <a:pt x="66" y="188"/>
                    </a:lnTo>
                    <a:lnTo>
                      <a:pt x="67" y="186"/>
                    </a:lnTo>
                    <a:lnTo>
                      <a:pt x="70" y="186"/>
                    </a:lnTo>
                    <a:lnTo>
                      <a:pt x="70" y="186"/>
                    </a:lnTo>
                    <a:lnTo>
                      <a:pt x="72" y="186"/>
                    </a:lnTo>
                    <a:lnTo>
                      <a:pt x="75" y="188"/>
                    </a:lnTo>
                    <a:lnTo>
                      <a:pt x="78" y="186"/>
                    </a:lnTo>
                    <a:lnTo>
                      <a:pt x="83" y="186"/>
                    </a:lnTo>
                    <a:lnTo>
                      <a:pt x="86" y="188"/>
                    </a:lnTo>
                    <a:lnTo>
                      <a:pt x="88" y="191"/>
                    </a:lnTo>
                    <a:lnTo>
                      <a:pt x="86" y="194"/>
                    </a:lnTo>
                    <a:lnTo>
                      <a:pt x="88" y="194"/>
                    </a:lnTo>
                    <a:lnTo>
                      <a:pt x="86" y="194"/>
                    </a:lnTo>
                    <a:lnTo>
                      <a:pt x="86" y="196"/>
                    </a:lnTo>
                    <a:lnTo>
                      <a:pt x="90" y="196"/>
                    </a:lnTo>
                    <a:lnTo>
                      <a:pt x="93" y="194"/>
                    </a:lnTo>
                    <a:lnTo>
                      <a:pt x="93" y="196"/>
                    </a:lnTo>
                    <a:lnTo>
                      <a:pt x="96" y="201"/>
                    </a:lnTo>
                    <a:lnTo>
                      <a:pt x="97" y="205"/>
                    </a:lnTo>
                    <a:lnTo>
                      <a:pt x="97" y="205"/>
                    </a:lnTo>
                    <a:lnTo>
                      <a:pt x="97" y="207"/>
                    </a:lnTo>
                    <a:lnTo>
                      <a:pt x="96" y="209"/>
                    </a:lnTo>
                    <a:lnTo>
                      <a:pt x="97" y="209"/>
                    </a:lnTo>
                    <a:lnTo>
                      <a:pt x="97" y="209"/>
                    </a:lnTo>
                    <a:lnTo>
                      <a:pt x="99" y="212"/>
                    </a:lnTo>
                    <a:lnTo>
                      <a:pt x="102" y="212"/>
                    </a:lnTo>
                    <a:lnTo>
                      <a:pt x="105" y="212"/>
                    </a:lnTo>
                    <a:lnTo>
                      <a:pt x="110" y="213"/>
                    </a:lnTo>
                    <a:lnTo>
                      <a:pt x="110" y="215"/>
                    </a:lnTo>
                    <a:lnTo>
                      <a:pt x="113" y="213"/>
                    </a:lnTo>
                    <a:lnTo>
                      <a:pt x="113" y="210"/>
                    </a:lnTo>
                    <a:lnTo>
                      <a:pt x="115" y="20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6" name="Google Shape;1086;p15"/>
              <p:cNvSpPr/>
              <p:nvPr/>
            </p:nvSpPr>
            <p:spPr>
              <a:xfrm>
                <a:off x="5526" y="1869"/>
                <a:ext cx="196" cy="21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15" extrusionOk="0">
                    <a:moveTo>
                      <a:pt x="115" y="209"/>
                    </a:moveTo>
                    <a:lnTo>
                      <a:pt x="118" y="209"/>
                    </a:lnTo>
                    <a:lnTo>
                      <a:pt x="118" y="204"/>
                    </a:lnTo>
                    <a:lnTo>
                      <a:pt x="121" y="205"/>
                    </a:lnTo>
                    <a:lnTo>
                      <a:pt x="123" y="204"/>
                    </a:lnTo>
                    <a:lnTo>
                      <a:pt x="133" y="204"/>
                    </a:lnTo>
                    <a:lnTo>
                      <a:pt x="139" y="202"/>
                    </a:lnTo>
                    <a:lnTo>
                      <a:pt x="139" y="201"/>
                    </a:lnTo>
                    <a:lnTo>
                      <a:pt x="142" y="201"/>
                    </a:lnTo>
                    <a:lnTo>
                      <a:pt x="142" y="202"/>
                    </a:lnTo>
                    <a:lnTo>
                      <a:pt x="144" y="204"/>
                    </a:lnTo>
                    <a:lnTo>
                      <a:pt x="147" y="202"/>
                    </a:lnTo>
                    <a:lnTo>
                      <a:pt x="148" y="201"/>
                    </a:lnTo>
                    <a:lnTo>
                      <a:pt x="148" y="199"/>
                    </a:lnTo>
                    <a:lnTo>
                      <a:pt x="148" y="197"/>
                    </a:lnTo>
                    <a:lnTo>
                      <a:pt x="145" y="188"/>
                    </a:lnTo>
                    <a:lnTo>
                      <a:pt x="142" y="185"/>
                    </a:lnTo>
                    <a:lnTo>
                      <a:pt x="144" y="183"/>
                    </a:lnTo>
                    <a:lnTo>
                      <a:pt x="141" y="181"/>
                    </a:lnTo>
                    <a:lnTo>
                      <a:pt x="139" y="181"/>
                    </a:lnTo>
                    <a:lnTo>
                      <a:pt x="134" y="178"/>
                    </a:lnTo>
                    <a:lnTo>
                      <a:pt x="133" y="173"/>
                    </a:lnTo>
                    <a:lnTo>
                      <a:pt x="134" y="170"/>
                    </a:lnTo>
                    <a:lnTo>
                      <a:pt x="131" y="165"/>
                    </a:lnTo>
                    <a:lnTo>
                      <a:pt x="129" y="165"/>
                    </a:lnTo>
                    <a:lnTo>
                      <a:pt x="128" y="165"/>
                    </a:lnTo>
                    <a:lnTo>
                      <a:pt x="125" y="165"/>
                    </a:lnTo>
                    <a:lnTo>
                      <a:pt x="121" y="165"/>
                    </a:lnTo>
                    <a:lnTo>
                      <a:pt x="121" y="162"/>
                    </a:lnTo>
                    <a:lnTo>
                      <a:pt x="125" y="156"/>
                    </a:lnTo>
                    <a:lnTo>
                      <a:pt x="126" y="156"/>
                    </a:lnTo>
                    <a:lnTo>
                      <a:pt x="129" y="150"/>
                    </a:lnTo>
                    <a:lnTo>
                      <a:pt x="131" y="148"/>
                    </a:lnTo>
                    <a:lnTo>
                      <a:pt x="133" y="146"/>
                    </a:lnTo>
                    <a:lnTo>
                      <a:pt x="134" y="145"/>
                    </a:lnTo>
                    <a:lnTo>
                      <a:pt x="137" y="146"/>
                    </a:lnTo>
                    <a:lnTo>
                      <a:pt x="139" y="150"/>
                    </a:lnTo>
                    <a:lnTo>
                      <a:pt x="141" y="150"/>
                    </a:lnTo>
                    <a:lnTo>
                      <a:pt x="145" y="146"/>
                    </a:lnTo>
                    <a:lnTo>
                      <a:pt x="153" y="146"/>
                    </a:lnTo>
                    <a:lnTo>
                      <a:pt x="158" y="142"/>
                    </a:lnTo>
                    <a:lnTo>
                      <a:pt x="160" y="134"/>
                    </a:lnTo>
                    <a:lnTo>
                      <a:pt x="166" y="129"/>
                    </a:lnTo>
                    <a:lnTo>
                      <a:pt x="168" y="126"/>
                    </a:lnTo>
                    <a:lnTo>
                      <a:pt x="169" y="121"/>
                    </a:lnTo>
                    <a:lnTo>
                      <a:pt x="172" y="116"/>
                    </a:lnTo>
                    <a:lnTo>
                      <a:pt x="177" y="114"/>
                    </a:lnTo>
                    <a:lnTo>
                      <a:pt x="179" y="111"/>
                    </a:lnTo>
                    <a:lnTo>
                      <a:pt x="179" y="108"/>
                    </a:lnTo>
                    <a:lnTo>
                      <a:pt x="176" y="106"/>
                    </a:lnTo>
                    <a:lnTo>
                      <a:pt x="180" y="102"/>
                    </a:lnTo>
                    <a:lnTo>
                      <a:pt x="182" y="100"/>
                    </a:lnTo>
                    <a:lnTo>
                      <a:pt x="184" y="97"/>
                    </a:lnTo>
                    <a:lnTo>
                      <a:pt x="184" y="91"/>
                    </a:lnTo>
                    <a:lnTo>
                      <a:pt x="182" y="84"/>
                    </a:lnTo>
                    <a:lnTo>
                      <a:pt x="182" y="84"/>
                    </a:lnTo>
                    <a:lnTo>
                      <a:pt x="185" y="79"/>
                    </a:lnTo>
                    <a:lnTo>
                      <a:pt x="188" y="78"/>
                    </a:lnTo>
                    <a:lnTo>
                      <a:pt x="192" y="76"/>
                    </a:lnTo>
                    <a:lnTo>
                      <a:pt x="193" y="78"/>
                    </a:lnTo>
                    <a:lnTo>
                      <a:pt x="196" y="75"/>
                    </a:lnTo>
                    <a:lnTo>
                      <a:pt x="195" y="71"/>
                    </a:lnTo>
                    <a:lnTo>
                      <a:pt x="192" y="70"/>
                    </a:lnTo>
                    <a:lnTo>
                      <a:pt x="188" y="71"/>
                    </a:lnTo>
                    <a:lnTo>
                      <a:pt x="184" y="70"/>
                    </a:lnTo>
                    <a:lnTo>
                      <a:pt x="182" y="67"/>
                    </a:lnTo>
                    <a:lnTo>
                      <a:pt x="177" y="65"/>
                    </a:lnTo>
                    <a:lnTo>
                      <a:pt x="172" y="63"/>
                    </a:lnTo>
                    <a:lnTo>
                      <a:pt x="168" y="59"/>
                    </a:lnTo>
                    <a:lnTo>
                      <a:pt x="166" y="55"/>
                    </a:lnTo>
                    <a:lnTo>
                      <a:pt x="164" y="46"/>
                    </a:lnTo>
                    <a:lnTo>
                      <a:pt x="161" y="41"/>
                    </a:lnTo>
                    <a:lnTo>
                      <a:pt x="161" y="36"/>
                    </a:lnTo>
                    <a:lnTo>
                      <a:pt x="164" y="36"/>
                    </a:lnTo>
                    <a:lnTo>
                      <a:pt x="164" y="33"/>
                    </a:lnTo>
                    <a:lnTo>
                      <a:pt x="168" y="30"/>
                    </a:lnTo>
                    <a:lnTo>
                      <a:pt x="168" y="27"/>
                    </a:lnTo>
                    <a:lnTo>
                      <a:pt x="164" y="25"/>
                    </a:lnTo>
                    <a:lnTo>
                      <a:pt x="163" y="24"/>
                    </a:lnTo>
                    <a:lnTo>
                      <a:pt x="160" y="20"/>
                    </a:lnTo>
                    <a:lnTo>
                      <a:pt x="156" y="17"/>
                    </a:lnTo>
                    <a:lnTo>
                      <a:pt x="153" y="14"/>
                    </a:lnTo>
                    <a:lnTo>
                      <a:pt x="150" y="16"/>
                    </a:lnTo>
                    <a:lnTo>
                      <a:pt x="148" y="16"/>
                    </a:lnTo>
                    <a:lnTo>
                      <a:pt x="145" y="14"/>
                    </a:lnTo>
                    <a:lnTo>
                      <a:pt x="145" y="8"/>
                    </a:lnTo>
                    <a:lnTo>
                      <a:pt x="152" y="4"/>
                    </a:lnTo>
                    <a:lnTo>
                      <a:pt x="152" y="1"/>
                    </a:lnTo>
                    <a:lnTo>
                      <a:pt x="147" y="3"/>
                    </a:lnTo>
                    <a:lnTo>
                      <a:pt x="144" y="0"/>
                    </a:lnTo>
                    <a:lnTo>
                      <a:pt x="139" y="3"/>
                    </a:lnTo>
                    <a:lnTo>
                      <a:pt x="136" y="6"/>
                    </a:lnTo>
                    <a:lnTo>
                      <a:pt x="133" y="6"/>
                    </a:lnTo>
                    <a:lnTo>
                      <a:pt x="129" y="9"/>
                    </a:lnTo>
                    <a:lnTo>
                      <a:pt x="128" y="12"/>
                    </a:lnTo>
                    <a:lnTo>
                      <a:pt x="133" y="20"/>
                    </a:lnTo>
                    <a:lnTo>
                      <a:pt x="134" y="27"/>
                    </a:lnTo>
                    <a:lnTo>
                      <a:pt x="126" y="36"/>
                    </a:lnTo>
                    <a:lnTo>
                      <a:pt x="131" y="39"/>
                    </a:lnTo>
                    <a:lnTo>
                      <a:pt x="131" y="43"/>
                    </a:lnTo>
                    <a:lnTo>
                      <a:pt x="126" y="47"/>
                    </a:lnTo>
                    <a:lnTo>
                      <a:pt x="121" y="47"/>
                    </a:lnTo>
                    <a:lnTo>
                      <a:pt x="117" y="46"/>
                    </a:lnTo>
                    <a:lnTo>
                      <a:pt x="113" y="49"/>
                    </a:lnTo>
                    <a:lnTo>
                      <a:pt x="115" y="52"/>
                    </a:lnTo>
                    <a:lnTo>
                      <a:pt x="117" y="54"/>
                    </a:lnTo>
                    <a:lnTo>
                      <a:pt x="120" y="57"/>
                    </a:lnTo>
                    <a:lnTo>
                      <a:pt x="118" y="60"/>
                    </a:lnTo>
                    <a:lnTo>
                      <a:pt x="115" y="62"/>
                    </a:lnTo>
                    <a:lnTo>
                      <a:pt x="112" y="62"/>
                    </a:lnTo>
                    <a:lnTo>
                      <a:pt x="110" y="63"/>
                    </a:lnTo>
                    <a:lnTo>
                      <a:pt x="110" y="68"/>
                    </a:lnTo>
                    <a:lnTo>
                      <a:pt x="110" y="73"/>
                    </a:lnTo>
                    <a:lnTo>
                      <a:pt x="109" y="75"/>
                    </a:lnTo>
                    <a:lnTo>
                      <a:pt x="109" y="75"/>
                    </a:lnTo>
                    <a:lnTo>
                      <a:pt x="110" y="81"/>
                    </a:lnTo>
                    <a:lnTo>
                      <a:pt x="107" y="86"/>
                    </a:lnTo>
                    <a:lnTo>
                      <a:pt x="104" y="83"/>
                    </a:lnTo>
                    <a:lnTo>
                      <a:pt x="102" y="83"/>
                    </a:lnTo>
                    <a:lnTo>
                      <a:pt x="102" y="84"/>
                    </a:lnTo>
                    <a:lnTo>
                      <a:pt x="99" y="84"/>
                    </a:lnTo>
                    <a:lnTo>
                      <a:pt x="97" y="83"/>
                    </a:lnTo>
                    <a:lnTo>
                      <a:pt x="94" y="84"/>
                    </a:lnTo>
                    <a:lnTo>
                      <a:pt x="93" y="86"/>
                    </a:lnTo>
                    <a:lnTo>
                      <a:pt x="88" y="89"/>
                    </a:lnTo>
                    <a:lnTo>
                      <a:pt x="90" y="91"/>
                    </a:lnTo>
                    <a:lnTo>
                      <a:pt x="88" y="92"/>
                    </a:lnTo>
                    <a:lnTo>
                      <a:pt x="83" y="94"/>
                    </a:lnTo>
                    <a:lnTo>
                      <a:pt x="82" y="94"/>
                    </a:lnTo>
                    <a:lnTo>
                      <a:pt x="78" y="94"/>
                    </a:lnTo>
                    <a:lnTo>
                      <a:pt x="77" y="97"/>
                    </a:lnTo>
                    <a:lnTo>
                      <a:pt x="77" y="98"/>
                    </a:lnTo>
                    <a:lnTo>
                      <a:pt x="74" y="100"/>
                    </a:lnTo>
                    <a:lnTo>
                      <a:pt x="72" y="102"/>
                    </a:lnTo>
                    <a:lnTo>
                      <a:pt x="72" y="105"/>
                    </a:lnTo>
                    <a:lnTo>
                      <a:pt x="74" y="110"/>
                    </a:lnTo>
                    <a:lnTo>
                      <a:pt x="72" y="113"/>
                    </a:lnTo>
                    <a:lnTo>
                      <a:pt x="74" y="116"/>
                    </a:lnTo>
                    <a:lnTo>
                      <a:pt x="74" y="118"/>
                    </a:lnTo>
                    <a:lnTo>
                      <a:pt x="67" y="121"/>
                    </a:lnTo>
                    <a:lnTo>
                      <a:pt x="62" y="121"/>
                    </a:lnTo>
                    <a:lnTo>
                      <a:pt x="58" y="121"/>
                    </a:lnTo>
                    <a:lnTo>
                      <a:pt x="51" y="122"/>
                    </a:lnTo>
                    <a:lnTo>
                      <a:pt x="47" y="122"/>
                    </a:lnTo>
                    <a:lnTo>
                      <a:pt x="45" y="124"/>
                    </a:lnTo>
                    <a:lnTo>
                      <a:pt x="40" y="124"/>
                    </a:lnTo>
                    <a:lnTo>
                      <a:pt x="35" y="126"/>
                    </a:lnTo>
                    <a:lnTo>
                      <a:pt x="19" y="126"/>
                    </a:lnTo>
                    <a:lnTo>
                      <a:pt x="0" y="121"/>
                    </a:lnTo>
                    <a:lnTo>
                      <a:pt x="0" y="121"/>
                    </a:lnTo>
                    <a:lnTo>
                      <a:pt x="7" y="130"/>
                    </a:lnTo>
                    <a:lnTo>
                      <a:pt x="8" y="134"/>
                    </a:lnTo>
                    <a:lnTo>
                      <a:pt x="11" y="137"/>
                    </a:lnTo>
                    <a:lnTo>
                      <a:pt x="16" y="138"/>
                    </a:lnTo>
                    <a:lnTo>
                      <a:pt x="16" y="140"/>
                    </a:lnTo>
                    <a:lnTo>
                      <a:pt x="21" y="142"/>
                    </a:lnTo>
                    <a:lnTo>
                      <a:pt x="24" y="142"/>
                    </a:lnTo>
                    <a:lnTo>
                      <a:pt x="24" y="143"/>
                    </a:lnTo>
                    <a:lnTo>
                      <a:pt x="29" y="143"/>
                    </a:lnTo>
                    <a:lnTo>
                      <a:pt x="29" y="148"/>
                    </a:lnTo>
                    <a:lnTo>
                      <a:pt x="29" y="153"/>
                    </a:lnTo>
                    <a:lnTo>
                      <a:pt x="29" y="156"/>
                    </a:lnTo>
                    <a:lnTo>
                      <a:pt x="31" y="158"/>
                    </a:lnTo>
                    <a:lnTo>
                      <a:pt x="34" y="158"/>
                    </a:lnTo>
                    <a:lnTo>
                      <a:pt x="37" y="161"/>
                    </a:lnTo>
                    <a:lnTo>
                      <a:pt x="39" y="165"/>
                    </a:lnTo>
                    <a:lnTo>
                      <a:pt x="35" y="169"/>
                    </a:lnTo>
                    <a:lnTo>
                      <a:pt x="32" y="167"/>
                    </a:lnTo>
                    <a:lnTo>
                      <a:pt x="26" y="169"/>
                    </a:lnTo>
                    <a:lnTo>
                      <a:pt x="24" y="170"/>
                    </a:lnTo>
                    <a:lnTo>
                      <a:pt x="19" y="172"/>
                    </a:lnTo>
                    <a:lnTo>
                      <a:pt x="18" y="175"/>
                    </a:lnTo>
                    <a:lnTo>
                      <a:pt x="19" y="177"/>
                    </a:lnTo>
                    <a:lnTo>
                      <a:pt x="16" y="180"/>
                    </a:lnTo>
                    <a:lnTo>
                      <a:pt x="18" y="183"/>
                    </a:lnTo>
                    <a:lnTo>
                      <a:pt x="18" y="188"/>
                    </a:lnTo>
                    <a:lnTo>
                      <a:pt x="18" y="191"/>
                    </a:lnTo>
                    <a:lnTo>
                      <a:pt x="19" y="191"/>
                    </a:lnTo>
                    <a:lnTo>
                      <a:pt x="19" y="193"/>
                    </a:lnTo>
                    <a:lnTo>
                      <a:pt x="21" y="193"/>
                    </a:lnTo>
                    <a:lnTo>
                      <a:pt x="24" y="191"/>
                    </a:lnTo>
                    <a:lnTo>
                      <a:pt x="27" y="191"/>
                    </a:lnTo>
                    <a:lnTo>
                      <a:pt x="27" y="191"/>
                    </a:lnTo>
                    <a:lnTo>
                      <a:pt x="29" y="191"/>
                    </a:lnTo>
                    <a:lnTo>
                      <a:pt x="31" y="189"/>
                    </a:lnTo>
                    <a:lnTo>
                      <a:pt x="34" y="189"/>
                    </a:lnTo>
                    <a:lnTo>
                      <a:pt x="35" y="191"/>
                    </a:lnTo>
                    <a:lnTo>
                      <a:pt x="39" y="189"/>
                    </a:lnTo>
                    <a:lnTo>
                      <a:pt x="40" y="189"/>
                    </a:lnTo>
                    <a:lnTo>
                      <a:pt x="42" y="189"/>
                    </a:lnTo>
                    <a:lnTo>
                      <a:pt x="42" y="188"/>
                    </a:lnTo>
                    <a:lnTo>
                      <a:pt x="43" y="186"/>
                    </a:lnTo>
                    <a:lnTo>
                      <a:pt x="45" y="189"/>
                    </a:lnTo>
                    <a:lnTo>
                      <a:pt x="48" y="189"/>
                    </a:lnTo>
                    <a:lnTo>
                      <a:pt x="48" y="188"/>
                    </a:lnTo>
                    <a:lnTo>
                      <a:pt x="50" y="188"/>
                    </a:lnTo>
                    <a:lnTo>
                      <a:pt x="50" y="189"/>
                    </a:lnTo>
                    <a:lnTo>
                      <a:pt x="53" y="189"/>
                    </a:lnTo>
                    <a:lnTo>
                      <a:pt x="54" y="191"/>
                    </a:lnTo>
                    <a:lnTo>
                      <a:pt x="56" y="191"/>
                    </a:lnTo>
                    <a:lnTo>
                      <a:pt x="59" y="188"/>
                    </a:lnTo>
                    <a:lnTo>
                      <a:pt x="64" y="188"/>
                    </a:lnTo>
                    <a:lnTo>
                      <a:pt x="66" y="188"/>
                    </a:lnTo>
                    <a:lnTo>
                      <a:pt x="67" y="186"/>
                    </a:lnTo>
                    <a:lnTo>
                      <a:pt x="70" y="186"/>
                    </a:lnTo>
                    <a:lnTo>
                      <a:pt x="70" y="186"/>
                    </a:lnTo>
                    <a:lnTo>
                      <a:pt x="72" y="186"/>
                    </a:lnTo>
                    <a:lnTo>
                      <a:pt x="75" y="188"/>
                    </a:lnTo>
                    <a:lnTo>
                      <a:pt x="78" y="186"/>
                    </a:lnTo>
                    <a:lnTo>
                      <a:pt x="83" y="186"/>
                    </a:lnTo>
                    <a:lnTo>
                      <a:pt x="86" y="188"/>
                    </a:lnTo>
                    <a:lnTo>
                      <a:pt x="88" y="191"/>
                    </a:lnTo>
                    <a:lnTo>
                      <a:pt x="86" y="194"/>
                    </a:lnTo>
                    <a:lnTo>
                      <a:pt x="88" y="194"/>
                    </a:lnTo>
                    <a:lnTo>
                      <a:pt x="86" y="194"/>
                    </a:lnTo>
                    <a:lnTo>
                      <a:pt x="86" y="196"/>
                    </a:lnTo>
                    <a:lnTo>
                      <a:pt x="90" y="196"/>
                    </a:lnTo>
                    <a:lnTo>
                      <a:pt x="93" y="194"/>
                    </a:lnTo>
                    <a:lnTo>
                      <a:pt x="93" y="196"/>
                    </a:lnTo>
                    <a:lnTo>
                      <a:pt x="96" y="201"/>
                    </a:lnTo>
                    <a:lnTo>
                      <a:pt x="97" y="205"/>
                    </a:lnTo>
                    <a:lnTo>
                      <a:pt x="97" y="205"/>
                    </a:lnTo>
                    <a:lnTo>
                      <a:pt x="97" y="207"/>
                    </a:lnTo>
                    <a:lnTo>
                      <a:pt x="96" y="209"/>
                    </a:lnTo>
                    <a:lnTo>
                      <a:pt x="97" y="209"/>
                    </a:lnTo>
                    <a:lnTo>
                      <a:pt x="97" y="209"/>
                    </a:lnTo>
                    <a:lnTo>
                      <a:pt x="99" y="212"/>
                    </a:lnTo>
                    <a:lnTo>
                      <a:pt x="102" y="212"/>
                    </a:lnTo>
                    <a:lnTo>
                      <a:pt x="105" y="212"/>
                    </a:lnTo>
                    <a:lnTo>
                      <a:pt x="110" y="213"/>
                    </a:lnTo>
                    <a:lnTo>
                      <a:pt x="110" y="215"/>
                    </a:lnTo>
                    <a:lnTo>
                      <a:pt x="113" y="213"/>
                    </a:lnTo>
                    <a:lnTo>
                      <a:pt x="113" y="210"/>
                    </a:lnTo>
                    <a:lnTo>
                      <a:pt x="115" y="209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7" name="Google Shape;1087;p15"/>
              <p:cNvSpPr/>
              <p:nvPr/>
            </p:nvSpPr>
            <p:spPr>
              <a:xfrm>
                <a:off x="5512" y="1840"/>
                <a:ext cx="186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55" extrusionOk="0">
                    <a:moveTo>
                      <a:pt x="182" y="25"/>
                    </a:moveTo>
                    <a:lnTo>
                      <a:pt x="185" y="21"/>
                    </a:lnTo>
                    <a:lnTo>
                      <a:pt x="185" y="21"/>
                    </a:lnTo>
                    <a:lnTo>
                      <a:pt x="182" y="21"/>
                    </a:lnTo>
                    <a:lnTo>
                      <a:pt x="186" y="16"/>
                    </a:lnTo>
                    <a:lnTo>
                      <a:pt x="186" y="14"/>
                    </a:lnTo>
                    <a:lnTo>
                      <a:pt x="180" y="14"/>
                    </a:lnTo>
                    <a:lnTo>
                      <a:pt x="178" y="16"/>
                    </a:lnTo>
                    <a:lnTo>
                      <a:pt x="172" y="17"/>
                    </a:lnTo>
                    <a:lnTo>
                      <a:pt x="172" y="14"/>
                    </a:lnTo>
                    <a:lnTo>
                      <a:pt x="167" y="14"/>
                    </a:lnTo>
                    <a:lnTo>
                      <a:pt x="161" y="19"/>
                    </a:lnTo>
                    <a:lnTo>
                      <a:pt x="159" y="21"/>
                    </a:lnTo>
                    <a:lnTo>
                      <a:pt x="159" y="24"/>
                    </a:lnTo>
                    <a:lnTo>
                      <a:pt x="156" y="25"/>
                    </a:lnTo>
                    <a:lnTo>
                      <a:pt x="151" y="27"/>
                    </a:lnTo>
                    <a:lnTo>
                      <a:pt x="151" y="29"/>
                    </a:lnTo>
                    <a:lnTo>
                      <a:pt x="148" y="30"/>
                    </a:lnTo>
                    <a:lnTo>
                      <a:pt x="145" y="30"/>
                    </a:lnTo>
                    <a:lnTo>
                      <a:pt x="143" y="30"/>
                    </a:lnTo>
                    <a:lnTo>
                      <a:pt x="143" y="27"/>
                    </a:lnTo>
                    <a:lnTo>
                      <a:pt x="140" y="25"/>
                    </a:lnTo>
                    <a:lnTo>
                      <a:pt x="140" y="19"/>
                    </a:lnTo>
                    <a:lnTo>
                      <a:pt x="140" y="16"/>
                    </a:lnTo>
                    <a:lnTo>
                      <a:pt x="140" y="13"/>
                    </a:lnTo>
                    <a:lnTo>
                      <a:pt x="139" y="11"/>
                    </a:lnTo>
                    <a:lnTo>
                      <a:pt x="137" y="11"/>
                    </a:lnTo>
                    <a:lnTo>
                      <a:pt x="135" y="8"/>
                    </a:lnTo>
                    <a:lnTo>
                      <a:pt x="137" y="5"/>
                    </a:lnTo>
                    <a:lnTo>
                      <a:pt x="137" y="3"/>
                    </a:lnTo>
                    <a:lnTo>
                      <a:pt x="134" y="2"/>
                    </a:lnTo>
                    <a:lnTo>
                      <a:pt x="132" y="0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4" y="9"/>
                    </a:lnTo>
                    <a:lnTo>
                      <a:pt x="124" y="13"/>
                    </a:lnTo>
                    <a:lnTo>
                      <a:pt x="123" y="16"/>
                    </a:lnTo>
                    <a:lnTo>
                      <a:pt x="119" y="16"/>
                    </a:lnTo>
                    <a:lnTo>
                      <a:pt x="119" y="16"/>
                    </a:lnTo>
                    <a:lnTo>
                      <a:pt x="118" y="16"/>
                    </a:lnTo>
                    <a:lnTo>
                      <a:pt x="116" y="16"/>
                    </a:lnTo>
                    <a:lnTo>
                      <a:pt x="113" y="17"/>
                    </a:lnTo>
                    <a:lnTo>
                      <a:pt x="113" y="19"/>
                    </a:lnTo>
                    <a:lnTo>
                      <a:pt x="115" y="21"/>
                    </a:lnTo>
                    <a:lnTo>
                      <a:pt x="115" y="22"/>
                    </a:lnTo>
                    <a:lnTo>
                      <a:pt x="110" y="22"/>
                    </a:lnTo>
                    <a:lnTo>
                      <a:pt x="108" y="21"/>
                    </a:lnTo>
                    <a:lnTo>
                      <a:pt x="107" y="19"/>
                    </a:lnTo>
                    <a:lnTo>
                      <a:pt x="105" y="21"/>
                    </a:lnTo>
                    <a:lnTo>
                      <a:pt x="104" y="21"/>
                    </a:lnTo>
                    <a:lnTo>
                      <a:pt x="102" y="24"/>
                    </a:lnTo>
                    <a:lnTo>
                      <a:pt x="99" y="25"/>
                    </a:lnTo>
                    <a:lnTo>
                      <a:pt x="94" y="27"/>
                    </a:lnTo>
                    <a:lnTo>
                      <a:pt x="92" y="25"/>
                    </a:lnTo>
                    <a:lnTo>
                      <a:pt x="89" y="21"/>
                    </a:lnTo>
                    <a:lnTo>
                      <a:pt x="86" y="21"/>
                    </a:lnTo>
                    <a:lnTo>
                      <a:pt x="84" y="24"/>
                    </a:lnTo>
                    <a:lnTo>
                      <a:pt x="83" y="24"/>
                    </a:lnTo>
                    <a:lnTo>
                      <a:pt x="81" y="21"/>
                    </a:lnTo>
                    <a:lnTo>
                      <a:pt x="78" y="19"/>
                    </a:lnTo>
                    <a:lnTo>
                      <a:pt x="73" y="21"/>
                    </a:lnTo>
                    <a:lnTo>
                      <a:pt x="72" y="19"/>
                    </a:lnTo>
                    <a:lnTo>
                      <a:pt x="68" y="21"/>
                    </a:lnTo>
                    <a:lnTo>
                      <a:pt x="67" y="19"/>
                    </a:lnTo>
                    <a:lnTo>
                      <a:pt x="64" y="19"/>
                    </a:lnTo>
                    <a:lnTo>
                      <a:pt x="59" y="22"/>
                    </a:lnTo>
                    <a:lnTo>
                      <a:pt x="57" y="22"/>
                    </a:lnTo>
                    <a:lnTo>
                      <a:pt x="54" y="24"/>
                    </a:lnTo>
                    <a:lnTo>
                      <a:pt x="53" y="24"/>
                    </a:lnTo>
                    <a:lnTo>
                      <a:pt x="51" y="25"/>
                    </a:lnTo>
                    <a:lnTo>
                      <a:pt x="51" y="27"/>
                    </a:lnTo>
                    <a:lnTo>
                      <a:pt x="53" y="29"/>
                    </a:lnTo>
                    <a:lnTo>
                      <a:pt x="53" y="30"/>
                    </a:lnTo>
                    <a:lnTo>
                      <a:pt x="49" y="35"/>
                    </a:lnTo>
                    <a:lnTo>
                      <a:pt x="49" y="38"/>
                    </a:lnTo>
                    <a:lnTo>
                      <a:pt x="48" y="41"/>
                    </a:lnTo>
                    <a:lnTo>
                      <a:pt x="46" y="41"/>
                    </a:lnTo>
                    <a:lnTo>
                      <a:pt x="43" y="45"/>
                    </a:lnTo>
                    <a:lnTo>
                      <a:pt x="43" y="45"/>
                    </a:lnTo>
                    <a:lnTo>
                      <a:pt x="38" y="46"/>
                    </a:lnTo>
                    <a:lnTo>
                      <a:pt x="33" y="49"/>
                    </a:lnTo>
                    <a:lnTo>
                      <a:pt x="33" y="51"/>
                    </a:lnTo>
                    <a:lnTo>
                      <a:pt x="32" y="53"/>
                    </a:lnTo>
                    <a:lnTo>
                      <a:pt x="32" y="54"/>
                    </a:lnTo>
                    <a:lnTo>
                      <a:pt x="30" y="56"/>
                    </a:lnTo>
                    <a:lnTo>
                      <a:pt x="25" y="57"/>
                    </a:lnTo>
                    <a:lnTo>
                      <a:pt x="24" y="59"/>
                    </a:lnTo>
                    <a:lnTo>
                      <a:pt x="22" y="57"/>
                    </a:lnTo>
                    <a:lnTo>
                      <a:pt x="22" y="56"/>
                    </a:lnTo>
                    <a:lnTo>
                      <a:pt x="19" y="53"/>
                    </a:lnTo>
                    <a:lnTo>
                      <a:pt x="16" y="53"/>
                    </a:lnTo>
                    <a:lnTo>
                      <a:pt x="14" y="54"/>
                    </a:lnTo>
                    <a:lnTo>
                      <a:pt x="13" y="54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6" y="53"/>
                    </a:lnTo>
                    <a:lnTo>
                      <a:pt x="6" y="57"/>
                    </a:lnTo>
                    <a:lnTo>
                      <a:pt x="6" y="59"/>
                    </a:lnTo>
                    <a:lnTo>
                      <a:pt x="5" y="61"/>
                    </a:lnTo>
                    <a:lnTo>
                      <a:pt x="6" y="64"/>
                    </a:lnTo>
                    <a:lnTo>
                      <a:pt x="6" y="64"/>
                    </a:lnTo>
                    <a:lnTo>
                      <a:pt x="6" y="65"/>
                    </a:lnTo>
                    <a:lnTo>
                      <a:pt x="3" y="68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3" y="73"/>
                    </a:lnTo>
                    <a:lnTo>
                      <a:pt x="0" y="76"/>
                    </a:lnTo>
                    <a:lnTo>
                      <a:pt x="2" y="78"/>
                    </a:lnTo>
                    <a:lnTo>
                      <a:pt x="2" y="83"/>
                    </a:lnTo>
                    <a:lnTo>
                      <a:pt x="2" y="84"/>
                    </a:lnTo>
                    <a:lnTo>
                      <a:pt x="6" y="86"/>
                    </a:lnTo>
                    <a:lnTo>
                      <a:pt x="8" y="86"/>
                    </a:lnTo>
                    <a:lnTo>
                      <a:pt x="3" y="92"/>
                    </a:lnTo>
                    <a:lnTo>
                      <a:pt x="3" y="96"/>
                    </a:lnTo>
                    <a:lnTo>
                      <a:pt x="6" y="102"/>
                    </a:lnTo>
                    <a:lnTo>
                      <a:pt x="10" y="110"/>
                    </a:lnTo>
                    <a:lnTo>
                      <a:pt x="8" y="112"/>
                    </a:lnTo>
                    <a:lnTo>
                      <a:pt x="10" y="113"/>
                    </a:lnTo>
                    <a:lnTo>
                      <a:pt x="10" y="120"/>
                    </a:lnTo>
                    <a:lnTo>
                      <a:pt x="22" y="120"/>
                    </a:lnTo>
                    <a:lnTo>
                      <a:pt x="24" y="124"/>
                    </a:lnTo>
                    <a:lnTo>
                      <a:pt x="24" y="127"/>
                    </a:lnTo>
                    <a:lnTo>
                      <a:pt x="25" y="134"/>
                    </a:lnTo>
                    <a:lnTo>
                      <a:pt x="24" y="135"/>
                    </a:lnTo>
                    <a:lnTo>
                      <a:pt x="14" y="150"/>
                    </a:lnTo>
                    <a:lnTo>
                      <a:pt x="33" y="155"/>
                    </a:lnTo>
                    <a:lnTo>
                      <a:pt x="49" y="155"/>
                    </a:lnTo>
                    <a:lnTo>
                      <a:pt x="54" y="153"/>
                    </a:lnTo>
                    <a:lnTo>
                      <a:pt x="59" y="153"/>
                    </a:lnTo>
                    <a:lnTo>
                      <a:pt x="61" y="151"/>
                    </a:lnTo>
                    <a:lnTo>
                      <a:pt x="65" y="151"/>
                    </a:lnTo>
                    <a:lnTo>
                      <a:pt x="72" y="150"/>
                    </a:lnTo>
                    <a:lnTo>
                      <a:pt x="76" y="150"/>
                    </a:lnTo>
                    <a:lnTo>
                      <a:pt x="81" y="150"/>
                    </a:lnTo>
                    <a:lnTo>
                      <a:pt x="88" y="147"/>
                    </a:lnTo>
                    <a:lnTo>
                      <a:pt x="88" y="145"/>
                    </a:lnTo>
                    <a:lnTo>
                      <a:pt x="86" y="142"/>
                    </a:lnTo>
                    <a:lnTo>
                      <a:pt x="88" y="139"/>
                    </a:lnTo>
                    <a:lnTo>
                      <a:pt x="86" y="134"/>
                    </a:lnTo>
                    <a:lnTo>
                      <a:pt x="86" y="131"/>
                    </a:lnTo>
                    <a:lnTo>
                      <a:pt x="88" y="129"/>
                    </a:lnTo>
                    <a:lnTo>
                      <a:pt x="91" y="127"/>
                    </a:lnTo>
                    <a:lnTo>
                      <a:pt x="91" y="126"/>
                    </a:lnTo>
                    <a:lnTo>
                      <a:pt x="92" y="123"/>
                    </a:lnTo>
                    <a:lnTo>
                      <a:pt x="96" y="123"/>
                    </a:lnTo>
                    <a:lnTo>
                      <a:pt x="97" y="123"/>
                    </a:lnTo>
                    <a:lnTo>
                      <a:pt x="102" y="121"/>
                    </a:lnTo>
                    <a:lnTo>
                      <a:pt x="104" y="120"/>
                    </a:lnTo>
                    <a:lnTo>
                      <a:pt x="102" y="118"/>
                    </a:lnTo>
                    <a:lnTo>
                      <a:pt x="107" y="115"/>
                    </a:lnTo>
                    <a:lnTo>
                      <a:pt x="108" y="113"/>
                    </a:lnTo>
                    <a:lnTo>
                      <a:pt x="111" y="112"/>
                    </a:lnTo>
                    <a:lnTo>
                      <a:pt x="113" y="113"/>
                    </a:lnTo>
                    <a:lnTo>
                      <a:pt x="116" y="113"/>
                    </a:lnTo>
                    <a:lnTo>
                      <a:pt x="116" y="112"/>
                    </a:lnTo>
                    <a:lnTo>
                      <a:pt x="118" y="112"/>
                    </a:lnTo>
                    <a:lnTo>
                      <a:pt x="121" y="115"/>
                    </a:lnTo>
                    <a:lnTo>
                      <a:pt x="124" y="110"/>
                    </a:lnTo>
                    <a:lnTo>
                      <a:pt x="123" y="104"/>
                    </a:lnTo>
                    <a:lnTo>
                      <a:pt x="123" y="104"/>
                    </a:lnTo>
                    <a:lnTo>
                      <a:pt x="124" y="102"/>
                    </a:lnTo>
                    <a:lnTo>
                      <a:pt x="124" y="97"/>
                    </a:lnTo>
                    <a:lnTo>
                      <a:pt x="124" y="92"/>
                    </a:lnTo>
                    <a:lnTo>
                      <a:pt x="126" y="91"/>
                    </a:lnTo>
                    <a:lnTo>
                      <a:pt x="129" y="91"/>
                    </a:lnTo>
                    <a:lnTo>
                      <a:pt x="132" y="89"/>
                    </a:lnTo>
                    <a:lnTo>
                      <a:pt x="134" y="86"/>
                    </a:lnTo>
                    <a:lnTo>
                      <a:pt x="131" y="83"/>
                    </a:lnTo>
                    <a:lnTo>
                      <a:pt x="129" y="81"/>
                    </a:lnTo>
                    <a:lnTo>
                      <a:pt x="127" y="78"/>
                    </a:lnTo>
                    <a:lnTo>
                      <a:pt x="131" y="75"/>
                    </a:lnTo>
                    <a:lnTo>
                      <a:pt x="135" y="76"/>
                    </a:lnTo>
                    <a:lnTo>
                      <a:pt x="140" y="76"/>
                    </a:lnTo>
                    <a:lnTo>
                      <a:pt x="145" y="72"/>
                    </a:lnTo>
                    <a:lnTo>
                      <a:pt x="145" y="68"/>
                    </a:lnTo>
                    <a:lnTo>
                      <a:pt x="140" y="65"/>
                    </a:lnTo>
                    <a:lnTo>
                      <a:pt x="148" y="56"/>
                    </a:lnTo>
                    <a:lnTo>
                      <a:pt x="147" y="49"/>
                    </a:lnTo>
                    <a:lnTo>
                      <a:pt x="142" y="41"/>
                    </a:lnTo>
                    <a:lnTo>
                      <a:pt x="143" y="38"/>
                    </a:lnTo>
                    <a:lnTo>
                      <a:pt x="147" y="35"/>
                    </a:lnTo>
                    <a:lnTo>
                      <a:pt x="150" y="35"/>
                    </a:lnTo>
                    <a:lnTo>
                      <a:pt x="153" y="32"/>
                    </a:lnTo>
                    <a:lnTo>
                      <a:pt x="158" y="29"/>
                    </a:lnTo>
                    <a:lnTo>
                      <a:pt x="161" y="32"/>
                    </a:lnTo>
                    <a:lnTo>
                      <a:pt x="166" y="30"/>
                    </a:lnTo>
                    <a:lnTo>
                      <a:pt x="175" y="29"/>
                    </a:lnTo>
                    <a:lnTo>
                      <a:pt x="182" y="2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8" name="Google Shape;1088;p15"/>
              <p:cNvSpPr/>
              <p:nvPr/>
            </p:nvSpPr>
            <p:spPr>
              <a:xfrm>
                <a:off x="5512" y="1840"/>
                <a:ext cx="186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55" extrusionOk="0">
                    <a:moveTo>
                      <a:pt x="182" y="25"/>
                    </a:moveTo>
                    <a:lnTo>
                      <a:pt x="185" y="21"/>
                    </a:lnTo>
                    <a:lnTo>
                      <a:pt x="185" y="21"/>
                    </a:lnTo>
                    <a:lnTo>
                      <a:pt x="182" y="21"/>
                    </a:lnTo>
                    <a:lnTo>
                      <a:pt x="186" y="16"/>
                    </a:lnTo>
                    <a:lnTo>
                      <a:pt x="186" y="14"/>
                    </a:lnTo>
                    <a:lnTo>
                      <a:pt x="180" y="14"/>
                    </a:lnTo>
                    <a:lnTo>
                      <a:pt x="178" y="16"/>
                    </a:lnTo>
                    <a:lnTo>
                      <a:pt x="172" y="17"/>
                    </a:lnTo>
                    <a:lnTo>
                      <a:pt x="172" y="14"/>
                    </a:lnTo>
                    <a:lnTo>
                      <a:pt x="167" y="14"/>
                    </a:lnTo>
                    <a:lnTo>
                      <a:pt x="161" y="19"/>
                    </a:lnTo>
                    <a:lnTo>
                      <a:pt x="159" y="21"/>
                    </a:lnTo>
                    <a:lnTo>
                      <a:pt x="159" y="24"/>
                    </a:lnTo>
                    <a:lnTo>
                      <a:pt x="156" y="25"/>
                    </a:lnTo>
                    <a:lnTo>
                      <a:pt x="151" y="27"/>
                    </a:lnTo>
                    <a:lnTo>
                      <a:pt x="151" y="29"/>
                    </a:lnTo>
                    <a:lnTo>
                      <a:pt x="148" y="30"/>
                    </a:lnTo>
                    <a:lnTo>
                      <a:pt x="145" y="30"/>
                    </a:lnTo>
                    <a:lnTo>
                      <a:pt x="143" y="30"/>
                    </a:lnTo>
                    <a:lnTo>
                      <a:pt x="143" y="27"/>
                    </a:lnTo>
                    <a:lnTo>
                      <a:pt x="140" y="25"/>
                    </a:lnTo>
                    <a:lnTo>
                      <a:pt x="140" y="19"/>
                    </a:lnTo>
                    <a:lnTo>
                      <a:pt x="140" y="16"/>
                    </a:lnTo>
                    <a:lnTo>
                      <a:pt x="140" y="13"/>
                    </a:lnTo>
                    <a:lnTo>
                      <a:pt x="139" y="11"/>
                    </a:lnTo>
                    <a:lnTo>
                      <a:pt x="137" y="11"/>
                    </a:lnTo>
                    <a:lnTo>
                      <a:pt x="135" y="8"/>
                    </a:lnTo>
                    <a:lnTo>
                      <a:pt x="137" y="5"/>
                    </a:lnTo>
                    <a:lnTo>
                      <a:pt x="137" y="3"/>
                    </a:lnTo>
                    <a:lnTo>
                      <a:pt x="134" y="2"/>
                    </a:lnTo>
                    <a:lnTo>
                      <a:pt x="132" y="0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4" y="9"/>
                    </a:lnTo>
                    <a:lnTo>
                      <a:pt x="124" y="13"/>
                    </a:lnTo>
                    <a:lnTo>
                      <a:pt x="123" y="16"/>
                    </a:lnTo>
                    <a:lnTo>
                      <a:pt x="119" y="16"/>
                    </a:lnTo>
                    <a:lnTo>
                      <a:pt x="119" y="16"/>
                    </a:lnTo>
                    <a:lnTo>
                      <a:pt x="118" y="16"/>
                    </a:lnTo>
                    <a:lnTo>
                      <a:pt x="116" y="16"/>
                    </a:lnTo>
                    <a:lnTo>
                      <a:pt x="113" y="17"/>
                    </a:lnTo>
                    <a:lnTo>
                      <a:pt x="113" y="19"/>
                    </a:lnTo>
                    <a:lnTo>
                      <a:pt x="115" y="21"/>
                    </a:lnTo>
                    <a:lnTo>
                      <a:pt x="115" y="22"/>
                    </a:lnTo>
                    <a:lnTo>
                      <a:pt x="110" y="22"/>
                    </a:lnTo>
                    <a:lnTo>
                      <a:pt x="108" y="21"/>
                    </a:lnTo>
                    <a:lnTo>
                      <a:pt x="107" y="19"/>
                    </a:lnTo>
                    <a:lnTo>
                      <a:pt x="105" y="21"/>
                    </a:lnTo>
                    <a:lnTo>
                      <a:pt x="104" y="21"/>
                    </a:lnTo>
                    <a:lnTo>
                      <a:pt x="102" y="24"/>
                    </a:lnTo>
                    <a:lnTo>
                      <a:pt x="99" y="25"/>
                    </a:lnTo>
                    <a:lnTo>
                      <a:pt x="94" y="27"/>
                    </a:lnTo>
                    <a:lnTo>
                      <a:pt x="92" y="25"/>
                    </a:lnTo>
                    <a:lnTo>
                      <a:pt x="89" y="21"/>
                    </a:lnTo>
                    <a:lnTo>
                      <a:pt x="86" y="21"/>
                    </a:lnTo>
                    <a:lnTo>
                      <a:pt x="84" y="24"/>
                    </a:lnTo>
                    <a:lnTo>
                      <a:pt x="83" y="24"/>
                    </a:lnTo>
                    <a:lnTo>
                      <a:pt x="81" y="21"/>
                    </a:lnTo>
                    <a:lnTo>
                      <a:pt x="78" y="19"/>
                    </a:lnTo>
                    <a:lnTo>
                      <a:pt x="73" y="21"/>
                    </a:lnTo>
                    <a:lnTo>
                      <a:pt x="72" y="19"/>
                    </a:lnTo>
                    <a:lnTo>
                      <a:pt x="68" y="21"/>
                    </a:lnTo>
                    <a:lnTo>
                      <a:pt x="67" y="19"/>
                    </a:lnTo>
                    <a:lnTo>
                      <a:pt x="64" y="19"/>
                    </a:lnTo>
                    <a:lnTo>
                      <a:pt x="59" y="22"/>
                    </a:lnTo>
                    <a:lnTo>
                      <a:pt x="57" y="22"/>
                    </a:lnTo>
                    <a:lnTo>
                      <a:pt x="54" y="24"/>
                    </a:lnTo>
                    <a:lnTo>
                      <a:pt x="53" y="24"/>
                    </a:lnTo>
                    <a:lnTo>
                      <a:pt x="51" y="25"/>
                    </a:lnTo>
                    <a:lnTo>
                      <a:pt x="51" y="27"/>
                    </a:lnTo>
                    <a:lnTo>
                      <a:pt x="53" y="29"/>
                    </a:lnTo>
                    <a:lnTo>
                      <a:pt x="53" y="30"/>
                    </a:lnTo>
                    <a:lnTo>
                      <a:pt x="49" y="35"/>
                    </a:lnTo>
                    <a:lnTo>
                      <a:pt x="49" y="38"/>
                    </a:lnTo>
                    <a:lnTo>
                      <a:pt x="48" y="41"/>
                    </a:lnTo>
                    <a:lnTo>
                      <a:pt x="46" y="41"/>
                    </a:lnTo>
                    <a:lnTo>
                      <a:pt x="43" y="45"/>
                    </a:lnTo>
                    <a:lnTo>
                      <a:pt x="43" y="45"/>
                    </a:lnTo>
                    <a:lnTo>
                      <a:pt x="38" y="46"/>
                    </a:lnTo>
                    <a:lnTo>
                      <a:pt x="33" y="49"/>
                    </a:lnTo>
                    <a:lnTo>
                      <a:pt x="33" y="51"/>
                    </a:lnTo>
                    <a:lnTo>
                      <a:pt x="32" y="53"/>
                    </a:lnTo>
                    <a:lnTo>
                      <a:pt x="32" y="54"/>
                    </a:lnTo>
                    <a:lnTo>
                      <a:pt x="30" y="56"/>
                    </a:lnTo>
                    <a:lnTo>
                      <a:pt x="25" y="57"/>
                    </a:lnTo>
                    <a:lnTo>
                      <a:pt x="24" y="59"/>
                    </a:lnTo>
                    <a:lnTo>
                      <a:pt x="22" y="57"/>
                    </a:lnTo>
                    <a:lnTo>
                      <a:pt x="22" y="56"/>
                    </a:lnTo>
                    <a:lnTo>
                      <a:pt x="19" y="53"/>
                    </a:lnTo>
                    <a:lnTo>
                      <a:pt x="16" y="53"/>
                    </a:lnTo>
                    <a:lnTo>
                      <a:pt x="14" y="54"/>
                    </a:lnTo>
                    <a:lnTo>
                      <a:pt x="13" y="54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6" y="53"/>
                    </a:lnTo>
                    <a:lnTo>
                      <a:pt x="6" y="57"/>
                    </a:lnTo>
                    <a:lnTo>
                      <a:pt x="6" y="59"/>
                    </a:lnTo>
                    <a:lnTo>
                      <a:pt x="5" y="61"/>
                    </a:lnTo>
                    <a:lnTo>
                      <a:pt x="6" y="64"/>
                    </a:lnTo>
                    <a:lnTo>
                      <a:pt x="6" y="64"/>
                    </a:lnTo>
                    <a:lnTo>
                      <a:pt x="6" y="65"/>
                    </a:lnTo>
                    <a:lnTo>
                      <a:pt x="3" y="68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3" y="73"/>
                    </a:lnTo>
                    <a:lnTo>
                      <a:pt x="0" y="76"/>
                    </a:lnTo>
                    <a:lnTo>
                      <a:pt x="2" y="78"/>
                    </a:lnTo>
                    <a:lnTo>
                      <a:pt x="2" y="83"/>
                    </a:lnTo>
                    <a:lnTo>
                      <a:pt x="2" y="84"/>
                    </a:lnTo>
                    <a:lnTo>
                      <a:pt x="6" y="86"/>
                    </a:lnTo>
                    <a:lnTo>
                      <a:pt x="8" y="86"/>
                    </a:lnTo>
                    <a:lnTo>
                      <a:pt x="3" y="92"/>
                    </a:lnTo>
                    <a:lnTo>
                      <a:pt x="3" y="96"/>
                    </a:lnTo>
                    <a:lnTo>
                      <a:pt x="6" y="102"/>
                    </a:lnTo>
                    <a:lnTo>
                      <a:pt x="10" y="110"/>
                    </a:lnTo>
                    <a:lnTo>
                      <a:pt x="8" y="112"/>
                    </a:lnTo>
                    <a:lnTo>
                      <a:pt x="10" y="113"/>
                    </a:lnTo>
                    <a:lnTo>
                      <a:pt x="10" y="120"/>
                    </a:lnTo>
                    <a:lnTo>
                      <a:pt x="22" y="120"/>
                    </a:lnTo>
                    <a:lnTo>
                      <a:pt x="24" y="124"/>
                    </a:lnTo>
                    <a:lnTo>
                      <a:pt x="24" y="127"/>
                    </a:lnTo>
                    <a:lnTo>
                      <a:pt x="25" y="134"/>
                    </a:lnTo>
                    <a:lnTo>
                      <a:pt x="24" y="135"/>
                    </a:lnTo>
                    <a:lnTo>
                      <a:pt x="14" y="150"/>
                    </a:lnTo>
                    <a:lnTo>
                      <a:pt x="33" y="155"/>
                    </a:lnTo>
                    <a:lnTo>
                      <a:pt x="49" y="155"/>
                    </a:lnTo>
                    <a:lnTo>
                      <a:pt x="54" y="153"/>
                    </a:lnTo>
                    <a:lnTo>
                      <a:pt x="59" y="153"/>
                    </a:lnTo>
                    <a:lnTo>
                      <a:pt x="61" y="151"/>
                    </a:lnTo>
                    <a:lnTo>
                      <a:pt x="65" y="151"/>
                    </a:lnTo>
                    <a:lnTo>
                      <a:pt x="72" y="150"/>
                    </a:lnTo>
                    <a:lnTo>
                      <a:pt x="76" y="150"/>
                    </a:lnTo>
                    <a:lnTo>
                      <a:pt x="81" y="150"/>
                    </a:lnTo>
                    <a:lnTo>
                      <a:pt x="88" y="147"/>
                    </a:lnTo>
                    <a:lnTo>
                      <a:pt x="88" y="145"/>
                    </a:lnTo>
                    <a:lnTo>
                      <a:pt x="86" y="142"/>
                    </a:lnTo>
                    <a:lnTo>
                      <a:pt x="88" y="139"/>
                    </a:lnTo>
                    <a:lnTo>
                      <a:pt x="86" y="134"/>
                    </a:lnTo>
                    <a:lnTo>
                      <a:pt x="86" y="131"/>
                    </a:lnTo>
                    <a:lnTo>
                      <a:pt x="88" y="129"/>
                    </a:lnTo>
                    <a:lnTo>
                      <a:pt x="91" y="127"/>
                    </a:lnTo>
                    <a:lnTo>
                      <a:pt x="91" y="126"/>
                    </a:lnTo>
                    <a:lnTo>
                      <a:pt x="92" y="123"/>
                    </a:lnTo>
                    <a:lnTo>
                      <a:pt x="96" y="123"/>
                    </a:lnTo>
                    <a:lnTo>
                      <a:pt x="97" y="123"/>
                    </a:lnTo>
                    <a:lnTo>
                      <a:pt x="102" y="121"/>
                    </a:lnTo>
                    <a:lnTo>
                      <a:pt x="104" y="120"/>
                    </a:lnTo>
                    <a:lnTo>
                      <a:pt x="102" y="118"/>
                    </a:lnTo>
                    <a:lnTo>
                      <a:pt x="107" y="115"/>
                    </a:lnTo>
                    <a:lnTo>
                      <a:pt x="108" y="113"/>
                    </a:lnTo>
                    <a:lnTo>
                      <a:pt x="111" y="112"/>
                    </a:lnTo>
                    <a:lnTo>
                      <a:pt x="113" y="113"/>
                    </a:lnTo>
                    <a:lnTo>
                      <a:pt x="116" y="113"/>
                    </a:lnTo>
                    <a:lnTo>
                      <a:pt x="116" y="112"/>
                    </a:lnTo>
                    <a:lnTo>
                      <a:pt x="118" y="112"/>
                    </a:lnTo>
                    <a:lnTo>
                      <a:pt x="121" y="115"/>
                    </a:lnTo>
                    <a:lnTo>
                      <a:pt x="124" y="110"/>
                    </a:lnTo>
                    <a:lnTo>
                      <a:pt x="123" y="104"/>
                    </a:lnTo>
                    <a:lnTo>
                      <a:pt x="123" y="104"/>
                    </a:lnTo>
                    <a:lnTo>
                      <a:pt x="124" y="102"/>
                    </a:lnTo>
                    <a:lnTo>
                      <a:pt x="124" y="97"/>
                    </a:lnTo>
                    <a:lnTo>
                      <a:pt x="124" y="92"/>
                    </a:lnTo>
                    <a:lnTo>
                      <a:pt x="126" y="91"/>
                    </a:lnTo>
                    <a:lnTo>
                      <a:pt x="129" y="91"/>
                    </a:lnTo>
                    <a:lnTo>
                      <a:pt x="132" y="89"/>
                    </a:lnTo>
                    <a:lnTo>
                      <a:pt x="134" y="86"/>
                    </a:lnTo>
                    <a:lnTo>
                      <a:pt x="131" y="83"/>
                    </a:lnTo>
                    <a:lnTo>
                      <a:pt x="129" y="81"/>
                    </a:lnTo>
                    <a:lnTo>
                      <a:pt x="127" y="78"/>
                    </a:lnTo>
                    <a:lnTo>
                      <a:pt x="131" y="75"/>
                    </a:lnTo>
                    <a:lnTo>
                      <a:pt x="135" y="76"/>
                    </a:lnTo>
                    <a:lnTo>
                      <a:pt x="140" y="76"/>
                    </a:lnTo>
                    <a:lnTo>
                      <a:pt x="145" y="72"/>
                    </a:lnTo>
                    <a:lnTo>
                      <a:pt x="145" y="68"/>
                    </a:lnTo>
                    <a:lnTo>
                      <a:pt x="140" y="65"/>
                    </a:lnTo>
                    <a:lnTo>
                      <a:pt x="148" y="56"/>
                    </a:lnTo>
                    <a:lnTo>
                      <a:pt x="147" y="49"/>
                    </a:lnTo>
                    <a:lnTo>
                      <a:pt x="142" y="41"/>
                    </a:lnTo>
                    <a:lnTo>
                      <a:pt x="143" y="38"/>
                    </a:lnTo>
                    <a:lnTo>
                      <a:pt x="147" y="35"/>
                    </a:lnTo>
                    <a:lnTo>
                      <a:pt x="150" y="35"/>
                    </a:lnTo>
                    <a:lnTo>
                      <a:pt x="153" y="32"/>
                    </a:lnTo>
                    <a:lnTo>
                      <a:pt x="158" y="29"/>
                    </a:lnTo>
                    <a:lnTo>
                      <a:pt x="161" y="32"/>
                    </a:lnTo>
                    <a:lnTo>
                      <a:pt x="166" y="30"/>
                    </a:lnTo>
                    <a:lnTo>
                      <a:pt x="175" y="29"/>
                    </a:lnTo>
                    <a:lnTo>
                      <a:pt x="182" y="25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089" name="Google Shape;1089;p15"/>
              <p:cNvCxnSpPr/>
              <p:nvPr/>
            </p:nvCxnSpPr>
            <p:spPr>
              <a:xfrm>
                <a:off x="4819" y="1558"/>
                <a:ext cx="0" cy="0"/>
              </a:xfrm>
              <a:prstGeom prst="straightConnector1">
                <a:avLst/>
              </a:prstGeom>
              <a:solidFill>
                <a:schemeClr val="accent1"/>
              </a:solidFill>
              <a:ln>
                <a:noFill/>
              </a:ln>
            </p:spPr>
          </p:cxnSp>
          <p:cxnSp>
            <p:nvCxnSpPr>
              <p:cNvPr id="1090" name="Google Shape;1090;p15"/>
              <p:cNvCxnSpPr/>
              <p:nvPr/>
            </p:nvCxnSpPr>
            <p:spPr>
              <a:xfrm>
                <a:off x="4819" y="1558"/>
                <a:ext cx="0" cy="0"/>
              </a:xfrm>
              <a:prstGeom prst="straightConnector1">
                <a:avLst/>
              </a:prstGeom>
              <a:solidFill>
                <a:schemeClr val="accent1"/>
              </a:solidFill>
              <a:ln>
                <a:noFill/>
              </a:ln>
            </p:spPr>
          </p:cxnSp>
          <p:sp>
            <p:nvSpPr>
              <p:cNvPr id="1091" name="Google Shape;1091;p15"/>
              <p:cNvSpPr/>
              <p:nvPr/>
            </p:nvSpPr>
            <p:spPr>
              <a:xfrm>
                <a:off x="4835" y="1559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15"/>
              <p:cNvSpPr/>
              <p:nvPr/>
            </p:nvSpPr>
            <p:spPr>
              <a:xfrm>
                <a:off x="4822" y="1540"/>
                <a:ext cx="16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 extrusionOk="0">
                    <a:moveTo>
                      <a:pt x="0" y="10"/>
                    </a:moveTo>
                    <a:lnTo>
                      <a:pt x="2" y="11"/>
                    </a:lnTo>
                    <a:lnTo>
                      <a:pt x="2" y="14"/>
                    </a:lnTo>
                    <a:lnTo>
                      <a:pt x="3" y="16"/>
                    </a:lnTo>
                    <a:lnTo>
                      <a:pt x="5" y="16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9"/>
                    </a:lnTo>
                    <a:lnTo>
                      <a:pt x="8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1" y="18"/>
                    </a:lnTo>
                    <a:lnTo>
                      <a:pt x="14" y="16"/>
                    </a:lnTo>
                    <a:lnTo>
                      <a:pt x="16" y="14"/>
                    </a:lnTo>
                    <a:lnTo>
                      <a:pt x="16" y="13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6" y="10"/>
                    </a:lnTo>
                    <a:lnTo>
                      <a:pt x="16" y="6"/>
                    </a:lnTo>
                    <a:lnTo>
                      <a:pt x="16" y="3"/>
                    </a:lnTo>
                    <a:lnTo>
                      <a:pt x="16" y="0"/>
                    </a:lnTo>
                    <a:lnTo>
                      <a:pt x="13" y="0"/>
                    </a:lnTo>
                    <a:lnTo>
                      <a:pt x="8" y="2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10" y="6"/>
                    </a:lnTo>
                    <a:lnTo>
                      <a:pt x="10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0" y="10"/>
                    </a:lnTo>
                    <a:close/>
                  </a:path>
                </a:pathLst>
              </a:custGeom>
              <a:gradFill>
                <a:gsLst>
                  <a:gs pos="0">
                    <a:srgbClr val="00A6FF"/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4838" y="1546"/>
                <a:ext cx="2" cy="5"/>
              </a:xfrm>
              <a:custGeom>
                <a:avLst/>
                <a:gdLst/>
                <a:ahLst/>
                <a:cxnLst/>
                <a:rect l="l" t="t" r="r" b="b"/>
                <a:pathLst>
                  <a:path w="2" h="5" extrusionOk="0">
                    <a:moveTo>
                      <a:pt x="2" y="0"/>
                    </a:moveTo>
                    <a:lnTo>
                      <a:pt x="0" y="4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4" name="Google Shape;1094;p15"/>
              <p:cNvSpPr/>
              <p:nvPr/>
            </p:nvSpPr>
            <p:spPr>
              <a:xfrm>
                <a:off x="4867" y="1553"/>
                <a:ext cx="4" cy="8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6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5" name="Google Shape;1095;p15"/>
              <p:cNvSpPr/>
              <p:nvPr/>
            </p:nvSpPr>
            <p:spPr>
              <a:xfrm>
                <a:off x="4805" y="1550"/>
                <a:ext cx="12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2" y="8"/>
                    </a:moveTo>
                    <a:lnTo>
                      <a:pt x="12" y="6"/>
                    </a:lnTo>
                    <a:lnTo>
                      <a:pt x="11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1" y="8"/>
                    </a:lnTo>
                    <a:lnTo>
                      <a:pt x="4" y="9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11" y="11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15"/>
              <p:cNvSpPr/>
              <p:nvPr/>
            </p:nvSpPr>
            <p:spPr>
              <a:xfrm>
                <a:off x="4820" y="1561"/>
                <a:ext cx="1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3" h="8" extrusionOk="0">
                    <a:moveTo>
                      <a:pt x="2" y="5"/>
                    </a:moveTo>
                    <a:lnTo>
                      <a:pt x="0" y="5"/>
                    </a:lnTo>
                    <a:lnTo>
                      <a:pt x="2" y="6"/>
                    </a:lnTo>
                    <a:lnTo>
                      <a:pt x="5" y="8"/>
                    </a:lnTo>
                    <a:lnTo>
                      <a:pt x="10" y="8"/>
                    </a:lnTo>
                    <a:lnTo>
                      <a:pt x="12" y="5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6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7" y="5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4846" y="1567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2" y="3"/>
                    </a:moveTo>
                    <a:lnTo>
                      <a:pt x="0" y="7"/>
                    </a:lnTo>
                    <a:lnTo>
                      <a:pt x="2" y="7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8" y="7"/>
                    </a:lnTo>
                    <a:lnTo>
                      <a:pt x="8" y="5"/>
                    </a:lnTo>
                    <a:lnTo>
                      <a:pt x="6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8" name="Google Shape;1098;p15"/>
              <p:cNvSpPr/>
              <p:nvPr/>
            </p:nvSpPr>
            <p:spPr>
              <a:xfrm>
                <a:off x="4817" y="1515"/>
                <a:ext cx="5" cy="1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0" y="1"/>
                    </a:moveTo>
                    <a:lnTo>
                      <a:pt x="2" y="1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9" name="Google Shape;1099;p15"/>
              <p:cNvSpPr/>
              <p:nvPr/>
            </p:nvSpPr>
            <p:spPr>
              <a:xfrm>
                <a:off x="4792" y="1524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0" y="2"/>
                    </a:moveTo>
                    <a:lnTo>
                      <a:pt x="0" y="5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4817" y="1558"/>
                <a:ext cx="3" cy="8"/>
              </a:xfrm>
              <a:custGeom>
                <a:avLst/>
                <a:gdLst/>
                <a:ahLst/>
                <a:cxnLst/>
                <a:rect l="l" t="t" r="r" b="b"/>
                <a:pathLst>
                  <a:path w="3" h="8" extrusionOk="0">
                    <a:moveTo>
                      <a:pt x="2" y="6"/>
                    </a:moveTo>
                    <a:lnTo>
                      <a:pt x="3" y="1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1" name="Google Shape;1101;p15"/>
              <p:cNvSpPr/>
              <p:nvPr/>
            </p:nvSpPr>
            <p:spPr>
              <a:xfrm>
                <a:off x="4785" y="1505"/>
                <a:ext cx="29" cy="26"/>
              </a:xfrm>
              <a:custGeom>
                <a:avLst/>
                <a:gdLst/>
                <a:ahLst/>
                <a:cxnLst/>
                <a:rect l="l" t="t" r="r" b="b"/>
                <a:pathLst>
                  <a:path w="29" h="26" extrusionOk="0">
                    <a:moveTo>
                      <a:pt x="29" y="0"/>
                    </a:moveTo>
                    <a:lnTo>
                      <a:pt x="26" y="5"/>
                    </a:lnTo>
                    <a:lnTo>
                      <a:pt x="21" y="6"/>
                    </a:lnTo>
                    <a:lnTo>
                      <a:pt x="20" y="6"/>
                    </a:lnTo>
                    <a:lnTo>
                      <a:pt x="18" y="10"/>
                    </a:lnTo>
                    <a:lnTo>
                      <a:pt x="16" y="13"/>
                    </a:lnTo>
                    <a:lnTo>
                      <a:pt x="13" y="14"/>
                    </a:lnTo>
                    <a:lnTo>
                      <a:pt x="10" y="14"/>
                    </a:lnTo>
                    <a:lnTo>
                      <a:pt x="7" y="18"/>
                    </a:lnTo>
                    <a:lnTo>
                      <a:pt x="5" y="16"/>
                    </a:lnTo>
                    <a:lnTo>
                      <a:pt x="4" y="16"/>
                    </a:lnTo>
                    <a:lnTo>
                      <a:pt x="2" y="19"/>
                    </a:lnTo>
                    <a:lnTo>
                      <a:pt x="0" y="21"/>
                    </a:lnTo>
                    <a:lnTo>
                      <a:pt x="2" y="22"/>
                    </a:lnTo>
                    <a:lnTo>
                      <a:pt x="4" y="22"/>
                    </a:lnTo>
                    <a:lnTo>
                      <a:pt x="7" y="26"/>
                    </a:lnTo>
                    <a:lnTo>
                      <a:pt x="5" y="22"/>
                    </a:lnTo>
                    <a:lnTo>
                      <a:pt x="7" y="19"/>
                    </a:lnTo>
                    <a:lnTo>
                      <a:pt x="10" y="16"/>
                    </a:lnTo>
                    <a:lnTo>
                      <a:pt x="12" y="18"/>
                    </a:lnTo>
                    <a:lnTo>
                      <a:pt x="13" y="18"/>
                    </a:lnTo>
                    <a:lnTo>
                      <a:pt x="16" y="18"/>
                    </a:lnTo>
                    <a:lnTo>
                      <a:pt x="18" y="16"/>
                    </a:lnTo>
                    <a:lnTo>
                      <a:pt x="21" y="16"/>
                    </a:lnTo>
                    <a:lnTo>
                      <a:pt x="24" y="18"/>
                    </a:lnTo>
                    <a:lnTo>
                      <a:pt x="26" y="18"/>
                    </a:lnTo>
                    <a:lnTo>
                      <a:pt x="27" y="13"/>
                    </a:lnTo>
                    <a:lnTo>
                      <a:pt x="27" y="10"/>
                    </a:lnTo>
                    <a:lnTo>
                      <a:pt x="27" y="8"/>
                    </a:lnTo>
                    <a:lnTo>
                      <a:pt x="27" y="5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A6FF"/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15"/>
              <p:cNvSpPr/>
              <p:nvPr/>
            </p:nvSpPr>
            <p:spPr>
              <a:xfrm>
                <a:off x="4812" y="1562"/>
                <a:ext cx="4" cy="2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2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4814" y="1542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2" h="6" extrusionOk="0">
                    <a:moveTo>
                      <a:pt x="2" y="3"/>
                    </a:moveTo>
                    <a:lnTo>
                      <a:pt x="2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4" name="Google Shape;1104;p15"/>
              <p:cNvSpPr/>
              <p:nvPr/>
            </p:nvSpPr>
            <p:spPr>
              <a:xfrm>
                <a:off x="4784" y="1523"/>
                <a:ext cx="36" cy="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41" extrusionOk="0">
                    <a:moveTo>
                      <a:pt x="16" y="39"/>
                    </a:moveTo>
                    <a:lnTo>
                      <a:pt x="17" y="41"/>
                    </a:lnTo>
                    <a:lnTo>
                      <a:pt x="19" y="41"/>
                    </a:lnTo>
                    <a:lnTo>
                      <a:pt x="19" y="41"/>
                    </a:lnTo>
                    <a:lnTo>
                      <a:pt x="19" y="38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7" y="35"/>
                    </a:lnTo>
                    <a:lnTo>
                      <a:pt x="19" y="33"/>
                    </a:lnTo>
                    <a:lnTo>
                      <a:pt x="19" y="31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22" y="27"/>
                    </a:lnTo>
                    <a:lnTo>
                      <a:pt x="22" y="25"/>
                    </a:lnTo>
                    <a:lnTo>
                      <a:pt x="24" y="23"/>
                    </a:lnTo>
                    <a:lnTo>
                      <a:pt x="25" y="23"/>
                    </a:lnTo>
                    <a:lnTo>
                      <a:pt x="27" y="22"/>
                    </a:lnTo>
                    <a:lnTo>
                      <a:pt x="27" y="19"/>
                    </a:lnTo>
                    <a:lnTo>
                      <a:pt x="27" y="15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2" y="15"/>
                    </a:lnTo>
                    <a:lnTo>
                      <a:pt x="33" y="15"/>
                    </a:lnTo>
                    <a:lnTo>
                      <a:pt x="35" y="15"/>
                    </a:lnTo>
                    <a:lnTo>
                      <a:pt x="35" y="14"/>
                    </a:lnTo>
                    <a:lnTo>
                      <a:pt x="36" y="12"/>
                    </a:lnTo>
                    <a:lnTo>
                      <a:pt x="33" y="9"/>
                    </a:lnTo>
                    <a:lnTo>
                      <a:pt x="32" y="11"/>
                    </a:lnTo>
                    <a:lnTo>
                      <a:pt x="28" y="11"/>
                    </a:lnTo>
                    <a:lnTo>
                      <a:pt x="27" y="9"/>
                    </a:lnTo>
                    <a:lnTo>
                      <a:pt x="25" y="6"/>
                    </a:lnTo>
                    <a:lnTo>
                      <a:pt x="24" y="6"/>
                    </a:lnTo>
                    <a:lnTo>
                      <a:pt x="25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7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6" y="4"/>
                    </a:lnTo>
                    <a:lnTo>
                      <a:pt x="16" y="6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6" y="9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4" y="6"/>
                    </a:lnTo>
                    <a:lnTo>
                      <a:pt x="13" y="4"/>
                    </a:lnTo>
                    <a:lnTo>
                      <a:pt x="11" y="4"/>
                    </a:lnTo>
                    <a:lnTo>
                      <a:pt x="9" y="8"/>
                    </a:lnTo>
                    <a:lnTo>
                      <a:pt x="11" y="9"/>
                    </a:lnTo>
                    <a:lnTo>
                      <a:pt x="8" y="11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3" y="8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3" y="15"/>
                    </a:lnTo>
                    <a:lnTo>
                      <a:pt x="1" y="14"/>
                    </a:lnTo>
                    <a:lnTo>
                      <a:pt x="0" y="14"/>
                    </a:lnTo>
                    <a:lnTo>
                      <a:pt x="1" y="17"/>
                    </a:lnTo>
                    <a:lnTo>
                      <a:pt x="3" y="19"/>
                    </a:lnTo>
                    <a:lnTo>
                      <a:pt x="3" y="22"/>
                    </a:lnTo>
                    <a:lnTo>
                      <a:pt x="5" y="23"/>
                    </a:lnTo>
                    <a:lnTo>
                      <a:pt x="1" y="25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3" y="28"/>
                    </a:lnTo>
                    <a:lnTo>
                      <a:pt x="6" y="31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39"/>
                    </a:lnTo>
                    <a:lnTo>
                      <a:pt x="9" y="39"/>
                    </a:lnTo>
                    <a:lnTo>
                      <a:pt x="16" y="39"/>
                    </a:lnTo>
                    <a:close/>
                  </a:path>
                </a:pathLst>
              </a:custGeom>
              <a:gradFill>
                <a:gsLst>
                  <a:gs pos="0">
                    <a:srgbClr val="00A6FF"/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5" name="Google Shape;1105;p15"/>
              <p:cNvSpPr/>
              <p:nvPr/>
            </p:nvSpPr>
            <p:spPr>
              <a:xfrm>
                <a:off x="4849" y="1240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7" y="16"/>
                    </a:moveTo>
                    <a:lnTo>
                      <a:pt x="8" y="13"/>
                    </a:lnTo>
                    <a:lnTo>
                      <a:pt x="11" y="11"/>
                    </a:lnTo>
                    <a:lnTo>
                      <a:pt x="16" y="7"/>
                    </a:lnTo>
                    <a:lnTo>
                      <a:pt x="13" y="3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3" y="7"/>
                    </a:lnTo>
                    <a:lnTo>
                      <a:pt x="8" y="7"/>
                    </a:lnTo>
                    <a:lnTo>
                      <a:pt x="7" y="10"/>
                    </a:lnTo>
                    <a:lnTo>
                      <a:pt x="5" y="7"/>
                    </a:lnTo>
                    <a:lnTo>
                      <a:pt x="8" y="0"/>
                    </a:lnTo>
                    <a:lnTo>
                      <a:pt x="3" y="5"/>
                    </a:lnTo>
                    <a:lnTo>
                      <a:pt x="3" y="8"/>
                    </a:lnTo>
                    <a:lnTo>
                      <a:pt x="2" y="10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0" y="16"/>
                    </a:lnTo>
                    <a:lnTo>
                      <a:pt x="2" y="16"/>
                    </a:lnTo>
                    <a:lnTo>
                      <a:pt x="5" y="11"/>
                    </a:lnTo>
                    <a:lnTo>
                      <a:pt x="5" y="15"/>
                    </a:lnTo>
                    <a:lnTo>
                      <a:pt x="7" y="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4929" y="1191"/>
                <a:ext cx="6" cy="8"/>
              </a:xfrm>
              <a:custGeom>
                <a:avLst/>
                <a:gdLst/>
                <a:ahLst/>
                <a:cxnLst/>
                <a:rect l="l" t="t" r="r" b="b"/>
                <a:pathLst>
                  <a:path w="6" h="8" extrusionOk="0">
                    <a:moveTo>
                      <a:pt x="3" y="8"/>
                    </a:moveTo>
                    <a:lnTo>
                      <a:pt x="5" y="6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7" name="Google Shape;1107;p15"/>
              <p:cNvSpPr/>
              <p:nvPr/>
            </p:nvSpPr>
            <p:spPr>
              <a:xfrm>
                <a:off x="4844" y="1250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2" y="0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15"/>
              <p:cNvSpPr/>
              <p:nvPr/>
            </p:nvSpPr>
            <p:spPr>
              <a:xfrm>
                <a:off x="4841" y="1287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2" y="3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4841" y="1253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7" y="6"/>
                    </a:moveTo>
                    <a:lnTo>
                      <a:pt x="7" y="0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3" y="5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Google Shape;1110;p15"/>
              <p:cNvSpPr/>
              <p:nvPr/>
            </p:nvSpPr>
            <p:spPr>
              <a:xfrm>
                <a:off x="4843" y="1240"/>
                <a:ext cx="8" cy="10"/>
              </a:xfrm>
              <a:custGeom>
                <a:avLst/>
                <a:gdLst/>
                <a:ahLst/>
                <a:cxnLst/>
                <a:rect l="l" t="t" r="r" b="b"/>
                <a:pathLst>
                  <a:path w="8" h="10" extrusionOk="0">
                    <a:moveTo>
                      <a:pt x="8" y="3"/>
                    </a:moveTo>
                    <a:lnTo>
                      <a:pt x="6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3" y="8"/>
                    </a:lnTo>
                    <a:lnTo>
                      <a:pt x="5" y="10"/>
                    </a:lnTo>
                    <a:lnTo>
                      <a:pt x="8" y="8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15"/>
              <p:cNvSpPr/>
              <p:nvPr/>
            </p:nvSpPr>
            <p:spPr>
              <a:xfrm>
                <a:off x="4860" y="1239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5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5" y="3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2" name="Google Shape;1112;p15"/>
              <p:cNvSpPr/>
              <p:nvPr/>
            </p:nvSpPr>
            <p:spPr>
              <a:xfrm>
                <a:off x="4824" y="1310"/>
                <a:ext cx="3" cy="7"/>
              </a:xfrm>
              <a:custGeom>
                <a:avLst/>
                <a:gdLst/>
                <a:ahLst/>
                <a:cxnLst/>
                <a:rect l="l" t="t" r="r" b="b"/>
                <a:pathLst>
                  <a:path w="3" h="7" extrusionOk="0">
                    <a:moveTo>
                      <a:pt x="0" y="4"/>
                    </a:moveTo>
                    <a:lnTo>
                      <a:pt x="1" y="7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15"/>
              <p:cNvSpPr/>
              <p:nvPr/>
            </p:nvSpPr>
            <p:spPr>
              <a:xfrm>
                <a:off x="4825" y="1317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2" y="3"/>
                    </a:moveTo>
                    <a:lnTo>
                      <a:pt x="5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15"/>
              <p:cNvSpPr/>
              <p:nvPr/>
            </p:nvSpPr>
            <p:spPr>
              <a:xfrm>
                <a:off x="4830" y="1261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2" y="3"/>
                    </a:move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15"/>
              <p:cNvSpPr/>
              <p:nvPr/>
            </p:nvSpPr>
            <p:spPr>
              <a:xfrm>
                <a:off x="4824" y="1274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0"/>
                    </a:moveTo>
                    <a:lnTo>
                      <a:pt x="0" y="1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5"/>
              <p:cNvSpPr/>
              <p:nvPr/>
            </p:nvSpPr>
            <p:spPr>
              <a:xfrm>
                <a:off x="4835" y="1258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0" y="6"/>
                    </a:moveTo>
                    <a:lnTo>
                      <a:pt x="5" y="3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1117;p15"/>
              <p:cNvSpPr/>
              <p:nvPr/>
            </p:nvSpPr>
            <p:spPr>
              <a:xfrm>
                <a:off x="4895" y="1200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5" y="8"/>
                    </a:moveTo>
                    <a:lnTo>
                      <a:pt x="5" y="7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5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15"/>
              <p:cNvSpPr/>
              <p:nvPr/>
            </p:nvSpPr>
            <p:spPr>
              <a:xfrm>
                <a:off x="4886" y="1208"/>
                <a:ext cx="9" cy="8"/>
              </a:xfrm>
              <a:custGeom>
                <a:avLst/>
                <a:gdLst/>
                <a:ahLst/>
                <a:cxnLst/>
                <a:rect l="l" t="t" r="r" b="b"/>
                <a:pathLst>
                  <a:path w="9" h="8" extrusionOk="0">
                    <a:moveTo>
                      <a:pt x="8" y="2"/>
                    </a:moveTo>
                    <a:lnTo>
                      <a:pt x="6" y="2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6" y="4"/>
                    </a:lnTo>
                    <a:lnTo>
                      <a:pt x="9" y="2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15"/>
              <p:cNvSpPr/>
              <p:nvPr/>
            </p:nvSpPr>
            <p:spPr>
              <a:xfrm>
                <a:off x="4919" y="1184"/>
                <a:ext cx="15" cy="10"/>
              </a:xfrm>
              <a:custGeom>
                <a:avLst/>
                <a:gdLst/>
                <a:ahLst/>
                <a:cxnLst/>
                <a:rect l="l" t="t" r="r" b="b"/>
                <a:pathLst>
                  <a:path w="15" h="10" extrusionOk="0">
                    <a:moveTo>
                      <a:pt x="8" y="4"/>
                    </a:moveTo>
                    <a:lnTo>
                      <a:pt x="7" y="7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5" y="10"/>
                    </a:lnTo>
                    <a:lnTo>
                      <a:pt x="8" y="10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0" y="5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15"/>
              <p:cNvSpPr/>
              <p:nvPr/>
            </p:nvSpPr>
            <p:spPr>
              <a:xfrm>
                <a:off x="4924" y="1197"/>
                <a:ext cx="6" cy="5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2" y="0"/>
                    </a:moveTo>
                    <a:lnTo>
                      <a:pt x="0" y="2"/>
                    </a:lnTo>
                    <a:lnTo>
                      <a:pt x="2" y="3"/>
                    </a:lnTo>
                    <a:lnTo>
                      <a:pt x="5" y="5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15"/>
              <p:cNvSpPr/>
              <p:nvPr/>
            </p:nvSpPr>
            <p:spPr>
              <a:xfrm>
                <a:off x="4879" y="1216"/>
                <a:ext cx="10" cy="8"/>
              </a:xfrm>
              <a:custGeom>
                <a:avLst/>
                <a:gdLst/>
                <a:ahLst/>
                <a:cxnLst/>
                <a:rect l="l" t="t" r="r" b="b"/>
                <a:pathLst>
                  <a:path w="10" h="8" extrusionOk="0">
                    <a:moveTo>
                      <a:pt x="8" y="0"/>
                    </a:moveTo>
                    <a:lnTo>
                      <a:pt x="7" y="2"/>
                    </a:lnTo>
                    <a:lnTo>
                      <a:pt x="4" y="2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5" y="7"/>
                    </a:lnTo>
                    <a:lnTo>
                      <a:pt x="8" y="7"/>
                    </a:lnTo>
                    <a:lnTo>
                      <a:pt x="8" y="5"/>
                    </a:lnTo>
                    <a:lnTo>
                      <a:pt x="10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15"/>
              <p:cNvSpPr/>
              <p:nvPr/>
            </p:nvSpPr>
            <p:spPr>
              <a:xfrm>
                <a:off x="4903" y="1202"/>
                <a:ext cx="7" cy="10"/>
              </a:xfrm>
              <a:custGeom>
                <a:avLst/>
                <a:gdLst/>
                <a:ahLst/>
                <a:cxnLst/>
                <a:rect l="l" t="t" r="r" b="b"/>
                <a:pathLst>
                  <a:path w="7" h="10" extrusionOk="0">
                    <a:moveTo>
                      <a:pt x="3" y="0"/>
                    </a:moveTo>
                    <a:lnTo>
                      <a:pt x="0" y="3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10"/>
                    </a:lnTo>
                    <a:lnTo>
                      <a:pt x="7" y="8"/>
                    </a:lnTo>
                    <a:lnTo>
                      <a:pt x="5" y="6"/>
                    </a:lnTo>
                    <a:lnTo>
                      <a:pt x="5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3" name="Google Shape;1123;p15"/>
              <p:cNvSpPr/>
              <p:nvPr/>
            </p:nvSpPr>
            <p:spPr>
              <a:xfrm>
                <a:off x="4867" y="1223"/>
                <a:ext cx="12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2" h="16" extrusionOk="0">
                    <a:moveTo>
                      <a:pt x="9" y="11"/>
                    </a:moveTo>
                    <a:lnTo>
                      <a:pt x="12" y="9"/>
                    </a:lnTo>
                    <a:lnTo>
                      <a:pt x="11" y="8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3"/>
                    </a:lnTo>
                    <a:lnTo>
                      <a:pt x="3" y="1"/>
                    </a:lnTo>
                    <a:lnTo>
                      <a:pt x="1" y="5"/>
                    </a:lnTo>
                    <a:lnTo>
                      <a:pt x="4" y="6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3" y="16"/>
                    </a:lnTo>
                    <a:lnTo>
                      <a:pt x="4" y="16"/>
                    </a:lnTo>
                    <a:lnTo>
                      <a:pt x="4" y="11"/>
                    </a:lnTo>
                    <a:lnTo>
                      <a:pt x="8" y="12"/>
                    </a:lnTo>
                    <a:lnTo>
                      <a:pt x="9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4" name="Google Shape;1124;p15"/>
              <p:cNvSpPr/>
              <p:nvPr/>
            </p:nvSpPr>
            <p:spPr>
              <a:xfrm>
                <a:off x="4889" y="1202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2"/>
                    </a:moveTo>
                    <a:lnTo>
                      <a:pt x="2" y="3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15"/>
              <p:cNvSpPr/>
              <p:nvPr/>
            </p:nvSpPr>
            <p:spPr>
              <a:xfrm>
                <a:off x="4884" y="1207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5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15"/>
              <p:cNvSpPr/>
              <p:nvPr/>
            </p:nvSpPr>
            <p:spPr>
              <a:xfrm>
                <a:off x="4868" y="1240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3"/>
                    </a:moveTo>
                    <a:lnTo>
                      <a:pt x="3" y="3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15"/>
              <p:cNvSpPr/>
              <p:nvPr/>
            </p:nvSpPr>
            <p:spPr>
              <a:xfrm>
                <a:off x="4851" y="1229"/>
                <a:ext cx="9" cy="13"/>
              </a:xfrm>
              <a:custGeom>
                <a:avLst/>
                <a:gdLst/>
                <a:ahLst/>
                <a:cxnLst/>
                <a:rect l="l" t="t" r="r" b="b"/>
                <a:pathLst>
                  <a:path w="9" h="13" extrusionOk="0">
                    <a:moveTo>
                      <a:pt x="6" y="5"/>
                    </a:moveTo>
                    <a:lnTo>
                      <a:pt x="9" y="3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1" y="13"/>
                    </a:lnTo>
                    <a:lnTo>
                      <a:pt x="5" y="8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15"/>
              <p:cNvSpPr/>
              <p:nvPr/>
            </p:nvSpPr>
            <p:spPr>
              <a:xfrm>
                <a:off x="4744" y="1454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3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15"/>
              <p:cNvSpPr/>
              <p:nvPr/>
            </p:nvSpPr>
            <p:spPr>
              <a:xfrm>
                <a:off x="4739" y="1416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Google Shape;1130;p15"/>
              <p:cNvSpPr/>
              <p:nvPr/>
            </p:nvSpPr>
            <p:spPr>
              <a:xfrm>
                <a:off x="4744" y="1460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0" y="0"/>
                    </a:moveTo>
                    <a:lnTo>
                      <a:pt x="3" y="4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1131;p15"/>
              <p:cNvSpPr/>
              <p:nvPr/>
            </p:nvSpPr>
            <p:spPr>
              <a:xfrm>
                <a:off x="4741" y="1411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0"/>
                    </a:moveTo>
                    <a:lnTo>
                      <a:pt x="1" y="3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1132;p15"/>
              <p:cNvSpPr/>
              <p:nvPr/>
            </p:nvSpPr>
            <p:spPr>
              <a:xfrm>
                <a:off x="4749" y="1456"/>
                <a:ext cx="1" cy="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1133;p15"/>
              <p:cNvSpPr/>
              <p:nvPr/>
            </p:nvSpPr>
            <p:spPr>
              <a:xfrm>
                <a:off x="4741" y="1440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0" y="1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4" name="Google Shape;1134;p15"/>
              <p:cNvSpPr/>
              <p:nvPr/>
            </p:nvSpPr>
            <p:spPr>
              <a:xfrm>
                <a:off x="4739" y="1435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5" name="Google Shape;1135;p15"/>
              <p:cNvSpPr/>
              <p:nvPr/>
            </p:nvSpPr>
            <p:spPr>
              <a:xfrm>
                <a:off x="4741" y="1449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6" name="Google Shape;1136;p15"/>
              <p:cNvSpPr/>
              <p:nvPr/>
            </p:nvSpPr>
            <p:spPr>
              <a:xfrm>
                <a:off x="4747" y="1448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2" h="6" extrusionOk="0">
                    <a:moveTo>
                      <a:pt x="0" y="6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7" name="Google Shape;1137;p15"/>
              <p:cNvSpPr/>
              <p:nvPr/>
            </p:nvSpPr>
            <p:spPr>
              <a:xfrm>
                <a:off x="4741" y="1446"/>
                <a:ext cx="3" cy="0"/>
              </a:xfrm>
              <a:custGeom>
                <a:avLst/>
                <a:gdLst/>
                <a:ahLst/>
                <a:cxnLst/>
                <a:rect l="l" t="t" r="r" b="b"/>
                <a:pathLst>
                  <a:path w="3" h="120000" extrusionOk="0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8" name="Google Shape;1138;p15"/>
              <p:cNvSpPr/>
              <p:nvPr/>
            </p:nvSpPr>
            <p:spPr>
              <a:xfrm>
                <a:off x="4827" y="1263"/>
                <a:ext cx="3" cy="8"/>
              </a:xfrm>
              <a:custGeom>
                <a:avLst/>
                <a:gdLst/>
                <a:ahLst/>
                <a:cxnLst/>
                <a:rect l="l" t="t" r="r" b="b"/>
                <a:pathLst>
                  <a:path w="3" h="8" extrusionOk="0">
                    <a:moveTo>
                      <a:pt x="1" y="0"/>
                    </a:moveTo>
                    <a:lnTo>
                      <a:pt x="0" y="4"/>
                    </a:lnTo>
                    <a:lnTo>
                      <a:pt x="0" y="8"/>
                    </a:lnTo>
                    <a:lnTo>
                      <a:pt x="3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1139;p15"/>
              <p:cNvSpPr/>
              <p:nvPr/>
            </p:nvSpPr>
            <p:spPr>
              <a:xfrm>
                <a:off x="4811" y="1342"/>
                <a:ext cx="8" cy="5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1" y="2"/>
                    </a:moveTo>
                    <a:lnTo>
                      <a:pt x="0" y="4"/>
                    </a:lnTo>
                    <a:lnTo>
                      <a:pt x="1" y="4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0" name="Google Shape;1140;p15"/>
              <p:cNvSpPr/>
              <p:nvPr/>
            </p:nvSpPr>
            <p:spPr>
              <a:xfrm>
                <a:off x="4819" y="1323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3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Google Shape;1141;p15"/>
              <p:cNvSpPr/>
              <p:nvPr/>
            </p:nvSpPr>
            <p:spPr>
              <a:xfrm>
                <a:off x="4747" y="1405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1142;p15"/>
              <p:cNvSpPr/>
              <p:nvPr/>
            </p:nvSpPr>
            <p:spPr>
              <a:xfrm>
                <a:off x="4750" y="1476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0"/>
                    </a:moveTo>
                    <a:lnTo>
                      <a:pt x="0" y="3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3" name="Google Shape;1143;p15"/>
              <p:cNvSpPr/>
              <p:nvPr/>
            </p:nvSpPr>
            <p:spPr>
              <a:xfrm>
                <a:off x="4817" y="1338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5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4" name="Google Shape;1144;p15"/>
              <p:cNvSpPr/>
              <p:nvPr/>
            </p:nvSpPr>
            <p:spPr>
              <a:xfrm>
                <a:off x="4781" y="1376"/>
                <a:ext cx="8" cy="5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3" y="5"/>
                    </a:moveTo>
                    <a:lnTo>
                      <a:pt x="6" y="5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1" y="1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5" name="Google Shape;1145;p15"/>
              <p:cNvSpPr/>
              <p:nvPr/>
            </p:nvSpPr>
            <p:spPr>
              <a:xfrm>
                <a:off x="4773" y="1379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6" name="Google Shape;1146;p15"/>
              <p:cNvSpPr/>
              <p:nvPr/>
            </p:nvSpPr>
            <p:spPr>
              <a:xfrm>
                <a:off x="4750" y="1403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3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7" name="Google Shape;1147;p15"/>
              <p:cNvSpPr/>
              <p:nvPr/>
            </p:nvSpPr>
            <p:spPr>
              <a:xfrm>
                <a:off x="4776" y="1384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8" name="Google Shape;1148;p15"/>
              <p:cNvSpPr/>
              <p:nvPr/>
            </p:nvSpPr>
            <p:spPr>
              <a:xfrm>
                <a:off x="4779" y="1371"/>
                <a:ext cx="6" cy="5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6" y="2"/>
                    </a:moveTo>
                    <a:lnTo>
                      <a:pt x="5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9" name="Google Shape;1149;p15"/>
              <p:cNvSpPr/>
              <p:nvPr/>
            </p:nvSpPr>
            <p:spPr>
              <a:xfrm>
                <a:off x="4894" y="1212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1" y="0"/>
                    </a:moveTo>
                    <a:lnTo>
                      <a:pt x="0" y="4"/>
                    </a:lnTo>
                    <a:lnTo>
                      <a:pt x="3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0" name="Google Shape;1150;p15"/>
              <p:cNvSpPr/>
              <p:nvPr/>
            </p:nvSpPr>
            <p:spPr>
              <a:xfrm>
                <a:off x="4938" y="1180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0" y="1"/>
                    </a:moveTo>
                    <a:lnTo>
                      <a:pt x="4" y="3"/>
                    </a:lnTo>
                    <a:lnTo>
                      <a:pt x="4" y="3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1" name="Google Shape;1151;p15"/>
              <p:cNvSpPr/>
              <p:nvPr/>
            </p:nvSpPr>
            <p:spPr>
              <a:xfrm>
                <a:off x="4946" y="1175"/>
                <a:ext cx="4" cy="1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1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2" name="Google Shape;1152;p15"/>
              <p:cNvSpPr/>
              <p:nvPr/>
            </p:nvSpPr>
            <p:spPr>
              <a:xfrm>
                <a:off x="4741" y="1173"/>
                <a:ext cx="283" cy="33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330" extrusionOk="0">
                    <a:moveTo>
                      <a:pt x="84" y="310"/>
                    </a:moveTo>
                    <a:lnTo>
                      <a:pt x="86" y="306"/>
                    </a:lnTo>
                    <a:lnTo>
                      <a:pt x="84" y="299"/>
                    </a:lnTo>
                    <a:lnTo>
                      <a:pt x="83" y="294"/>
                    </a:lnTo>
                    <a:lnTo>
                      <a:pt x="84" y="292"/>
                    </a:lnTo>
                    <a:lnTo>
                      <a:pt x="86" y="291"/>
                    </a:lnTo>
                    <a:lnTo>
                      <a:pt x="84" y="287"/>
                    </a:lnTo>
                    <a:lnTo>
                      <a:pt x="86" y="286"/>
                    </a:lnTo>
                    <a:lnTo>
                      <a:pt x="89" y="286"/>
                    </a:lnTo>
                    <a:lnTo>
                      <a:pt x="91" y="284"/>
                    </a:lnTo>
                    <a:lnTo>
                      <a:pt x="91" y="281"/>
                    </a:lnTo>
                    <a:lnTo>
                      <a:pt x="92" y="276"/>
                    </a:lnTo>
                    <a:lnTo>
                      <a:pt x="91" y="273"/>
                    </a:lnTo>
                    <a:lnTo>
                      <a:pt x="89" y="267"/>
                    </a:lnTo>
                    <a:lnTo>
                      <a:pt x="87" y="262"/>
                    </a:lnTo>
                    <a:lnTo>
                      <a:pt x="87" y="260"/>
                    </a:lnTo>
                    <a:lnTo>
                      <a:pt x="94" y="257"/>
                    </a:lnTo>
                    <a:lnTo>
                      <a:pt x="94" y="252"/>
                    </a:lnTo>
                    <a:lnTo>
                      <a:pt x="95" y="249"/>
                    </a:lnTo>
                    <a:lnTo>
                      <a:pt x="91" y="244"/>
                    </a:lnTo>
                    <a:lnTo>
                      <a:pt x="86" y="243"/>
                    </a:lnTo>
                    <a:lnTo>
                      <a:pt x="86" y="236"/>
                    </a:lnTo>
                    <a:lnTo>
                      <a:pt x="87" y="232"/>
                    </a:lnTo>
                    <a:lnTo>
                      <a:pt x="86" y="227"/>
                    </a:lnTo>
                    <a:lnTo>
                      <a:pt x="84" y="222"/>
                    </a:lnTo>
                    <a:lnTo>
                      <a:pt x="86" y="219"/>
                    </a:lnTo>
                    <a:lnTo>
                      <a:pt x="86" y="211"/>
                    </a:lnTo>
                    <a:lnTo>
                      <a:pt x="84" y="203"/>
                    </a:lnTo>
                    <a:lnTo>
                      <a:pt x="84" y="196"/>
                    </a:lnTo>
                    <a:lnTo>
                      <a:pt x="87" y="192"/>
                    </a:lnTo>
                    <a:lnTo>
                      <a:pt x="91" y="190"/>
                    </a:lnTo>
                    <a:lnTo>
                      <a:pt x="95" y="190"/>
                    </a:lnTo>
                    <a:lnTo>
                      <a:pt x="100" y="192"/>
                    </a:lnTo>
                    <a:lnTo>
                      <a:pt x="102" y="187"/>
                    </a:lnTo>
                    <a:lnTo>
                      <a:pt x="102" y="182"/>
                    </a:lnTo>
                    <a:lnTo>
                      <a:pt x="100" y="180"/>
                    </a:lnTo>
                    <a:lnTo>
                      <a:pt x="100" y="177"/>
                    </a:lnTo>
                    <a:lnTo>
                      <a:pt x="105" y="165"/>
                    </a:lnTo>
                    <a:lnTo>
                      <a:pt x="105" y="158"/>
                    </a:lnTo>
                    <a:lnTo>
                      <a:pt x="107" y="152"/>
                    </a:lnTo>
                    <a:lnTo>
                      <a:pt x="108" y="149"/>
                    </a:lnTo>
                    <a:lnTo>
                      <a:pt x="108" y="144"/>
                    </a:lnTo>
                    <a:lnTo>
                      <a:pt x="107" y="142"/>
                    </a:lnTo>
                    <a:lnTo>
                      <a:pt x="107" y="139"/>
                    </a:lnTo>
                    <a:lnTo>
                      <a:pt x="111" y="137"/>
                    </a:lnTo>
                    <a:lnTo>
                      <a:pt x="116" y="136"/>
                    </a:lnTo>
                    <a:lnTo>
                      <a:pt x="118" y="134"/>
                    </a:lnTo>
                    <a:lnTo>
                      <a:pt x="118" y="131"/>
                    </a:lnTo>
                    <a:lnTo>
                      <a:pt x="121" y="125"/>
                    </a:lnTo>
                    <a:lnTo>
                      <a:pt x="126" y="118"/>
                    </a:lnTo>
                    <a:lnTo>
                      <a:pt x="127" y="115"/>
                    </a:lnTo>
                    <a:lnTo>
                      <a:pt x="126" y="112"/>
                    </a:lnTo>
                    <a:lnTo>
                      <a:pt x="124" y="110"/>
                    </a:lnTo>
                    <a:lnTo>
                      <a:pt x="124" y="104"/>
                    </a:lnTo>
                    <a:lnTo>
                      <a:pt x="126" y="102"/>
                    </a:lnTo>
                    <a:lnTo>
                      <a:pt x="127" y="99"/>
                    </a:lnTo>
                    <a:lnTo>
                      <a:pt x="127" y="96"/>
                    </a:lnTo>
                    <a:lnTo>
                      <a:pt x="130" y="96"/>
                    </a:lnTo>
                    <a:lnTo>
                      <a:pt x="132" y="91"/>
                    </a:lnTo>
                    <a:lnTo>
                      <a:pt x="135" y="88"/>
                    </a:lnTo>
                    <a:lnTo>
                      <a:pt x="138" y="90"/>
                    </a:lnTo>
                    <a:lnTo>
                      <a:pt x="140" y="91"/>
                    </a:lnTo>
                    <a:lnTo>
                      <a:pt x="142" y="91"/>
                    </a:lnTo>
                    <a:lnTo>
                      <a:pt x="143" y="90"/>
                    </a:lnTo>
                    <a:lnTo>
                      <a:pt x="142" y="86"/>
                    </a:lnTo>
                    <a:lnTo>
                      <a:pt x="143" y="85"/>
                    </a:lnTo>
                    <a:lnTo>
                      <a:pt x="143" y="83"/>
                    </a:lnTo>
                    <a:lnTo>
                      <a:pt x="143" y="82"/>
                    </a:lnTo>
                    <a:lnTo>
                      <a:pt x="142" y="78"/>
                    </a:lnTo>
                    <a:lnTo>
                      <a:pt x="143" y="77"/>
                    </a:lnTo>
                    <a:lnTo>
                      <a:pt x="148" y="77"/>
                    </a:lnTo>
                    <a:lnTo>
                      <a:pt x="150" y="75"/>
                    </a:lnTo>
                    <a:lnTo>
                      <a:pt x="154" y="77"/>
                    </a:lnTo>
                    <a:lnTo>
                      <a:pt x="158" y="78"/>
                    </a:lnTo>
                    <a:lnTo>
                      <a:pt x="161" y="80"/>
                    </a:lnTo>
                    <a:lnTo>
                      <a:pt x="162" y="80"/>
                    </a:lnTo>
                    <a:lnTo>
                      <a:pt x="164" y="80"/>
                    </a:lnTo>
                    <a:lnTo>
                      <a:pt x="165" y="82"/>
                    </a:lnTo>
                    <a:lnTo>
                      <a:pt x="165" y="77"/>
                    </a:lnTo>
                    <a:lnTo>
                      <a:pt x="164" y="75"/>
                    </a:lnTo>
                    <a:lnTo>
                      <a:pt x="164" y="70"/>
                    </a:lnTo>
                    <a:lnTo>
                      <a:pt x="167" y="70"/>
                    </a:lnTo>
                    <a:lnTo>
                      <a:pt x="165" y="67"/>
                    </a:lnTo>
                    <a:lnTo>
                      <a:pt x="164" y="66"/>
                    </a:lnTo>
                    <a:lnTo>
                      <a:pt x="164" y="62"/>
                    </a:lnTo>
                    <a:lnTo>
                      <a:pt x="167" y="64"/>
                    </a:lnTo>
                    <a:lnTo>
                      <a:pt x="170" y="62"/>
                    </a:lnTo>
                    <a:lnTo>
                      <a:pt x="170" y="62"/>
                    </a:lnTo>
                    <a:lnTo>
                      <a:pt x="170" y="62"/>
                    </a:lnTo>
                    <a:lnTo>
                      <a:pt x="172" y="62"/>
                    </a:lnTo>
                    <a:lnTo>
                      <a:pt x="172" y="62"/>
                    </a:lnTo>
                    <a:lnTo>
                      <a:pt x="173" y="62"/>
                    </a:lnTo>
                    <a:lnTo>
                      <a:pt x="173" y="59"/>
                    </a:lnTo>
                    <a:lnTo>
                      <a:pt x="173" y="58"/>
                    </a:lnTo>
                    <a:lnTo>
                      <a:pt x="175" y="56"/>
                    </a:lnTo>
                    <a:lnTo>
                      <a:pt x="178" y="56"/>
                    </a:lnTo>
                    <a:lnTo>
                      <a:pt x="180" y="59"/>
                    </a:lnTo>
                    <a:lnTo>
                      <a:pt x="186" y="64"/>
                    </a:lnTo>
                    <a:lnTo>
                      <a:pt x="188" y="67"/>
                    </a:lnTo>
                    <a:lnTo>
                      <a:pt x="189" y="70"/>
                    </a:lnTo>
                    <a:lnTo>
                      <a:pt x="193" y="72"/>
                    </a:lnTo>
                    <a:lnTo>
                      <a:pt x="201" y="72"/>
                    </a:lnTo>
                    <a:lnTo>
                      <a:pt x="204" y="69"/>
                    </a:lnTo>
                    <a:lnTo>
                      <a:pt x="205" y="67"/>
                    </a:lnTo>
                    <a:lnTo>
                      <a:pt x="209" y="67"/>
                    </a:lnTo>
                    <a:lnTo>
                      <a:pt x="213" y="70"/>
                    </a:lnTo>
                    <a:lnTo>
                      <a:pt x="216" y="70"/>
                    </a:lnTo>
                    <a:lnTo>
                      <a:pt x="218" y="67"/>
                    </a:lnTo>
                    <a:lnTo>
                      <a:pt x="220" y="66"/>
                    </a:lnTo>
                    <a:lnTo>
                      <a:pt x="221" y="64"/>
                    </a:lnTo>
                    <a:lnTo>
                      <a:pt x="224" y="64"/>
                    </a:lnTo>
                    <a:lnTo>
                      <a:pt x="226" y="62"/>
                    </a:lnTo>
                    <a:lnTo>
                      <a:pt x="228" y="61"/>
                    </a:lnTo>
                    <a:lnTo>
                      <a:pt x="226" y="58"/>
                    </a:lnTo>
                    <a:lnTo>
                      <a:pt x="224" y="55"/>
                    </a:lnTo>
                    <a:lnTo>
                      <a:pt x="226" y="47"/>
                    </a:lnTo>
                    <a:lnTo>
                      <a:pt x="226" y="45"/>
                    </a:lnTo>
                    <a:lnTo>
                      <a:pt x="226" y="43"/>
                    </a:lnTo>
                    <a:lnTo>
                      <a:pt x="228" y="42"/>
                    </a:lnTo>
                    <a:lnTo>
                      <a:pt x="229" y="39"/>
                    </a:lnTo>
                    <a:lnTo>
                      <a:pt x="229" y="37"/>
                    </a:lnTo>
                    <a:lnTo>
                      <a:pt x="232" y="35"/>
                    </a:lnTo>
                    <a:lnTo>
                      <a:pt x="236" y="37"/>
                    </a:lnTo>
                    <a:lnTo>
                      <a:pt x="237" y="35"/>
                    </a:lnTo>
                    <a:lnTo>
                      <a:pt x="237" y="35"/>
                    </a:lnTo>
                    <a:lnTo>
                      <a:pt x="240" y="32"/>
                    </a:lnTo>
                    <a:lnTo>
                      <a:pt x="245" y="32"/>
                    </a:lnTo>
                    <a:lnTo>
                      <a:pt x="248" y="34"/>
                    </a:lnTo>
                    <a:lnTo>
                      <a:pt x="252" y="39"/>
                    </a:lnTo>
                    <a:lnTo>
                      <a:pt x="253" y="40"/>
                    </a:lnTo>
                    <a:lnTo>
                      <a:pt x="256" y="42"/>
                    </a:lnTo>
                    <a:lnTo>
                      <a:pt x="261" y="42"/>
                    </a:lnTo>
                    <a:lnTo>
                      <a:pt x="263" y="43"/>
                    </a:lnTo>
                    <a:lnTo>
                      <a:pt x="266" y="47"/>
                    </a:lnTo>
                    <a:lnTo>
                      <a:pt x="264" y="50"/>
                    </a:lnTo>
                    <a:lnTo>
                      <a:pt x="263" y="55"/>
                    </a:lnTo>
                    <a:lnTo>
                      <a:pt x="263" y="59"/>
                    </a:lnTo>
                    <a:lnTo>
                      <a:pt x="264" y="59"/>
                    </a:lnTo>
                    <a:lnTo>
                      <a:pt x="264" y="55"/>
                    </a:lnTo>
                    <a:lnTo>
                      <a:pt x="269" y="51"/>
                    </a:lnTo>
                    <a:lnTo>
                      <a:pt x="272" y="50"/>
                    </a:lnTo>
                    <a:lnTo>
                      <a:pt x="274" y="48"/>
                    </a:lnTo>
                    <a:lnTo>
                      <a:pt x="274" y="43"/>
                    </a:lnTo>
                    <a:lnTo>
                      <a:pt x="275" y="43"/>
                    </a:lnTo>
                    <a:lnTo>
                      <a:pt x="279" y="45"/>
                    </a:lnTo>
                    <a:lnTo>
                      <a:pt x="280" y="42"/>
                    </a:lnTo>
                    <a:lnTo>
                      <a:pt x="280" y="39"/>
                    </a:lnTo>
                    <a:lnTo>
                      <a:pt x="280" y="39"/>
                    </a:lnTo>
                    <a:lnTo>
                      <a:pt x="280" y="39"/>
                    </a:lnTo>
                    <a:lnTo>
                      <a:pt x="277" y="37"/>
                    </a:lnTo>
                    <a:lnTo>
                      <a:pt x="277" y="37"/>
                    </a:lnTo>
                    <a:lnTo>
                      <a:pt x="275" y="39"/>
                    </a:lnTo>
                    <a:lnTo>
                      <a:pt x="275" y="40"/>
                    </a:lnTo>
                    <a:lnTo>
                      <a:pt x="274" y="39"/>
                    </a:lnTo>
                    <a:lnTo>
                      <a:pt x="274" y="37"/>
                    </a:lnTo>
                    <a:lnTo>
                      <a:pt x="272" y="37"/>
                    </a:lnTo>
                    <a:lnTo>
                      <a:pt x="272" y="39"/>
                    </a:lnTo>
                    <a:lnTo>
                      <a:pt x="272" y="42"/>
                    </a:lnTo>
                    <a:lnTo>
                      <a:pt x="271" y="40"/>
                    </a:lnTo>
                    <a:lnTo>
                      <a:pt x="269" y="39"/>
                    </a:lnTo>
                    <a:lnTo>
                      <a:pt x="267" y="40"/>
                    </a:lnTo>
                    <a:lnTo>
                      <a:pt x="267" y="42"/>
                    </a:lnTo>
                    <a:lnTo>
                      <a:pt x="266" y="40"/>
                    </a:lnTo>
                    <a:lnTo>
                      <a:pt x="266" y="37"/>
                    </a:lnTo>
                    <a:lnTo>
                      <a:pt x="264" y="37"/>
                    </a:lnTo>
                    <a:lnTo>
                      <a:pt x="263" y="34"/>
                    </a:lnTo>
                    <a:lnTo>
                      <a:pt x="263" y="32"/>
                    </a:lnTo>
                    <a:lnTo>
                      <a:pt x="260" y="34"/>
                    </a:lnTo>
                    <a:lnTo>
                      <a:pt x="258" y="32"/>
                    </a:lnTo>
                    <a:lnTo>
                      <a:pt x="255" y="32"/>
                    </a:lnTo>
                    <a:lnTo>
                      <a:pt x="253" y="29"/>
                    </a:lnTo>
                    <a:lnTo>
                      <a:pt x="253" y="29"/>
                    </a:lnTo>
                    <a:lnTo>
                      <a:pt x="258" y="31"/>
                    </a:lnTo>
                    <a:lnTo>
                      <a:pt x="261" y="29"/>
                    </a:lnTo>
                    <a:lnTo>
                      <a:pt x="264" y="31"/>
                    </a:lnTo>
                    <a:lnTo>
                      <a:pt x="269" y="31"/>
                    </a:lnTo>
                    <a:lnTo>
                      <a:pt x="274" y="29"/>
                    </a:lnTo>
                    <a:lnTo>
                      <a:pt x="275" y="24"/>
                    </a:lnTo>
                    <a:lnTo>
                      <a:pt x="282" y="23"/>
                    </a:lnTo>
                    <a:lnTo>
                      <a:pt x="283" y="21"/>
                    </a:lnTo>
                    <a:lnTo>
                      <a:pt x="283" y="21"/>
                    </a:lnTo>
                    <a:lnTo>
                      <a:pt x="282" y="19"/>
                    </a:lnTo>
                    <a:lnTo>
                      <a:pt x="282" y="19"/>
                    </a:lnTo>
                    <a:lnTo>
                      <a:pt x="279" y="18"/>
                    </a:lnTo>
                    <a:lnTo>
                      <a:pt x="277" y="19"/>
                    </a:lnTo>
                    <a:lnTo>
                      <a:pt x="274" y="16"/>
                    </a:lnTo>
                    <a:lnTo>
                      <a:pt x="272" y="16"/>
                    </a:lnTo>
                    <a:lnTo>
                      <a:pt x="269" y="18"/>
                    </a:lnTo>
                    <a:lnTo>
                      <a:pt x="267" y="18"/>
                    </a:lnTo>
                    <a:lnTo>
                      <a:pt x="267" y="18"/>
                    </a:lnTo>
                    <a:lnTo>
                      <a:pt x="269" y="16"/>
                    </a:lnTo>
                    <a:lnTo>
                      <a:pt x="271" y="15"/>
                    </a:lnTo>
                    <a:lnTo>
                      <a:pt x="267" y="13"/>
                    </a:lnTo>
                    <a:lnTo>
                      <a:pt x="267" y="13"/>
                    </a:lnTo>
                    <a:lnTo>
                      <a:pt x="264" y="13"/>
                    </a:lnTo>
                    <a:lnTo>
                      <a:pt x="263" y="16"/>
                    </a:lnTo>
                    <a:lnTo>
                      <a:pt x="263" y="16"/>
                    </a:lnTo>
                    <a:lnTo>
                      <a:pt x="263" y="13"/>
                    </a:lnTo>
                    <a:lnTo>
                      <a:pt x="261" y="13"/>
                    </a:lnTo>
                    <a:lnTo>
                      <a:pt x="260" y="15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260" y="13"/>
                    </a:lnTo>
                    <a:lnTo>
                      <a:pt x="260" y="11"/>
                    </a:lnTo>
                    <a:lnTo>
                      <a:pt x="258" y="10"/>
                    </a:lnTo>
                    <a:lnTo>
                      <a:pt x="255" y="8"/>
                    </a:lnTo>
                    <a:lnTo>
                      <a:pt x="253" y="10"/>
                    </a:lnTo>
                    <a:lnTo>
                      <a:pt x="253" y="15"/>
                    </a:lnTo>
                    <a:lnTo>
                      <a:pt x="252" y="15"/>
                    </a:lnTo>
                    <a:lnTo>
                      <a:pt x="250" y="16"/>
                    </a:lnTo>
                    <a:lnTo>
                      <a:pt x="252" y="19"/>
                    </a:lnTo>
                    <a:lnTo>
                      <a:pt x="252" y="21"/>
                    </a:lnTo>
                    <a:lnTo>
                      <a:pt x="250" y="23"/>
                    </a:lnTo>
                    <a:lnTo>
                      <a:pt x="250" y="21"/>
                    </a:lnTo>
                    <a:lnTo>
                      <a:pt x="248" y="21"/>
                    </a:lnTo>
                    <a:lnTo>
                      <a:pt x="247" y="21"/>
                    </a:lnTo>
                    <a:lnTo>
                      <a:pt x="245" y="21"/>
                    </a:lnTo>
                    <a:lnTo>
                      <a:pt x="242" y="23"/>
                    </a:lnTo>
                    <a:lnTo>
                      <a:pt x="244" y="19"/>
                    </a:lnTo>
                    <a:lnTo>
                      <a:pt x="247" y="18"/>
                    </a:lnTo>
                    <a:lnTo>
                      <a:pt x="248" y="16"/>
                    </a:lnTo>
                    <a:lnTo>
                      <a:pt x="247" y="15"/>
                    </a:lnTo>
                    <a:lnTo>
                      <a:pt x="247" y="15"/>
                    </a:lnTo>
                    <a:lnTo>
                      <a:pt x="244" y="16"/>
                    </a:lnTo>
                    <a:lnTo>
                      <a:pt x="242" y="16"/>
                    </a:lnTo>
                    <a:lnTo>
                      <a:pt x="242" y="15"/>
                    </a:lnTo>
                    <a:lnTo>
                      <a:pt x="244" y="13"/>
                    </a:lnTo>
                    <a:lnTo>
                      <a:pt x="244" y="11"/>
                    </a:lnTo>
                    <a:lnTo>
                      <a:pt x="242" y="11"/>
                    </a:lnTo>
                    <a:lnTo>
                      <a:pt x="242" y="10"/>
                    </a:lnTo>
                    <a:lnTo>
                      <a:pt x="244" y="10"/>
                    </a:lnTo>
                    <a:lnTo>
                      <a:pt x="244" y="11"/>
                    </a:lnTo>
                    <a:lnTo>
                      <a:pt x="247" y="11"/>
                    </a:lnTo>
                    <a:lnTo>
                      <a:pt x="248" y="7"/>
                    </a:lnTo>
                    <a:lnTo>
                      <a:pt x="248" y="5"/>
                    </a:lnTo>
                    <a:lnTo>
                      <a:pt x="245" y="5"/>
                    </a:lnTo>
                    <a:lnTo>
                      <a:pt x="244" y="5"/>
                    </a:lnTo>
                    <a:lnTo>
                      <a:pt x="245" y="2"/>
                    </a:lnTo>
                    <a:lnTo>
                      <a:pt x="244" y="0"/>
                    </a:lnTo>
                    <a:lnTo>
                      <a:pt x="242" y="2"/>
                    </a:lnTo>
                    <a:lnTo>
                      <a:pt x="240" y="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7" y="3"/>
                    </a:lnTo>
                    <a:lnTo>
                      <a:pt x="239" y="5"/>
                    </a:lnTo>
                    <a:lnTo>
                      <a:pt x="237" y="7"/>
                    </a:lnTo>
                    <a:lnTo>
                      <a:pt x="237" y="7"/>
                    </a:lnTo>
                    <a:lnTo>
                      <a:pt x="234" y="5"/>
                    </a:lnTo>
                    <a:lnTo>
                      <a:pt x="234" y="7"/>
                    </a:lnTo>
                    <a:lnTo>
                      <a:pt x="232" y="8"/>
                    </a:lnTo>
                    <a:lnTo>
                      <a:pt x="232" y="10"/>
                    </a:lnTo>
                    <a:lnTo>
                      <a:pt x="236" y="10"/>
                    </a:lnTo>
                    <a:lnTo>
                      <a:pt x="236" y="10"/>
                    </a:lnTo>
                    <a:lnTo>
                      <a:pt x="236" y="11"/>
                    </a:lnTo>
                    <a:lnTo>
                      <a:pt x="234" y="11"/>
                    </a:lnTo>
                    <a:lnTo>
                      <a:pt x="234" y="15"/>
                    </a:lnTo>
                    <a:lnTo>
                      <a:pt x="232" y="15"/>
                    </a:lnTo>
                    <a:lnTo>
                      <a:pt x="232" y="16"/>
                    </a:lnTo>
                    <a:lnTo>
                      <a:pt x="232" y="18"/>
                    </a:lnTo>
                    <a:lnTo>
                      <a:pt x="232" y="19"/>
                    </a:lnTo>
                    <a:lnTo>
                      <a:pt x="232" y="21"/>
                    </a:lnTo>
                    <a:lnTo>
                      <a:pt x="232" y="23"/>
                    </a:lnTo>
                    <a:lnTo>
                      <a:pt x="229" y="21"/>
                    </a:lnTo>
                    <a:lnTo>
                      <a:pt x="228" y="23"/>
                    </a:lnTo>
                    <a:lnTo>
                      <a:pt x="228" y="24"/>
                    </a:lnTo>
                    <a:lnTo>
                      <a:pt x="226" y="24"/>
                    </a:lnTo>
                    <a:lnTo>
                      <a:pt x="226" y="23"/>
                    </a:lnTo>
                    <a:lnTo>
                      <a:pt x="228" y="18"/>
                    </a:lnTo>
                    <a:lnTo>
                      <a:pt x="226" y="16"/>
                    </a:lnTo>
                    <a:lnTo>
                      <a:pt x="226" y="15"/>
                    </a:lnTo>
                    <a:lnTo>
                      <a:pt x="228" y="13"/>
                    </a:lnTo>
                    <a:lnTo>
                      <a:pt x="228" y="10"/>
                    </a:lnTo>
                    <a:lnTo>
                      <a:pt x="228" y="8"/>
                    </a:lnTo>
                    <a:lnTo>
                      <a:pt x="226" y="8"/>
                    </a:lnTo>
                    <a:lnTo>
                      <a:pt x="223" y="13"/>
                    </a:lnTo>
                    <a:lnTo>
                      <a:pt x="223" y="16"/>
                    </a:lnTo>
                    <a:lnTo>
                      <a:pt x="218" y="21"/>
                    </a:lnTo>
                    <a:lnTo>
                      <a:pt x="218" y="26"/>
                    </a:lnTo>
                    <a:lnTo>
                      <a:pt x="218" y="27"/>
                    </a:lnTo>
                    <a:lnTo>
                      <a:pt x="218" y="29"/>
                    </a:lnTo>
                    <a:lnTo>
                      <a:pt x="215" y="34"/>
                    </a:lnTo>
                    <a:lnTo>
                      <a:pt x="213" y="34"/>
                    </a:lnTo>
                    <a:lnTo>
                      <a:pt x="213" y="32"/>
                    </a:lnTo>
                    <a:lnTo>
                      <a:pt x="212" y="31"/>
                    </a:lnTo>
                    <a:lnTo>
                      <a:pt x="215" y="26"/>
                    </a:lnTo>
                    <a:lnTo>
                      <a:pt x="213" y="24"/>
                    </a:lnTo>
                    <a:lnTo>
                      <a:pt x="215" y="23"/>
                    </a:lnTo>
                    <a:lnTo>
                      <a:pt x="213" y="19"/>
                    </a:lnTo>
                    <a:lnTo>
                      <a:pt x="218" y="15"/>
                    </a:lnTo>
                    <a:lnTo>
                      <a:pt x="218" y="13"/>
                    </a:lnTo>
                    <a:lnTo>
                      <a:pt x="220" y="11"/>
                    </a:lnTo>
                    <a:lnTo>
                      <a:pt x="218" y="10"/>
                    </a:lnTo>
                    <a:lnTo>
                      <a:pt x="216" y="10"/>
                    </a:lnTo>
                    <a:lnTo>
                      <a:pt x="215" y="8"/>
                    </a:lnTo>
                    <a:lnTo>
                      <a:pt x="213" y="8"/>
                    </a:lnTo>
                    <a:lnTo>
                      <a:pt x="213" y="11"/>
                    </a:lnTo>
                    <a:lnTo>
                      <a:pt x="212" y="13"/>
                    </a:lnTo>
                    <a:lnTo>
                      <a:pt x="212" y="10"/>
                    </a:lnTo>
                    <a:lnTo>
                      <a:pt x="210" y="8"/>
                    </a:lnTo>
                    <a:lnTo>
                      <a:pt x="207" y="8"/>
                    </a:lnTo>
                    <a:lnTo>
                      <a:pt x="205" y="8"/>
                    </a:lnTo>
                    <a:lnTo>
                      <a:pt x="207" y="11"/>
                    </a:lnTo>
                    <a:lnTo>
                      <a:pt x="205" y="15"/>
                    </a:lnTo>
                    <a:lnTo>
                      <a:pt x="204" y="13"/>
                    </a:lnTo>
                    <a:lnTo>
                      <a:pt x="202" y="11"/>
                    </a:lnTo>
                    <a:lnTo>
                      <a:pt x="202" y="13"/>
                    </a:lnTo>
                    <a:lnTo>
                      <a:pt x="202" y="13"/>
                    </a:lnTo>
                    <a:lnTo>
                      <a:pt x="205" y="16"/>
                    </a:lnTo>
                    <a:lnTo>
                      <a:pt x="205" y="18"/>
                    </a:lnTo>
                    <a:lnTo>
                      <a:pt x="205" y="19"/>
                    </a:lnTo>
                    <a:lnTo>
                      <a:pt x="204" y="18"/>
                    </a:lnTo>
                    <a:lnTo>
                      <a:pt x="202" y="19"/>
                    </a:lnTo>
                    <a:lnTo>
                      <a:pt x="202" y="21"/>
                    </a:lnTo>
                    <a:lnTo>
                      <a:pt x="202" y="21"/>
                    </a:lnTo>
                    <a:lnTo>
                      <a:pt x="202" y="23"/>
                    </a:lnTo>
                    <a:lnTo>
                      <a:pt x="199" y="21"/>
                    </a:lnTo>
                    <a:lnTo>
                      <a:pt x="197" y="21"/>
                    </a:lnTo>
                    <a:lnTo>
                      <a:pt x="197" y="24"/>
                    </a:lnTo>
                    <a:lnTo>
                      <a:pt x="194" y="24"/>
                    </a:lnTo>
                    <a:lnTo>
                      <a:pt x="194" y="26"/>
                    </a:lnTo>
                    <a:lnTo>
                      <a:pt x="196" y="27"/>
                    </a:lnTo>
                    <a:lnTo>
                      <a:pt x="193" y="29"/>
                    </a:lnTo>
                    <a:lnTo>
                      <a:pt x="193" y="31"/>
                    </a:lnTo>
                    <a:lnTo>
                      <a:pt x="194" y="32"/>
                    </a:lnTo>
                    <a:lnTo>
                      <a:pt x="193" y="34"/>
                    </a:lnTo>
                    <a:lnTo>
                      <a:pt x="196" y="35"/>
                    </a:lnTo>
                    <a:lnTo>
                      <a:pt x="196" y="37"/>
                    </a:lnTo>
                    <a:lnTo>
                      <a:pt x="196" y="37"/>
                    </a:lnTo>
                    <a:lnTo>
                      <a:pt x="191" y="37"/>
                    </a:lnTo>
                    <a:lnTo>
                      <a:pt x="191" y="34"/>
                    </a:lnTo>
                    <a:lnTo>
                      <a:pt x="189" y="34"/>
                    </a:lnTo>
                    <a:lnTo>
                      <a:pt x="191" y="31"/>
                    </a:lnTo>
                    <a:lnTo>
                      <a:pt x="188" y="31"/>
                    </a:lnTo>
                    <a:lnTo>
                      <a:pt x="186" y="31"/>
                    </a:lnTo>
                    <a:lnTo>
                      <a:pt x="183" y="31"/>
                    </a:lnTo>
                    <a:lnTo>
                      <a:pt x="178" y="27"/>
                    </a:lnTo>
                    <a:lnTo>
                      <a:pt x="178" y="27"/>
                    </a:lnTo>
                    <a:lnTo>
                      <a:pt x="177" y="29"/>
                    </a:lnTo>
                    <a:lnTo>
                      <a:pt x="175" y="27"/>
                    </a:lnTo>
                    <a:lnTo>
                      <a:pt x="173" y="29"/>
                    </a:lnTo>
                    <a:lnTo>
                      <a:pt x="170" y="29"/>
                    </a:lnTo>
                    <a:lnTo>
                      <a:pt x="170" y="31"/>
                    </a:lnTo>
                    <a:lnTo>
                      <a:pt x="173" y="34"/>
                    </a:lnTo>
                    <a:lnTo>
                      <a:pt x="175" y="34"/>
                    </a:lnTo>
                    <a:lnTo>
                      <a:pt x="177" y="35"/>
                    </a:lnTo>
                    <a:lnTo>
                      <a:pt x="180" y="35"/>
                    </a:lnTo>
                    <a:lnTo>
                      <a:pt x="178" y="39"/>
                    </a:lnTo>
                    <a:lnTo>
                      <a:pt x="178" y="40"/>
                    </a:lnTo>
                    <a:lnTo>
                      <a:pt x="181" y="43"/>
                    </a:lnTo>
                    <a:lnTo>
                      <a:pt x="180" y="45"/>
                    </a:lnTo>
                    <a:lnTo>
                      <a:pt x="178" y="43"/>
                    </a:lnTo>
                    <a:lnTo>
                      <a:pt x="177" y="42"/>
                    </a:lnTo>
                    <a:lnTo>
                      <a:pt x="175" y="40"/>
                    </a:lnTo>
                    <a:lnTo>
                      <a:pt x="173" y="39"/>
                    </a:lnTo>
                    <a:lnTo>
                      <a:pt x="172" y="40"/>
                    </a:lnTo>
                    <a:lnTo>
                      <a:pt x="170" y="42"/>
                    </a:lnTo>
                    <a:lnTo>
                      <a:pt x="170" y="39"/>
                    </a:lnTo>
                    <a:lnTo>
                      <a:pt x="167" y="40"/>
                    </a:lnTo>
                    <a:lnTo>
                      <a:pt x="167" y="42"/>
                    </a:lnTo>
                    <a:lnTo>
                      <a:pt x="165" y="45"/>
                    </a:lnTo>
                    <a:lnTo>
                      <a:pt x="165" y="47"/>
                    </a:lnTo>
                    <a:lnTo>
                      <a:pt x="169" y="48"/>
                    </a:lnTo>
                    <a:lnTo>
                      <a:pt x="169" y="50"/>
                    </a:lnTo>
                    <a:lnTo>
                      <a:pt x="167" y="50"/>
                    </a:lnTo>
                    <a:lnTo>
                      <a:pt x="165" y="48"/>
                    </a:lnTo>
                    <a:lnTo>
                      <a:pt x="164" y="51"/>
                    </a:lnTo>
                    <a:lnTo>
                      <a:pt x="164" y="55"/>
                    </a:lnTo>
                    <a:lnTo>
                      <a:pt x="161" y="56"/>
                    </a:lnTo>
                    <a:lnTo>
                      <a:pt x="161" y="55"/>
                    </a:lnTo>
                    <a:lnTo>
                      <a:pt x="162" y="53"/>
                    </a:lnTo>
                    <a:lnTo>
                      <a:pt x="162" y="51"/>
                    </a:lnTo>
                    <a:lnTo>
                      <a:pt x="164" y="48"/>
                    </a:lnTo>
                    <a:lnTo>
                      <a:pt x="162" y="40"/>
                    </a:lnTo>
                    <a:lnTo>
                      <a:pt x="161" y="40"/>
                    </a:lnTo>
                    <a:lnTo>
                      <a:pt x="158" y="47"/>
                    </a:lnTo>
                    <a:lnTo>
                      <a:pt x="158" y="50"/>
                    </a:lnTo>
                    <a:lnTo>
                      <a:pt x="158" y="51"/>
                    </a:lnTo>
                    <a:lnTo>
                      <a:pt x="156" y="53"/>
                    </a:lnTo>
                    <a:lnTo>
                      <a:pt x="154" y="51"/>
                    </a:lnTo>
                    <a:lnTo>
                      <a:pt x="156" y="48"/>
                    </a:lnTo>
                    <a:lnTo>
                      <a:pt x="156" y="43"/>
                    </a:lnTo>
                    <a:lnTo>
                      <a:pt x="154" y="43"/>
                    </a:lnTo>
                    <a:lnTo>
                      <a:pt x="151" y="45"/>
                    </a:lnTo>
                    <a:lnTo>
                      <a:pt x="150" y="50"/>
                    </a:lnTo>
                    <a:lnTo>
                      <a:pt x="151" y="51"/>
                    </a:lnTo>
                    <a:lnTo>
                      <a:pt x="150" y="55"/>
                    </a:lnTo>
                    <a:lnTo>
                      <a:pt x="154" y="56"/>
                    </a:lnTo>
                    <a:lnTo>
                      <a:pt x="156" y="59"/>
                    </a:lnTo>
                    <a:lnTo>
                      <a:pt x="154" y="62"/>
                    </a:lnTo>
                    <a:lnTo>
                      <a:pt x="153" y="58"/>
                    </a:lnTo>
                    <a:lnTo>
                      <a:pt x="150" y="56"/>
                    </a:lnTo>
                    <a:lnTo>
                      <a:pt x="148" y="51"/>
                    </a:lnTo>
                    <a:lnTo>
                      <a:pt x="146" y="51"/>
                    </a:lnTo>
                    <a:lnTo>
                      <a:pt x="143" y="53"/>
                    </a:lnTo>
                    <a:lnTo>
                      <a:pt x="143" y="55"/>
                    </a:lnTo>
                    <a:lnTo>
                      <a:pt x="146" y="58"/>
                    </a:lnTo>
                    <a:lnTo>
                      <a:pt x="148" y="58"/>
                    </a:lnTo>
                    <a:lnTo>
                      <a:pt x="150" y="58"/>
                    </a:lnTo>
                    <a:lnTo>
                      <a:pt x="146" y="58"/>
                    </a:lnTo>
                    <a:lnTo>
                      <a:pt x="145" y="59"/>
                    </a:lnTo>
                    <a:lnTo>
                      <a:pt x="146" y="61"/>
                    </a:lnTo>
                    <a:lnTo>
                      <a:pt x="143" y="59"/>
                    </a:lnTo>
                    <a:lnTo>
                      <a:pt x="143" y="56"/>
                    </a:lnTo>
                    <a:lnTo>
                      <a:pt x="142" y="56"/>
                    </a:lnTo>
                    <a:lnTo>
                      <a:pt x="142" y="53"/>
                    </a:lnTo>
                    <a:lnTo>
                      <a:pt x="140" y="55"/>
                    </a:lnTo>
                    <a:lnTo>
                      <a:pt x="138" y="58"/>
                    </a:lnTo>
                    <a:lnTo>
                      <a:pt x="140" y="59"/>
                    </a:lnTo>
                    <a:lnTo>
                      <a:pt x="140" y="62"/>
                    </a:lnTo>
                    <a:lnTo>
                      <a:pt x="137" y="62"/>
                    </a:lnTo>
                    <a:lnTo>
                      <a:pt x="135" y="62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35" y="66"/>
                    </a:lnTo>
                    <a:lnTo>
                      <a:pt x="137" y="67"/>
                    </a:lnTo>
                    <a:lnTo>
                      <a:pt x="135" y="67"/>
                    </a:lnTo>
                    <a:lnTo>
                      <a:pt x="134" y="69"/>
                    </a:lnTo>
                    <a:lnTo>
                      <a:pt x="135" y="70"/>
                    </a:lnTo>
                    <a:lnTo>
                      <a:pt x="134" y="72"/>
                    </a:lnTo>
                    <a:lnTo>
                      <a:pt x="132" y="72"/>
                    </a:lnTo>
                    <a:lnTo>
                      <a:pt x="132" y="74"/>
                    </a:lnTo>
                    <a:lnTo>
                      <a:pt x="132" y="74"/>
                    </a:lnTo>
                    <a:lnTo>
                      <a:pt x="130" y="74"/>
                    </a:lnTo>
                    <a:lnTo>
                      <a:pt x="129" y="72"/>
                    </a:lnTo>
                    <a:lnTo>
                      <a:pt x="127" y="74"/>
                    </a:lnTo>
                    <a:lnTo>
                      <a:pt x="126" y="75"/>
                    </a:lnTo>
                    <a:lnTo>
                      <a:pt x="126" y="77"/>
                    </a:lnTo>
                    <a:lnTo>
                      <a:pt x="126" y="77"/>
                    </a:lnTo>
                    <a:lnTo>
                      <a:pt x="122" y="78"/>
                    </a:lnTo>
                    <a:lnTo>
                      <a:pt x="121" y="80"/>
                    </a:lnTo>
                    <a:lnTo>
                      <a:pt x="124" y="82"/>
                    </a:lnTo>
                    <a:lnTo>
                      <a:pt x="130" y="80"/>
                    </a:lnTo>
                    <a:lnTo>
                      <a:pt x="132" y="80"/>
                    </a:lnTo>
                    <a:lnTo>
                      <a:pt x="134" y="78"/>
                    </a:lnTo>
                    <a:lnTo>
                      <a:pt x="135" y="78"/>
                    </a:lnTo>
                    <a:lnTo>
                      <a:pt x="135" y="80"/>
                    </a:lnTo>
                    <a:lnTo>
                      <a:pt x="134" y="83"/>
                    </a:lnTo>
                    <a:lnTo>
                      <a:pt x="134" y="86"/>
                    </a:lnTo>
                    <a:lnTo>
                      <a:pt x="132" y="88"/>
                    </a:lnTo>
                    <a:lnTo>
                      <a:pt x="132" y="86"/>
                    </a:lnTo>
                    <a:lnTo>
                      <a:pt x="130" y="85"/>
                    </a:lnTo>
                    <a:lnTo>
                      <a:pt x="129" y="85"/>
                    </a:lnTo>
                    <a:lnTo>
                      <a:pt x="127" y="83"/>
                    </a:lnTo>
                    <a:lnTo>
                      <a:pt x="126" y="83"/>
                    </a:lnTo>
                    <a:lnTo>
                      <a:pt x="126" y="85"/>
                    </a:lnTo>
                    <a:lnTo>
                      <a:pt x="126" y="86"/>
                    </a:lnTo>
                    <a:lnTo>
                      <a:pt x="122" y="85"/>
                    </a:lnTo>
                    <a:lnTo>
                      <a:pt x="121" y="85"/>
                    </a:lnTo>
                    <a:lnTo>
                      <a:pt x="124" y="86"/>
                    </a:lnTo>
                    <a:lnTo>
                      <a:pt x="124" y="88"/>
                    </a:lnTo>
                    <a:lnTo>
                      <a:pt x="122" y="88"/>
                    </a:lnTo>
                    <a:lnTo>
                      <a:pt x="122" y="90"/>
                    </a:lnTo>
                    <a:lnTo>
                      <a:pt x="122" y="93"/>
                    </a:lnTo>
                    <a:lnTo>
                      <a:pt x="122" y="94"/>
                    </a:lnTo>
                    <a:lnTo>
                      <a:pt x="121" y="91"/>
                    </a:lnTo>
                    <a:lnTo>
                      <a:pt x="121" y="90"/>
                    </a:lnTo>
                    <a:lnTo>
                      <a:pt x="119" y="86"/>
                    </a:lnTo>
                    <a:lnTo>
                      <a:pt x="118" y="90"/>
                    </a:lnTo>
                    <a:lnTo>
                      <a:pt x="115" y="90"/>
                    </a:lnTo>
                    <a:lnTo>
                      <a:pt x="115" y="88"/>
                    </a:lnTo>
                    <a:lnTo>
                      <a:pt x="115" y="86"/>
                    </a:lnTo>
                    <a:lnTo>
                      <a:pt x="113" y="86"/>
                    </a:lnTo>
                    <a:lnTo>
                      <a:pt x="111" y="90"/>
                    </a:lnTo>
                    <a:lnTo>
                      <a:pt x="113" y="91"/>
                    </a:lnTo>
                    <a:lnTo>
                      <a:pt x="116" y="91"/>
                    </a:lnTo>
                    <a:lnTo>
                      <a:pt x="118" y="93"/>
                    </a:lnTo>
                    <a:lnTo>
                      <a:pt x="118" y="94"/>
                    </a:lnTo>
                    <a:lnTo>
                      <a:pt x="111" y="94"/>
                    </a:lnTo>
                    <a:lnTo>
                      <a:pt x="111" y="94"/>
                    </a:lnTo>
                    <a:lnTo>
                      <a:pt x="108" y="94"/>
                    </a:lnTo>
                    <a:lnTo>
                      <a:pt x="108" y="98"/>
                    </a:lnTo>
                    <a:lnTo>
                      <a:pt x="110" y="99"/>
                    </a:lnTo>
                    <a:lnTo>
                      <a:pt x="108" y="101"/>
                    </a:lnTo>
                    <a:lnTo>
                      <a:pt x="110" y="101"/>
                    </a:lnTo>
                    <a:lnTo>
                      <a:pt x="113" y="98"/>
                    </a:lnTo>
                    <a:lnTo>
                      <a:pt x="115" y="98"/>
                    </a:lnTo>
                    <a:lnTo>
                      <a:pt x="116" y="99"/>
                    </a:lnTo>
                    <a:lnTo>
                      <a:pt x="113" y="99"/>
                    </a:lnTo>
                    <a:lnTo>
                      <a:pt x="111" y="102"/>
                    </a:lnTo>
                    <a:lnTo>
                      <a:pt x="113" y="104"/>
                    </a:lnTo>
                    <a:lnTo>
                      <a:pt x="116" y="106"/>
                    </a:lnTo>
                    <a:lnTo>
                      <a:pt x="116" y="109"/>
                    </a:lnTo>
                    <a:lnTo>
                      <a:pt x="115" y="107"/>
                    </a:lnTo>
                    <a:lnTo>
                      <a:pt x="113" y="107"/>
                    </a:lnTo>
                    <a:lnTo>
                      <a:pt x="110" y="104"/>
                    </a:lnTo>
                    <a:lnTo>
                      <a:pt x="108" y="104"/>
                    </a:lnTo>
                    <a:lnTo>
                      <a:pt x="107" y="106"/>
                    </a:lnTo>
                    <a:lnTo>
                      <a:pt x="110" y="107"/>
                    </a:lnTo>
                    <a:lnTo>
                      <a:pt x="107" y="109"/>
                    </a:lnTo>
                    <a:lnTo>
                      <a:pt x="103" y="110"/>
                    </a:lnTo>
                    <a:lnTo>
                      <a:pt x="103" y="112"/>
                    </a:lnTo>
                    <a:lnTo>
                      <a:pt x="107" y="112"/>
                    </a:lnTo>
                    <a:lnTo>
                      <a:pt x="108" y="112"/>
                    </a:lnTo>
                    <a:lnTo>
                      <a:pt x="110" y="112"/>
                    </a:lnTo>
                    <a:lnTo>
                      <a:pt x="113" y="112"/>
                    </a:lnTo>
                    <a:lnTo>
                      <a:pt x="113" y="114"/>
                    </a:lnTo>
                    <a:lnTo>
                      <a:pt x="115" y="115"/>
                    </a:lnTo>
                    <a:lnTo>
                      <a:pt x="115" y="117"/>
                    </a:lnTo>
                    <a:lnTo>
                      <a:pt x="111" y="115"/>
                    </a:lnTo>
                    <a:lnTo>
                      <a:pt x="108" y="115"/>
                    </a:lnTo>
                    <a:lnTo>
                      <a:pt x="107" y="115"/>
                    </a:lnTo>
                    <a:lnTo>
                      <a:pt x="103" y="115"/>
                    </a:lnTo>
                    <a:lnTo>
                      <a:pt x="103" y="118"/>
                    </a:lnTo>
                    <a:lnTo>
                      <a:pt x="102" y="120"/>
                    </a:lnTo>
                    <a:lnTo>
                      <a:pt x="100" y="118"/>
                    </a:lnTo>
                    <a:lnTo>
                      <a:pt x="97" y="120"/>
                    </a:lnTo>
                    <a:lnTo>
                      <a:pt x="95" y="120"/>
                    </a:lnTo>
                    <a:lnTo>
                      <a:pt x="94" y="121"/>
                    </a:lnTo>
                    <a:lnTo>
                      <a:pt x="97" y="123"/>
                    </a:lnTo>
                    <a:lnTo>
                      <a:pt x="99" y="125"/>
                    </a:lnTo>
                    <a:lnTo>
                      <a:pt x="97" y="125"/>
                    </a:lnTo>
                    <a:lnTo>
                      <a:pt x="95" y="125"/>
                    </a:lnTo>
                    <a:lnTo>
                      <a:pt x="94" y="125"/>
                    </a:lnTo>
                    <a:lnTo>
                      <a:pt x="97" y="126"/>
                    </a:lnTo>
                    <a:lnTo>
                      <a:pt x="95" y="128"/>
                    </a:lnTo>
                    <a:lnTo>
                      <a:pt x="94" y="128"/>
                    </a:lnTo>
                    <a:lnTo>
                      <a:pt x="92" y="126"/>
                    </a:lnTo>
                    <a:lnTo>
                      <a:pt x="92" y="128"/>
                    </a:lnTo>
                    <a:lnTo>
                      <a:pt x="94" y="129"/>
                    </a:lnTo>
                    <a:lnTo>
                      <a:pt x="92" y="129"/>
                    </a:lnTo>
                    <a:lnTo>
                      <a:pt x="92" y="131"/>
                    </a:lnTo>
                    <a:lnTo>
                      <a:pt x="94" y="131"/>
                    </a:lnTo>
                    <a:lnTo>
                      <a:pt x="92" y="133"/>
                    </a:lnTo>
                    <a:lnTo>
                      <a:pt x="91" y="133"/>
                    </a:lnTo>
                    <a:lnTo>
                      <a:pt x="91" y="133"/>
                    </a:lnTo>
                    <a:lnTo>
                      <a:pt x="91" y="133"/>
                    </a:lnTo>
                    <a:lnTo>
                      <a:pt x="89" y="134"/>
                    </a:lnTo>
                    <a:lnTo>
                      <a:pt x="91" y="136"/>
                    </a:lnTo>
                    <a:lnTo>
                      <a:pt x="94" y="137"/>
                    </a:lnTo>
                    <a:lnTo>
                      <a:pt x="95" y="139"/>
                    </a:lnTo>
                    <a:lnTo>
                      <a:pt x="97" y="139"/>
                    </a:lnTo>
                    <a:lnTo>
                      <a:pt x="99" y="137"/>
                    </a:lnTo>
                    <a:lnTo>
                      <a:pt x="97" y="139"/>
                    </a:lnTo>
                    <a:lnTo>
                      <a:pt x="97" y="141"/>
                    </a:lnTo>
                    <a:lnTo>
                      <a:pt x="95" y="141"/>
                    </a:lnTo>
                    <a:lnTo>
                      <a:pt x="94" y="141"/>
                    </a:lnTo>
                    <a:lnTo>
                      <a:pt x="89" y="141"/>
                    </a:lnTo>
                    <a:lnTo>
                      <a:pt x="87" y="142"/>
                    </a:lnTo>
                    <a:lnTo>
                      <a:pt x="87" y="144"/>
                    </a:lnTo>
                    <a:lnTo>
                      <a:pt x="91" y="144"/>
                    </a:lnTo>
                    <a:lnTo>
                      <a:pt x="91" y="145"/>
                    </a:lnTo>
                    <a:lnTo>
                      <a:pt x="92" y="147"/>
                    </a:lnTo>
                    <a:lnTo>
                      <a:pt x="92" y="149"/>
                    </a:lnTo>
                    <a:lnTo>
                      <a:pt x="91" y="147"/>
                    </a:lnTo>
                    <a:lnTo>
                      <a:pt x="89" y="147"/>
                    </a:lnTo>
                    <a:lnTo>
                      <a:pt x="87" y="149"/>
                    </a:lnTo>
                    <a:lnTo>
                      <a:pt x="87" y="150"/>
                    </a:lnTo>
                    <a:lnTo>
                      <a:pt x="87" y="150"/>
                    </a:lnTo>
                    <a:lnTo>
                      <a:pt x="89" y="152"/>
                    </a:lnTo>
                    <a:lnTo>
                      <a:pt x="89" y="153"/>
                    </a:lnTo>
                    <a:lnTo>
                      <a:pt x="87" y="153"/>
                    </a:lnTo>
                    <a:lnTo>
                      <a:pt x="86" y="152"/>
                    </a:lnTo>
                    <a:lnTo>
                      <a:pt x="86" y="153"/>
                    </a:lnTo>
                    <a:lnTo>
                      <a:pt x="86" y="155"/>
                    </a:lnTo>
                    <a:lnTo>
                      <a:pt x="87" y="157"/>
                    </a:lnTo>
                    <a:lnTo>
                      <a:pt x="89" y="157"/>
                    </a:lnTo>
                    <a:lnTo>
                      <a:pt x="87" y="158"/>
                    </a:lnTo>
                    <a:lnTo>
                      <a:pt x="84" y="157"/>
                    </a:lnTo>
                    <a:lnTo>
                      <a:pt x="84" y="158"/>
                    </a:lnTo>
                    <a:lnTo>
                      <a:pt x="84" y="160"/>
                    </a:lnTo>
                    <a:lnTo>
                      <a:pt x="84" y="160"/>
                    </a:lnTo>
                    <a:lnTo>
                      <a:pt x="84" y="163"/>
                    </a:lnTo>
                    <a:lnTo>
                      <a:pt x="86" y="165"/>
                    </a:lnTo>
                    <a:lnTo>
                      <a:pt x="87" y="165"/>
                    </a:lnTo>
                    <a:lnTo>
                      <a:pt x="87" y="163"/>
                    </a:lnTo>
                    <a:lnTo>
                      <a:pt x="89" y="163"/>
                    </a:lnTo>
                    <a:lnTo>
                      <a:pt x="89" y="166"/>
                    </a:lnTo>
                    <a:lnTo>
                      <a:pt x="86" y="166"/>
                    </a:lnTo>
                    <a:lnTo>
                      <a:pt x="84" y="169"/>
                    </a:lnTo>
                    <a:lnTo>
                      <a:pt x="83" y="169"/>
                    </a:lnTo>
                    <a:lnTo>
                      <a:pt x="81" y="169"/>
                    </a:lnTo>
                    <a:lnTo>
                      <a:pt x="81" y="171"/>
                    </a:lnTo>
                    <a:lnTo>
                      <a:pt x="78" y="171"/>
                    </a:lnTo>
                    <a:lnTo>
                      <a:pt x="76" y="173"/>
                    </a:lnTo>
                    <a:lnTo>
                      <a:pt x="78" y="174"/>
                    </a:lnTo>
                    <a:lnTo>
                      <a:pt x="78" y="176"/>
                    </a:lnTo>
                    <a:lnTo>
                      <a:pt x="75" y="176"/>
                    </a:lnTo>
                    <a:lnTo>
                      <a:pt x="73" y="177"/>
                    </a:lnTo>
                    <a:lnTo>
                      <a:pt x="73" y="179"/>
                    </a:lnTo>
                    <a:lnTo>
                      <a:pt x="76" y="180"/>
                    </a:lnTo>
                    <a:lnTo>
                      <a:pt x="73" y="180"/>
                    </a:lnTo>
                    <a:lnTo>
                      <a:pt x="73" y="184"/>
                    </a:lnTo>
                    <a:lnTo>
                      <a:pt x="70" y="184"/>
                    </a:lnTo>
                    <a:lnTo>
                      <a:pt x="70" y="180"/>
                    </a:lnTo>
                    <a:lnTo>
                      <a:pt x="68" y="180"/>
                    </a:lnTo>
                    <a:lnTo>
                      <a:pt x="68" y="182"/>
                    </a:lnTo>
                    <a:lnTo>
                      <a:pt x="65" y="182"/>
                    </a:lnTo>
                    <a:lnTo>
                      <a:pt x="67" y="184"/>
                    </a:lnTo>
                    <a:lnTo>
                      <a:pt x="65" y="184"/>
                    </a:lnTo>
                    <a:lnTo>
                      <a:pt x="65" y="185"/>
                    </a:lnTo>
                    <a:lnTo>
                      <a:pt x="65" y="187"/>
                    </a:lnTo>
                    <a:lnTo>
                      <a:pt x="62" y="187"/>
                    </a:lnTo>
                    <a:lnTo>
                      <a:pt x="60" y="188"/>
                    </a:lnTo>
                    <a:lnTo>
                      <a:pt x="62" y="192"/>
                    </a:lnTo>
                    <a:lnTo>
                      <a:pt x="59" y="193"/>
                    </a:lnTo>
                    <a:lnTo>
                      <a:pt x="59" y="193"/>
                    </a:lnTo>
                    <a:lnTo>
                      <a:pt x="59" y="196"/>
                    </a:lnTo>
                    <a:lnTo>
                      <a:pt x="57" y="198"/>
                    </a:lnTo>
                    <a:lnTo>
                      <a:pt x="54" y="200"/>
                    </a:lnTo>
                    <a:lnTo>
                      <a:pt x="56" y="201"/>
                    </a:lnTo>
                    <a:lnTo>
                      <a:pt x="57" y="200"/>
                    </a:lnTo>
                    <a:lnTo>
                      <a:pt x="59" y="200"/>
                    </a:lnTo>
                    <a:lnTo>
                      <a:pt x="59" y="201"/>
                    </a:lnTo>
                    <a:lnTo>
                      <a:pt x="57" y="201"/>
                    </a:lnTo>
                    <a:lnTo>
                      <a:pt x="57" y="204"/>
                    </a:lnTo>
                    <a:lnTo>
                      <a:pt x="59" y="208"/>
                    </a:lnTo>
                    <a:lnTo>
                      <a:pt x="62" y="204"/>
                    </a:lnTo>
                    <a:lnTo>
                      <a:pt x="65" y="204"/>
                    </a:lnTo>
                    <a:lnTo>
                      <a:pt x="70" y="201"/>
                    </a:lnTo>
                    <a:lnTo>
                      <a:pt x="70" y="198"/>
                    </a:lnTo>
                    <a:lnTo>
                      <a:pt x="67" y="200"/>
                    </a:lnTo>
                    <a:lnTo>
                      <a:pt x="68" y="196"/>
                    </a:lnTo>
                    <a:lnTo>
                      <a:pt x="70" y="193"/>
                    </a:lnTo>
                    <a:lnTo>
                      <a:pt x="70" y="193"/>
                    </a:lnTo>
                    <a:lnTo>
                      <a:pt x="71" y="192"/>
                    </a:lnTo>
                    <a:lnTo>
                      <a:pt x="75" y="193"/>
                    </a:lnTo>
                    <a:lnTo>
                      <a:pt x="76" y="193"/>
                    </a:lnTo>
                    <a:lnTo>
                      <a:pt x="71" y="195"/>
                    </a:lnTo>
                    <a:lnTo>
                      <a:pt x="71" y="196"/>
                    </a:lnTo>
                    <a:lnTo>
                      <a:pt x="75" y="198"/>
                    </a:lnTo>
                    <a:lnTo>
                      <a:pt x="75" y="200"/>
                    </a:lnTo>
                    <a:lnTo>
                      <a:pt x="71" y="200"/>
                    </a:lnTo>
                    <a:lnTo>
                      <a:pt x="68" y="204"/>
                    </a:lnTo>
                    <a:lnTo>
                      <a:pt x="70" y="206"/>
                    </a:lnTo>
                    <a:lnTo>
                      <a:pt x="70" y="208"/>
                    </a:lnTo>
                    <a:lnTo>
                      <a:pt x="70" y="209"/>
                    </a:lnTo>
                    <a:lnTo>
                      <a:pt x="67" y="209"/>
                    </a:lnTo>
                    <a:lnTo>
                      <a:pt x="65" y="208"/>
                    </a:lnTo>
                    <a:lnTo>
                      <a:pt x="62" y="208"/>
                    </a:lnTo>
                    <a:lnTo>
                      <a:pt x="60" y="209"/>
                    </a:lnTo>
                    <a:lnTo>
                      <a:pt x="60" y="211"/>
                    </a:lnTo>
                    <a:lnTo>
                      <a:pt x="57" y="212"/>
                    </a:lnTo>
                    <a:lnTo>
                      <a:pt x="56" y="214"/>
                    </a:lnTo>
                    <a:lnTo>
                      <a:pt x="57" y="212"/>
                    </a:lnTo>
                    <a:lnTo>
                      <a:pt x="59" y="211"/>
                    </a:lnTo>
                    <a:lnTo>
                      <a:pt x="57" y="209"/>
                    </a:lnTo>
                    <a:lnTo>
                      <a:pt x="57" y="206"/>
                    </a:lnTo>
                    <a:lnTo>
                      <a:pt x="56" y="204"/>
                    </a:lnTo>
                    <a:lnTo>
                      <a:pt x="52" y="204"/>
                    </a:lnTo>
                    <a:lnTo>
                      <a:pt x="52" y="206"/>
                    </a:lnTo>
                    <a:lnTo>
                      <a:pt x="49" y="206"/>
                    </a:lnTo>
                    <a:lnTo>
                      <a:pt x="49" y="208"/>
                    </a:lnTo>
                    <a:lnTo>
                      <a:pt x="52" y="208"/>
                    </a:lnTo>
                    <a:lnTo>
                      <a:pt x="49" y="211"/>
                    </a:lnTo>
                    <a:lnTo>
                      <a:pt x="48" y="209"/>
                    </a:lnTo>
                    <a:lnTo>
                      <a:pt x="44" y="209"/>
                    </a:lnTo>
                    <a:lnTo>
                      <a:pt x="43" y="212"/>
                    </a:lnTo>
                    <a:lnTo>
                      <a:pt x="44" y="212"/>
                    </a:lnTo>
                    <a:lnTo>
                      <a:pt x="44" y="212"/>
                    </a:lnTo>
                    <a:lnTo>
                      <a:pt x="46" y="212"/>
                    </a:lnTo>
                    <a:lnTo>
                      <a:pt x="43" y="214"/>
                    </a:lnTo>
                    <a:lnTo>
                      <a:pt x="41" y="216"/>
                    </a:lnTo>
                    <a:lnTo>
                      <a:pt x="40" y="214"/>
                    </a:lnTo>
                    <a:lnTo>
                      <a:pt x="38" y="214"/>
                    </a:lnTo>
                    <a:lnTo>
                      <a:pt x="38" y="216"/>
                    </a:lnTo>
                    <a:lnTo>
                      <a:pt x="41" y="217"/>
                    </a:lnTo>
                    <a:lnTo>
                      <a:pt x="44" y="217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46" y="222"/>
                    </a:lnTo>
                    <a:lnTo>
                      <a:pt x="43" y="220"/>
                    </a:lnTo>
                    <a:lnTo>
                      <a:pt x="41" y="219"/>
                    </a:lnTo>
                    <a:lnTo>
                      <a:pt x="40" y="219"/>
                    </a:lnTo>
                    <a:lnTo>
                      <a:pt x="36" y="217"/>
                    </a:lnTo>
                    <a:lnTo>
                      <a:pt x="36" y="216"/>
                    </a:lnTo>
                    <a:lnTo>
                      <a:pt x="35" y="216"/>
                    </a:lnTo>
                    <a:lnTo>
                      <a:pt x="35" y="217"/>
                    </a:lnTo>
                    <a:lnTo>
                      <a:pt x="38" y="220"/>
                    </a:lnTo>
                    <a:lnTo>
                      <a:pt x="40" y="224"/>
                    </a:lnTo>
                    <a:lnTo>
                      <a:pt x="43" y="224"/>
                    </a:lnTo>
                    <a:lnTo>
                      <a:pt x="43" y="225"/>
                    </a:lnTo>
                    <a:lnTo>
                      <a:pt x="41" y="225"/>
                    </a:lnTo>
                    <a:lnTo>
                      <a:pt x="38" y="224"/>
                    </a:lnTo>
                    <a:lnTo>
                      <a:pt x="33" y="219"/>
                    </a:lnTo>
                    <a:lnTo>
                      <a:pt x="32" y="220"/>
                    </a:lnTo>
                    <a:lnTo>
                      <a:pt x="30" y="219"/>
                    </a:lnTo>
                    <a:lnTo>
                      <a:pt x="27" y="219"/>
                    </a:lnTo>
                    <a:lnTo>
                      <a:pt x="25" y="217"/>
                    </a:lnTo>
                    <a:lnTo>
                      <a:pt x="25" y="219"/>
                    </a:lnTo>
                    <a:lnTo>
                      <a:pt x="25" y="220"/>
                    </a:lnTo>
                    <a:lnTo>
                      <a:pt x="24" y="222"/>
                    </a:lnTo>
                    <a:lnTo>
                      <a:pt x="25" y="224"/>
                    </a:lnTo>
                    <a:lnTo>
                      <a:pt x="30" y="224"/>
                    </a:lnTo>
                    <a:lnTo>
                      <a:pt x="32" y="224"/>
                    </a:lnTo>
                    <a:lnTo>
                      <a:pt x="28" y="225"/>
                    </a:lnTo>
                    <a:lnTo>
                      <a:pt x="30" y="225"/>
                    </a:lnTo>
                    <a:lnTo>
                      <a:pt x="33" y="224"/>
                    </a:lnTo>
                    <a:lnTo>
                      <a:pt x="35" y="224"/>
                    </a:lnTo>
                    <a:lnTo>
                      <a:pt x="35" y="225"/>
                    </a:lnTo>
                    <a:lnTo>
                      <a:pt x="30" y="227"/>
                    </a:lnTo>
                    <a:lnTo>
                      <a:pt x="28" y="230"/>
                    </a:lnTo>
                    <a:lnTo>
                      <a:pt x="25" y="228"/>
                    </a:lnTo>
                    <a:lnTo>
                      <a:pt x="24" y="225"/>
                    </a:lnTo>
                    <a:lnTo>
                      <a:pt x="22" y="225"/>
                    </a:lnTo>
                    <a:lnTo>
                      <a:pt x="21" y="227"/>
                    </a:lnTo>
                    <a:lnTo>
                      <a:pt x="19" y="225"/>
                    </a:lnTo>
                    <a:lnTo>
                      <a:pt x="17" y="227"/>
                    </a:lnTo>
                    <a:lnTo>
                      <a:pt x="16" y="225"/>
                    </a:lnTo>
                    <a:lnTo>
                      <a:pt x="14" y="227"/>
                    </a:lnTo>
                    <a:lnTo>
                      <a:pt x="14" y="228"/>
                    </a:lnTo>
                    <a:lnTo>
                      <a:pt x="19" y="228"/>
                    </a:lnTo>
                    <a:lnTo>
                      <a:pt x="22" y="230"/>
                    </a:lnTo>
                    <a:lnTo>
                      <a:pt x="25" y="232"/>
                    </a:lnTo>
                    <a:lnTo>
                      <a:pt x="24" y="235"/>
                    </a:lnTo>
                    <a:lnTo>
                      <a:pt x="25" y="236"/>
                    </a:lnTo>
                    <a:lnTo>
                      <a:pt x="24" y="238"/>
                    </a:lnTo>
                    <a:lnTo>
                      <a:pt x="22" y="236"/>
                    </a:lnTo>
                    <a:lnTo>
                      <a:pt x="22" y="233"/>
                    </a:lnTo>
                    <a:lnTo>
                      <a:pt x="21" y="232"/>
                    </a:lnTo>
                    <a:lnTo>
                      <a:pt x="17" y="232"/>
                    </a:lnTo>
                    <a:lnTo>
                      <a:pt x="19" y="233"/>
                    </a:lnTo>
                    <a:lnTo>
                      <a:pt x="17" y="235"/>
                    </a:lnTo>
                    <a:lnTo>
                      <a:pt x="14" y="233"/>
                    </a:lnTo>
                    <a:lnTo>
                      <a:pt x="13" y="236"/>
                    </a:lnTo>
                    <a:lnTo>
                      <a:pt x="14" y="238"/>
                    </a:lnTo>
                    <a:lnTo>
                      <a:pt x="13" y="238"/>
                    </a:lnTo>
                    <a:lnTo>
                      <a:pt x="11" y="238"/>
                    </a:lnTo>
                    <a:lnTo>
                      <a:pt x="11" y="236"/>
                    </a:lnTo>
                    <a:lnTo>
                      <a:pt x="6" y="236"/>
                    </a:lnTo>
                    <a:lnTo>
                      <a:pt x="8" y="238"/>
                    </a:lnTo>
                    <a:lnTo>
                      <a:pt x="6" y="239"/>
                    </a:lnTo>
                    <a:lnTo>
                      <a:pt x="5" y="238"/>
                    </a:lnTo>
                    <a:lnTo>
                      <a:pt x="3" y="235"/>
                    </a:lnTo>
                    <a:lnTo>
                      <a:pt x="1" y="235"/>
                    </a:lnTo>
                    <a:lnTo>
                      <a:pt x="1" y="236"/>
                    </a:lnTo>
                    <a:lnTo>
                      <a:pt x="5" y="239"/>
                    </a:lnTo>
                    <a:lnTo>
                      <a:pt x="3" y="241"/>
                    </a:lnTo>
                    <a:lnTo>
                      <a:pt x="5" y="243"/>
                    </a:lnTo>
                    <a:lnTo>
                      <a:pt x="8" y="241"/>
                    </a:lnTo>
                    <a:lnTo>
                      <a:pt x="13" y="243"/>
                    </a:lnTo>
                    <a:lnTo>
                      <a:pt x="14" y="244"/>
                    </a:lnTo>
                    <a:lnTo>
                      <a:pt x="19" y="244"/>
                    </a:lnTo>
                    <a:lnTo>
                      <a:pt x="21" y="243"/>
                    </a:lnTo>
                    <a:lnTo>
                      <a:pt x="22" y="243"/>
                    </a:lnTo>
                    <a:lnTo>
                      <a:pt x="19" y="246"/>
                    </a:lnTo>
                    <a:lnTo>
                      <a:pt x="16" y="244"/>
                    </a:lnTo>
                    <a:lnTo>
                      <a:pt x="14" y="246"/>
                    </a:lnTo>
                    <a:lnTo>
                      <a:pt x="9" y="243"/>
                    </a:lnTo>
                    <a:lnTo>
                      <a:pt x="8" y="244"/>
                    </a:lnTo>
                    <a:lnTo>
                      <a:pt x="6" y="244"/>
                    </a:lnTo>
                    <a:lnTo>
                      <a:pt x="3" y="246"/>
                    </a:lnTo>
                    <a:lnTo>
                      <a:pt x="1" y="246"/>
                    </a:lnTo>
                    <a:lnTo>
                      <a:pt x="0" y="247"/>
                    </a:lnTo>
                    <a:lnTo>
                      <a:pt x="5" y="249"/>
                    </a:lnTo>
                    <a:lnTo>
                      <a:pt x="3" y="251"/>
                    </a:lnTo>
                    <a:lnTo>
                      <a:pt x="6" y="252"/>
                    </a:lnTo>
                    <a:lnTo>
                      <a:pt x="8" y="251"/>
                    </a:lnTo>
                    <a:lnTo>
                      <a:pt x="11" y="251"/>
                    </a:lnTo>
                    <a:lnTo>
                      <a:pt x="8" y="252"/>
                    </a:lnTo>
                    <a:lnTo>
                      <a:pt x="5" y="252"/>
                    </a:lnTo>
                    <a:lnTo>
                      <a:pt x="3" y="252"/>
                    </a:lnTo>
                    <a:lnTo>
                      <a:pt x="1" y="252"/>
                    </a:lnTo>
                    <a:lnTo>
                      <a:pt x="1" y="254"/>
                    </a:lnTo>
                    <a:lnTo>
                      <a:pt x="5" y="254"/>
                    </a:lnTo>
                    <a:lnTo>
                      <a:pt x="5" y="254"/>
                    </a:lnTo>
                    <a:lnTo>
                      <a:pt x="3" y="255"/>
                    </a:lnTo>
                    <a:lnTo>
                      <a:pt x="1" y="255"/>
                    </a:lnTo>
                    <a:lnTo>
                      <a:pt x="3" y="257"/>
                    </a:lnTo>
                    <a:lnTo>
                      <a:pt x="3" y="259"/>
                    </a:lnTo>
                    <a:lnTo>
                      <a:pt x="5" y="260"/>
                    </a:lnTo>
                    <a:lnTo>
                      <a:pt x="8" y="260"/>
                    </a:lnTo>
                    <a:lnTo>
                      <a:pt x="9" y="259"/>
                    </a:lnTo>
                    <a:lnTo>
                      <a:pt x="14" y="257"/>
                    </a:lnTo>
                    <a:lnTo>
                      <a:pt x="16" y="259"/>
                    </a:lnTo>
                    <a:lnTo>
                      <a:pt x="17" y="259"/>
                    </a:lnTo>
                    <a:lnTo>
                      <a:pt x="19" y="259"/>
                    </a:lnTo>
                    <a:lnTo>
                      <a:pt x="19" y="255"/>
                    </a:lnTo>
                    <a:lnTo>
                      <a:pt x="22" y="255"/>
                    </a:lnTo>
                    <a:lnTo>
                      <a:pt x="22" y="257"/>
                    </a:lnTo>
                    <a:lnTo>
                      <a:pt x="24" y="257"/>
                    </a:lnTo>
                    <a:lnTo>
                      <a:pt x="27" y="255"/>
                    </a:lnTo>
                    <a:lnTo>
                      <a:pt x="28" y="255"/>
                    </a:lnTo>
                    <a:lnTo>
                      <a:pt x="28" y="257"/>
                    </a:lnTo>
                    <a:lnTo>
                      <a:pt x="27" y="257"/>
                    </a:lnTo>
                    <a:lnTo>
                      <a:pt x="28" y="259"/>
                    </a:lnTo>
                    <a:lnTo>
                      <a:pt x="30" y="257"/>
                    </a:lnTo>
                    <a:lnTo>
                      <a:pt x="30" y="255"/>
                    </a:lnTo>
                    <a:lnTo>
                      <a:pt x="32" y="252"/>
                    </a:lnTo>
                    <a:lnTo>
                      <a:pt x="32" y="255"/>
                    </a:lnTo>
                    <a:lnTo>
                      <a:pt x="33" y="257"/>
                    </a:lnTo>
                    <a:lnTo>
                      <a:pt x="32" y="260"/>
                    </a:lnTo>
                    <a:lnTo>
                      <a:pt x="28" y="260"/>
                    </a:lnTo>
                    <a:lnTo>
                      <a:pt x="27" y="262"/>
                    </a:lnTo>
                    <a:lnTo>
                      <a:pt x="27" y="263"/>
                    </a:lnTo>
                    <a:lnTo>
                      <a:pt x="27" y="265"/>
                    </a:lnTo>
                    <a:lnTo>
                      <a:pt x="24" y="265"/>
                    </a:lnTo>
                    <a:lnTo>
                      <a:pt x="22" y="263"/>
                    </a:lnTo>
                    <a:lnTo>
                      <a:pt x="24" y="262"/>
                    </a:lnTo>
                    <a:lnTo>
                      <a:pt x="24" y="260"/>
                    </a:lnTo>
                    <a:lnTo>
                      <a:pt x="22" y="259"/>
                    </a:lnTo>
                    <a:lnTo>
                      <a:pt x="19" y="262"/>
                    </a:lnTo>
                    <a:lnTo>
                      <a:pt x="19" y="263"/>
                    </a:lnTo>
                    <a:lnTo>
                      <a:pt x="16" y="262"/>
                    </a:lnTo>
                    <a:lnTo>
                      <a:pt x="14" y="260"/>
                    </a:lnTo>
                    <a:lnTo>
                      <a:pt x="11" y="262"/>
                    </a:lnTo>
                    <a:lnTo>
                      <a:pt x="9" y="260"/>
                    </a:lnTo>
                    <a:lnTo>
                      <a:pt x="6" y="262"/>
                    </a:lnTo>
                    <a:lnTo>
                      <a:pt x="5" y="262"/>
                    </a:lnTo>
                    <a:lnTo>
                      <a:pt x="1" y="260"/>
                    </a:lnTo>
                    <a:lnTo>
                      <a:pt x="1" y="262"/>
                    </a:lnTo>
                    <a:lnTo>
                      <a:pt x="3" y="263"/>
                    </a:lnTo>
                    <a:lnTo>
                      <a:pt x="1" y="265"/>
                    </a:lnTo>
                    <a:lnTo>
                      <a:pt x="3" y="267"/>
                    </a:lnTo>
                    <a:lnTo>
                      <a:pt x="5" y="267"/>
                    </a:lnTo>
                    <a:lnTo>
                      <a:pt x="6" y="265"/>
                    </a:lnTo>
                    <a:lnTo>
                      <a:pt x="8" y="265"/>
                    </a:lnTo>
                    <a:lnTo>
                      <a:pt x="6" y="267"/>
                    </a:lnTo>
                    <a:lnTo>
                      <a:pt x="6" y="268"/>
                    </a:lnTo>
                    <a:lnTo>
                      <a:pt x="5" y="270"/>
                    </a:lnTo>
                    <a:lnTo>
                      <a:pt x="3" y="268"/>
                    </a:lnTo>
                    <a:lnTo>
                      <a:pt x="5" y="271"/>
                    </a:lnTo>
                    <a:lnTo>
                      <a:pt x="6" y="273"/>
                    </a:lnTo>
                    <a:lnTo>
                      <a:pt x="9" y="268"/>
                    </a:lnTo>
                    <a:lnTo>
                      <a:pt x="13" y="270"/>
                    </a:lnTo>
                    <a:lnTo>
                      <a:pt x="11" y="271"/>
                    </a:lnTo>
                    <a:lnTo>
                      <a:pt x="11" y="273"/>
                    </a:lnTo>
                    <a:lnTo>
                      <a:pt x="8" y="275"/>
                    </a:lnTo>
                    <a:lnTo>
                      <a:pt x="8" y="276"/>
                    </a:lnTo>
                    <a:lnTo>
                      <a:pt x="11" y="276"/>
                    </a:lnTo>
                    <a:lnTo>
                      <a:pt x="9" y="278"/>
                    </a:lnTo>
                    <a:lnTo>
                      <a:pt x="11" y="281"/>
                    </a:lnTo>
                    <a:lnTo>
                      <a:pt x="9" y="283"/>
                    </a:lnTo>
                    <a:lnTo>
                      <a:pt x="11" y="283"/>
                    </a:lnTo>
                    <a:lnTo>
                      <a:pt x="13" y="279"/>
                    </a:lnTo>
                    <a:lnTo>
                      <a:pt x="14" y="279"/>
                    </a:lnTo>
                    <a:lnTo>
                      <a:pt x="16" y="276"/>
                    </a:lnTo>
                    <a:lnTo>
                      <a:pt x="21" y="275"/>
                    </a:lnTo>
                    <a:lnTo>
                      <a:pt x="22" y="275"/>
                    </a:lnTo>
                    <a:lnTo>
                      <a:pt x="25" y="273"/>
                    </a:lnTo>
                    <a:lnTo>
                      <a:pt x="24" y="275"/>
                    </a:lnTo>
                    <a:lnTo>
                      <a:pt x="21" y="276"/>
                    </a:lnTo>
                    <a:lnTo>
                      <a:pt x="21" y="279"/>
                    </a:lnTo>
                    <a:lnTo>
                      <a:pt x="22" y="281"/>
                    </a:lnTo>
                    <a:lnTo>
                      <a:pt x="19" y="279"/>
                    </a:lnTo>
                    <a:lnTo>
                      <a:pt x="19" y="278"/>
                    </a:lnTo>
                    <a:lnTo>
                      <a:pt x="17" y="278"/>
                    </a:lnTo>
                    <a:lnTo>
                      <a:pt x="16" y="281"/>
                    </a:lnTo>
                    <a:lnTo>
                      <a:pt x="14" y="281"/>
                    </a:lnTo>
                    <a:lnTo>
                      <a:pt x="17" y="281"/>
                    </a:lnTo>
                    <a:lnTo>
                      <a:pt x="14" y="284"/>
                    </a:lnTo>
                    <a:lnTo>
                      <a:pt x="13" y="284"/>
                    </a:lnTo>
                    <a:lnTo>
                      <a:pt x="13" y="287"/>
                    </a:lnTo>
                    <a:lnTo>
                      <a:pt x="14" y="287"/>
                    </a:lnTo>
                    <a:lnTo>
                      <a:pt x="17" y="287"/>
                    </a:lnTo>
                    <a:lnTo>
                      <a:pt x="19" y="289"/>
                    </a:lnTo>
                    <a:lnTo>
                      <a:pt x="16" y="289"/>
                    </a:lnTo>
                    <a:lnTo>
                      <a:pt x="14" y="291"/>
                    </a:lnTo>
                    <a:lnTo>
                      <a:pt x="14" y="292"/>
                    </a:lnTo>
                    <a:lnTo>
                      <a:pt x="11" y="291"/>
                    </a:lnTo>
                    <a:lnTo>
                      <a:pt x="9" y="291"/>
                    </a:lnTo>
                    <a:lnTo>
                      <a:pt x="9" y="294"/>
                    </a:lnTo>
                    <a:lnTo>
                      <a:pt x="9" y="291"/>
                    </a:lnTo>
                    <a:lnTo>
                      <a:pt x="8" y="292"/>
                    </a:lnTo>
                    <a:lnTo>
                      <a:pt x="5" y="295"/>
                    </a:lnTo>
                    <a:lnTo>
                      <a:pt x="6" y="299"/>
                    </a:lnTo>
                    <a:lnTo>
                      <a:pt x="9" y="302"/>
                    </a:lnTo>
                    <a:lnTo>
                      <a:pt x="9" y="300"/>
                    </a:lnTo>
                    <a:lnTo>
                      <a:pt x="11" y="300"/>
                    </a:lnTo>
                    <a:lnTo>
                      <a:pt x="13" y="300"/>
                    </a:lnTo>
                    <a:lnTo>
                      <a:pt x="13" y="299"/>
                    </a:lnTo>
                    <a:lnTo>
                      <a:pt x="14" y="295"/>
                    </a:lnTo>
                    <a:lnTo>
                      <a:pt x="17" y="299"/>
                    </a:lnTo>
                    <a:lnTo>
                      <a:pt x="16" y="299"/>
                    </a:lnTo>
                    <a:lnTo>
                      <a:pt x="17" y="300"/>
                    </a:lnTo>
                    <a:lnTo>
                      <a:pt x="16" y="303"/>
                    </a:lnTo>
                    <a:lnTo>
                      <a:pt x="14" y="303"/>
                    </a:lnTo>
                    <a:lnTo>
                      <a:pt x="16" y="308"/>
                    </a:lnTo>
                    <a:lnTo>
                      <a:pt x="17" y="306"/>
                    </a:lnTo>
                    <a:lnTo>
                      <a:pt x="21" y="305"/>
                    </a:lnTo>
                    <a:lnTo>
                      <a:pt x="22" y="308"/>
                    </a:lnTo>
                    <a:lnTo>
                      <a:pt x="19" y="308"/>
                    </a:lnTo>
                    <a:lnTo>
                      <a:pt x="17" y="308"/>
                    </a:lnTo>
                    <a:lnTo>
                      <a:pt x="19" y="311"/>
                    </a:lnTo>
                    <a:lnTo>
                      <a:pt x="19" y="311"/>
                    </a:lnTo>
                    <a:lnTo>
                      <a:pt x="14" y="308"/>
                    </a:lnTo>
                    <a:lnTo>
                      <a:pt x="13" y="310"/>
                    </a:lnTo>
                    <a:lnTo>
                      <a:pt x="11" y="308"/>
                    </a:lnTo>
                    <a:lnTo>
                      <a:pt x="9" y="308"/>
                    </a:lnTo>
                    <a:lnTo>
                      <a:pt x="9" y="310"/>
                    </a:lnTo>
                    <a:lnTo>
                      <a:pt x="8" y="311"/>
                    </a:lnTo>
                    <a:lnTo>
                      <a:pt x="11" y="318"/>
                    </a:lnTo>
                    <a:lnTo>
                      <a:pt x="14" y="318"/>
                    </a:lnTo>
                    <a:lnTo>
                      <a:pt x="17" y="321"/>
                    </a:lnTo>
                    <a:lnTo>
                      <a:pt x="22" y="324"/>
                    </a:lnTo>
                    <a:lnTo>
                      <a:pt x="24" y="326"/>
                    </a:lnTo>
                    <a:lnTo>
                      <a:pt x="22" y="326"/>
                    </a:lnTo>
                    <a:lnTo>
                      <a:pt x="24" y="327"/>
                    </a:lnTo>
                    <a:lnTo>
                      <a:pt x="25" y="327"/>
                    </a:lnTo>
                    <a:lnTo>
                      <a:pt x="25" y="324"/>
                    </a:lnTo>
                    <a:lnTo>
                      <a:pt x="27" y="324"/>
                    </a:lnTo>
                    <a:lnTo>
                      <a:pt x="28" y="326"/>
                    </a:lnTo>
                    <a:lnTo>
                      <a:pt x="28" y="326"/>
                    </a:lnTo>
                    <a:lnTo>
                      <a:pt x="32" y="330"/>
                    </a:lnTo>
                    <a:lnTo>
                      <a:pt x="32" y="329"/>
                    </a:lnTo>
                    <a:lnTo>
                      <a:pt x="33" y="329"/>
                    </a:lnTo>
                    <a:lnTo>
                      <a:pt x="36" y="327"/>
                    </a:lnTo>
                    <a:lnTo>
                      <a:pt x="38" y="326"/>
                    </a:lnTo>
                    <a:lnTo>
                      <a:pt x="40" y="324"/>
                    </a:lnTo>
                    <a:lnTo>
                      <a:pt x="41" y="324"/>
                    </a:lnTo>
                    <a:lnTo>
                      <a:pt x="41" y="324"/>
                    </a:lnTo>
                    <a:lnTo>
                      <a:pt x="43" y="326"/>
                    </a:lnTo>
                    <a:lnTo>
                      <a:pt x="44" y="326"/>
                    </a:lnTo>
                    <a:lnTo>
                      <a:pt x="49" y="321"/>
                    </a:lnTo>
                    <a:lnTo>
                      <a:pt x="49" y="319"/>
                    </a:lnTo>
                    <a:lnTo>
                      <a:pt x="46" y="316"/>
                    </a:lnTo>
                    <a:lnTo>
                      <a:pt x="51" y="319"/>
                    </a:lnTo>
                    <a:lnTo>
                      <a:pt x="54" y="316"/>
                    </a:lnTo>
                    <a:lnTo>
                      <a:pt x="52" y="314"/>
                    </a:lnTo>
                    <a:lnTo>
                      <a:pt x="54" y="313"/>
                    </a:lnTo>
                    <a:lnTo>
                      <a:pt x="54" y="311"/>
                    </a:lnTo>
                    <a:lnTo>
                      <a:pt x="56" y="310"/>
                    </a:lnTo>
                    <a:lnTo>
                      <a:pt x="59" y="310"/>
                    </a:lnTo>
                    <a:lnTo>
                      <a:pt x="59" y="308"/>
                    </a:lnTo>
                    <a:lnTo>
                      <a:pt x="57" y="305"/>
                    </a:lnTo>
                    <a:lnTo>
                      <a:pt x="57" y="303"/>
                    </a:lnTo>
                    <a:lnTo>
                      <a:pt x="56" y="300"/>
                    </a:lnTo>
                    <a:lnTo>
                      <a:pt x="54" y="299"/>
                    </a:lnTo>
                    <a:lnTo>
                      <a:pt x="54" y="297"/>
                    </a:lnTo>
                    <a:lnTo>
                      <a:pt x="54" y="297"/>
                    </a:lnTo>
                    <a:lnTo>
                      <a:pt x="57" y="300"/>
                    </a:lnTo>
                    <a:lnTo>
                      <a:pt x="59" y="305"/>
                    </a:lnTo>
                    <a:lnTo>
                      <a:pt x="59" y="305"/>
                    </a:lnTo>
                    <a:lnTo>
                      <a:pt x="60" y="305"/>
                    </a:lnTo>
                    <a:lnTo>
                      <a:pt x="60" y="306"/>
                    </a:lnTo>
                    <a:lnTo>
                      <a:pt x="62" y="308"/>
                    </a:lnTo>
                    <a:lnTo>
                      <a:pt x="65" y="308"/>
                    </a:lnTo>
                    <a:lnTo>
                      <a:pt x="64" y="306"/>
                    </a:lnTo>
                    <a:lnTo>
                      <a:pt x="64" y="305"/>
                    </a:lnTo>
                    <a:lnTo>
                      <a:pt x="64" y="303"/>
                    </a:lnTo>
                    <a:lnTo>
                      <a:pt x="67" y="305"/>
                    </a:lnTo>
                    <a:lnTo>
                      <a:pt x="67" y="306"/>
                    </a:lnTo>
                    <a:lnTo>
                      <a:pt x="70" y="303"/>
                    </a:lnTo>
                    <a:lnTo>
                      <a:pt x="70" y="300"/>
                    </a:lnTo>
                    <a:lnTo>
                      <a:pt x="70" y="297"/>
                    </a:lnTo>
                    <a:lnTo>
                      <a:pt x="68" y="297"/>
                    </a:lnTo>
                    <a:lnTo>
                      <a:pt x="67" y="295"/>
                    </a:lnTo>
                    <a:lnTo>
                      <a:pt x="68" y="294"/>
                    </a:lnTo>
                    <a:lnTo>
                      <a:pt x="68" y="294"/>
                    </a:lnTo>
                    <a:lnTo>
                      <a:pt x="70" y="292"/>
                    </a:lnTo>
                    <a:lnTo>
                      <a:pt x="71" y="292"/>
                    </a:lnTo>
                    <a:lnTo>
                      <a:pt x="70" y="291"/>
                    </a:lnTo>
                    <a:lnTo>
                      <a:pt x="70" y="287"/>
                    </a:lnTo>
                    <a:lnTo>
                      <a:pt x="71" y="286"/>
                    </a:lnTo>
                    <a:lnTo>
                      <a:pt x="73" y="287"/>
                    </a:lnTo>
                    <a:lnTo>
                      <a:pt x="71" y="291"/>
                    </a:lnTo>
                    <a:lnTo>
                      <a:pt x="73" y="294"/>
                    </a:lnTo>
                    <a:lnTo>
                      <a:pt x="71" y="295"/>
                    </a:lnTo>
                    <a:lnTo>
                      <a:pt x="73" y="299"/>
                    </a:lnTo>
                    <a:lnTo>
                      <a:pt x="75" y="300"/>
                    </a:lnTo>
                    <a:lnTo>
                      <a:pt x="76" y="303"/>
                    </a:lnTo>
                    <a:lnTo>
                      <a:pt x="79" y="303"/>
                    </a:lnTo>
                    <a:lnTo>
                      <a:pt x="81" y="305"/>
                    </a:lnTo>
                    <a:lnTo>
                      <a:pt x="81" y="305"/>
                    </a:lnTo>
                    <a:lnTo>
                      <a:pt x="83" y="306"/>
                    </a:lnTo>
                    <a:lnTo>
                      <a:pt x="84" y="31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3" name="Google Shape;1153;p15"/>
              <p:cNvSpPr/>
              <p:nvPr/>
            </p:nvSpPr>
            <p:spPr>
              <a:xfrm>
                <a:off x="4953" y="1173"/>
                <a:ext cx="9" cy="8"/>
              </a:xfrm>
              <a:custGeom>
                <a:avLst/>
                <a:gdLst/>
                <a:ahLst/>
                <a:cxnLst/>
                <a:rect l="l" t="t" r="r" b="b"/>
                <a:pathLst>
                  <a:path w="9" h="8" extrusionOk="0">
                    <a:moveTo>
                      <a:pt x="0" y="5"/>
                    </a:moveTo>
                    <a:lnTo>
                      <a:pt x="3" y="7"/>
                    </a:lnTo>
                    <a:lnTo>
                      <a:pt x="6" y="8"/>
                    </a:lnTo>
                    <a:lnTo>
                      <a:pt x="9" y="8"/>
                    </a:lnTo>
                    <a:lnTo>
                      <a:pt x="9" y="5"/>
                    </a:lnTo>
                    <a:lnTo>
                      <a:pt x="6" y="5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4" name="Google Shape;1154;p15"/>
              <p:cNvSpPr/>
              <p:nvPr/>
            </p:nvSpPr>
            <p:spPr>
              <a:xfrm>
                <a:off x="4935" y="1188"/>
                <a:ext cx="8" cy="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3" y="4"/>
                    </a:moveTo>
                    <a:lnTo>
                      <a:pt x="7" y="4"/>
                    </a:lnTo>
                    <a:lnTo>
                      <a:pt x="8" y="1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5" name="Google Shape;1155;p15"/>
              <p:cNvSpPr/>
              <p:nvPr/>
            </p:nvSpPr>
            <p:spPr>
              <a:xfrm>
                <a:off x="4824" y="1497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6" name="Google Shape;1156;p15"/>
              <p:cNvSpPr/>
              <p:nvPr/>
            </p:nvSpPr>
            <p:spPr>
              <a:xfrm>
                <a:off x="4903" y="1467"/>
                <a:ext cx="7" cy="8"/>
              </a:xfrm>
              <a:custGeom>
                <a:avLst/>
                <a:gdLst/>
                <a:ahLst/>
                <a:cxnLst/>
                <a:rect l="l" t="t" r="r" b="b"/>
                <a:pathLst>
                  <a:path w="7" h="8" extrusionOk="0">
                    <a:moveTo>
                      <a:pt x="3" y="8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7" name="Google Shape;1157;p15"/>
              <p:cNvSpPr/>
              <p:nvPr/>
            </p:nvSpPr>
            <p:spPr>
              <a:xfrm>
                <a:off x="4819" y="1235"/>
                <a:ext cx="140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18" extrusionOk="0">
                    <a:moveTo>
                      <a:pt x="138" y="79"/>
                    </a:moveTo>
                    <a:lnTo>
                      <a:pt x="137" y="74"/>
                    </a:lnTo>
                    <a:lnTo>
                      <a:pt x="134" y="72"/>
                    </a:lnTo>
                    <a:lnTo>
                      <a:pt x="132" y="69"/>
                    </a:lnTo>
                    <a:lnTo>
                      <a:pt x="134" y="66"/>
                    </a:lnTo>
                    <a:lnTo>
                      <a:pt x="134" y="61"/>
                    </a:lnTo>
                    <a:lnTo>
                      <a:pt x="132" y="59"/>
                    </a:lnTo>
                    <a:lnTo>
                      <a:pt x="134" y="56"/>
                    </a:lnTo>
                    <a:lnTo>
                      <a:pt x="132" y="52"/>
                    </a:lnTo>
                    <a:lnTo>
                      <a:pt x="131" y="50"/>
                    </a:lnTo>
                    <a:lnTo>
                      <a:pt x="131" y="45"/>
                    </a:lnTo>
                    <a:lnTo>
                      <a:pt x="132" y="44"/>
                    </a:lnTo>
                    <a:lnTo>
                      <a:pt x="131" y="40"/>
                    </a:lnTo>
                    <a:lnTo>
                      <a:pt x="127" y="40"/>
                    </a:lnTo>
                    <a:lnTo>
                      <a:pt x="127" y="37"/>
                    </a:lnTo>
                    <a:lnTo>
                      <a:pt x="129" y="34"/>
                    </a:lnTo>
                    <a:lnTo>
                      <a:pt x="127" y="29"/>
                    </a:lnTo>
                    <a:lnTo>
                      <a:pt x="129" y="28"/>
                    </a:lnTo>
                    <a:lnTo>
                      <a:pt x="127" y="26"/>
                    </a:lnTo>
                    <a:lnTo>
                      <a:pt x="126" y="24"/>
                    </a:lnTo>
                    <a:lnTo>
                      <a:pt x="123" y="21"/>
                    </a:lnTo>
                    <a:lnTo>
                      <a:pt x="123" y="21"/>
                    </a:lnTo>
                    <a:lnTo>
                      <a:pt x="121" y="21"/>
                    </a:lnTo>
                    <a:lnTo>
                      <a:pt x="119" y="20"/>
                    </a:lnTo>
                    <a:lnTo>
                      <a:pt x="116" y="16"/>
                    </a:lnTo>
                    <a:lnTo>
                      <a:pt x="115" y="15"/>
                    </a:lnTo>
                    <a:lnTo>
                      <a:pt x="113" y="15"/>
                    </a:lnTo>
                    <a:lnTo>
                      <a:pt x="108" y="13"/>
                    </a:lnTo>
                    <a:lnTo>
                      <a:pt x="103" y="12"/>
                    </a:lnTo>
                    <a:lnTo>
                      <a:pt x="99" y="5"/>
                    </a:lnTo>
                    <a:lnTo>
                      <a:pt x="95" y="4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89" y="2"/>
                    </a:lnTo>
                    <a:lnTo>
                      <a:pt x="86" y="0"/>
                    </a:lnTo>
                    <a:lnTo>
                      <a:pt x="86" y="4"/>
                    </a:lnTo>
                    <a:lnTo>
                      <a:pt x="87" y="5"/>
                    </a:lnTo>
                    <a:lnTo>
                      <a:pt x="89" y="8"/>
                    </a:lnTo>
                    <a:lnTo>
                      <a:pt x="86" y="8"/>
                    </a:lnTo>
                    <a:lnTo>
                      <a:pt x="86" y="13"/>
                    </a:lnTo>
                    <a:lnTo>
                      <a:pt x="87" y="15"/>
                    </a:lnTo>
                    <a:lnTo>
                      <a:pt x="87" y="20"/>
                    </a:lnTo>
                    <a:lnTo>
                      <a:pt x="86" y="18"/>
                    </a:lnTo>
                    <a:lnTo>
                      <a:pt x="84" y="18"/>
                    </a:lnTo>
                    <a:lnTo>
                      <a:pt x="83" y="18"/>
                    </a:lnTo>
                    <a:lnTo>
                      <a:pt x="80" y="16"/>
                    </a:lnTo>
                    <a:lnTo>
                      <a:pt x="76" y="15"/>
                    </a:lnTo>
                    <a:lnTo>
                      <a:pt x="72" y="13"/>
                    </a:lnTo>
                    <a:lnTo>
                      <a:pt x="70" y="15"/>
                    </a:lnTo>
                    <a:lnTo>
                      <a:pt x="65" y="15"/>
                    </a:lnTo>
                    <a:lnTo>
                      <a:pt x="64" y="16"/>
                    </a:lnTo>
                    <a:lnTo>
                      <a:pt x="65" y="20"/>
                    </a:lnTo>
                    <a:lnTo>
                      <a:pt x="65" y="21"/>
                    </a:lnTo>
                    <a:lnTo>
                      <a:pt x="65" y="23"/>
                    </a:lnTo>
                    <a:lnTo>
                      <a:pt x="64" y="24"/>
                    </a:lnTo>
                    <a:lnTo>
                      <a:pt x="65" y="28"/>
                    </a:lnTo>
                    <a:lnTo>
                      <a:pt x="64" y="29"/>
                    </a:lnTo>
                    <a:lnTo>
                      <a:pt x="62" y="29"/>
                    </a:lnTo>
                    <a:lnTo>
                      <a:pt x="60" y="28"/>
                    </a:lnTo>
                    <a:lnTo>
                      <a:pt x="57" y="26"/>
                    </a:lnTo>
                    <a:lnTo>
                      <a:pt x="54" y="29"/>
                    </a:lnTo>
                    <a:lnTo>
                      <a:pt x="52" y="34"/>
                    </a:lnTo>
                    <a:lnTo>
                      <a:pt x="49" y="34"/>
                    </a:lnTo>
                    <a:lnTo>
                      <a:pt x="49" y="37"/>
                    </a:lnTo>
                    <a:lnTo>
                      <a:pt x="48" y="40"/>
                    </a:lnTo>
                    <a:lnTo>
                      <a:pt x="46" y="42"/>
                    </a:lnTo>
                    <a:lnTo>
                      <a:pt x="46" y="48"/>
                    </a:lnTo>
                    <a:lnTo>
                      <a:pt x="48" y="50"/>
                    </a:lnTo>
                    <a:lnTo>
                      <a:pt x="49" y="53"/>
                    </a:lnTo>
                    <a:lnTo>
                      <a:pt x="48" y="56"/>
                    </a:lnTo>
                    <a:lnTo>
                      <a:pt x="43" y="63"/>
                    </a:lnTo>
                    <a:lnTo>
                      <a:pt x="40" y="69"/>
                    </a:lnTo>
                    <a:lnTo>
                      <a:pt x="40" y="72"/>
                    </a:lnTo>
                    <a:lnTo>
                      <a:pt x="38" y="74"/>
                    </a:lnTo>
                    <a:lnTo>
                      <a:pt x="33" y="75"/>
                    </a:lnTo>
                    <a:lnTo>
                      <a:pt x="29" y="77"/>
                    </a:lnTo>
                    <a:lnTo>
                      <a:pt x="29" y="80"/>
                    </a:lnTo>
                    <a:lnTo>
                      <a:pt x="30" y="82"/>
                    </a:lnTo>
                    <a:lnTo>
                      <a:pt x="30" y="87"/>
                    </a:lnTo>
                    <a:lnTo>
                      <a:pt x="29" y="90"/>
                    </a:lnTo>
                    <a:lnTo>
                      <a:pt x="27" y="96"/>
                    </a:lnTo>
                    <a:lnTo>
                      <a:pt x="27" y="103"/>
                    </a:lnTo>
                    <a:lnTo>
                      <a:pt x="22" y="115"/>
                    </a:lnTo>
                    <a:lnTo>
                      <a:pt x="22" y="118"/>
                    </a:lnTo>
                    <a:lnTo>
                      <a:pt x="24" y="120"/>
                    </a:lnTo>
                    <a:lnTo>
                      <a:pt x="24" y="125"/>
                    </a:lnTo>
                    <a:lnTo>
                      <a:pt x="22" y="130"/>
                    </a:lnTo>
                    <a:lnTo>
                      <a:pt x="17" y="128"/>
                    </a:lnTo>
                    <a:lnTo>
                      <a:pt x="13" y="128"/>
                    </a:lnTo>
                    <a:lnTo>
                      <a:pt x="9" y="130"/>
                    </a:lnTo>
                    <a:lnTo>
                      <a:pt x="6" y="134"/>
                    </a:lnTo>
                    <a:lnTo>
                      <a:pt x="6" y="141"/>
                    </a:lnTo>
                    <a:lnTo>
                      <a:pt x="8" y="149"/>
                    </a:lnTo>
                    <a:lnTo>
                      <a:pt x="8" y="157"/>
                    </a:lnTo>
                    <a:lnTo>
                      <a:pt x="6" y="160"/>
                    </a:lnTo>
                    <a:lnTo>
                      <a:pt x="8" y="165"/>
                    </a:lnTo>
                    <a:lnTo>
                      <a:pt x="9" y="170"/>
                    </a:lnTo>
                    <a:lnTo>
                      <a:pt x="8" y="174"/>
                    </a:lnTo>
                    <a:lnTo>
                      <a:pt x="8" y="181"/>
                    </a:lnTo>
                    <a:lnTo>
                      <a:pt x="13" y="182"/>
                    </a:lnTo>
                    <a:lnTo>
                      <a:pt x="17" y="187"/>
                    </a:lnTo>
                    <a:lnTo>
                      <a:pt x="16" y="190"/>
                    </a:lnTo>
                    <a:lnTo>
                      <a:pt x="16" y="195"/>
                    </a:lnTo>
                    <a:lnTo>
                      <a:pt x="9" y="198"/>
                    </a:lnTo>
                    <a:lnTo>
                      <a:pt x="9" y="200"/>
                    </a:lnTo>
                    <a:lnTo>
                      <a:pt x="11" y="205"/>
                    </a:lnTo>
                    <a:lnTo>
                      <a:pt x="13" y="211"/>
                    </a:lnTo>
                    <a:lnTo>
                      <a:pt x="14" y="214"/>
                    </a:lnTo>
                    <a:lnTo>
                      <a:pt x="13" y="219"/>
                    </a:lnTo>
                    <a:lnTo>
                      <a:pt x="13" y="222"/>
                    </a:lnTo>
                    <a:lnTo>
                      <a:pt x="11" y="224"/>
                    </a:lnTo>
                    <a:lnTo>
                      <a:pt x="8" y="224"/>
                    </a:lnTo>
                    <a:lnTo>
                      <a:pt x="6" y="225"/>
                    </a:lnTo>
                    <a:lnTo>
                      <a:pt x="8" y="229"/>
                    </a:lnTo>
                    <a:lnTo>
                      <a:pt x="6" y="230"/>
                    </a:lnTo>
                    <a:lnTo>
                      <a:pt x="5" y="232"/>
                    </a:lnTo>
                    <a:lnTo>
                      <a:pt x="6" y="237"/>
                    </a:lnTo>
                    <a:lnTo>
                      <a:pt x="8" y="244"/>
                    </a:lnTo>
                    <a:lnTo>
                      <a:pt x="6" y="248"/>
                    </a:lnTo>
                    <a:lnTo>
                      <a:pt x="5" y="244"/>
                    </a:lnTo>
                    <a:lnTo>
                      <a:pt x="3" y="243"/>
                    </a:lnTo>
                    <a:lnTo>
                      <a:pt x="3" y="243"/>
                    </a:lnTo>
                    <a:lnTo>
                      <a:pt x="0" y="244"/>
                    </a:lnTo>
                    <a:lnTo>
                      <a:pt x="1" y="251"/>
                    </a:lnTo>
                    <a:lnTo>
                      <a:pt x="1" y="252"/>
                    </a:lnTo>
                    <a:lnTo>
                      <a:pt x="1" y="257"/>
                    </a:lnTo>
                    <a:lnTo>
                      <a:pt x="5" y="259"/>
                    </a:lnTo>
                    <a:lnTo>
                      <a:pt x="5" y="259"/>
                    </a:lnTo>
                    <a:lnTo>
                      <a:pt x="5" y="262"/>
                    </a:lnTo>
                    <a:lnTo>
                      <a:pt x="8" y="260"/>
                    </a:lnTo>
                    <a:lnTo>
                      <a:pt x="6" y="259"/>
                    </a:lnTo>
                    <a:lnTo>
                      <a:pt x="6" y="257"/>
                    </a:lnTo>
                    <a:lnTo>
                      <a:pt x="8" y="257"/>
                    </a:lnTo>
                    <a:lnTo>
                      <a:pt x="6" y="259"/>
                    </a:lnTo>
                    <a:lnTo>
                      <a:pt x="9" y="259"/>
                    </a:lnTo>
                    <a:lnTo>
                      <a:pt x="9" y="260"/>
                    </a:lnTo>
                    <a:lnTo>
                      <a:pt x="6" y="264"/>
                    </a:lnTo>
                    <a:lnTo>
                      <a:pt x="6" y="265"/>
                    </a:lnTo>
                    <a:lnTo>
                      <a:pt x="8" y="268"/>
                    </a:lnTo>
                    <a:lnTo>
                      <a:pt x="6" y="270"/>
                    </a:lnTo>
                    <a:lnTo>
                      <a:pt x="6" y="272"/>
                    </a:lnTo>
                    <a:lnTo>
                      <a:pt x="8" y="275"/>
                    </a:lnTo>
                    <a:lnTo>
                      <a:pt x="9" y="275"/>
                    </a:lnTo>
                    <a:lnTo>
                      <a:pt x="11" y="278"/>
                    </a:lnTo>
                    <a:lnTo>
                      <a:pt x="13" y="280"/>
                    </a:lnTo>
                    <a:lnTo>
                      <a:pt x="14" y="284"/>
                    </a:lnTo>
                    <a:lnTo>
                      <a:pt x="16" y="289"/>
                    </a:lnTo>
                    <a:lnTo>
                      <a:pt x="17" y="289"/>
                    </a:lnTo>
                    <a:lnTo>
                      <a:pt x="19" y="292"/>
                    </a:lnTo>
                    <a:lnTo>
                      <a:pt x="22" y="296"/>
                    </a:lnTo>
                    <a:lnTo>
                      <a:pt x="24" y="294"/>
                    </a:lnTo>
                    <a:lnTo>
                      <a:pt x="25" y="297"/>
                    </a:lnTo>
                    <a:lnTo>
                      <a:pt x="24" y="300"/>
                    </a:lnTo>
                    <a:lnTo>
                      <a:pt x="19" y="302"/>
                    </a:lnTo>
                    <a:lnTo>
                      <a:pt x="19" y="302"/>
                    </a:lnTo>
                    <a:lnTo>
                      <a:pt x="21" y="303"/>
                    </a:lnTo>
                    <a:lnTo>
                      <a:pt x="22" y="307"/>
                    </a:lnTo>
                    <a:lnTo>
                      <a:pt x="24" y="307"/>
                    </a:lnTo>
                    <a:lnTo>
                      <a:pt x="25" y="313"/>
                    </a:lnTo>
                    <a:lnTo>
                      <a:pt x="24" y="316"/>
                    </a:lnTo>
                    <a:lnTo>
                      <a:pt x="25" y="318"/>
                    </a:lnTo>
                    <a:lnTo>
                      <a:pt x="29" y="318"/>
                    </a:lnTo>
                    <a:lnTo>
                      <a:pt x="35" y="316"/>
                    </a:lnTo>
                    <a:lnTo>
                      <a:pt x="40" y="318"/>
                    </a:lnTo>
                    <a:lnTo>
                      <a:pt x="41" y="315"/>
                    </a:lnTo>
                    <a:lnTo>
                      <a:pt x="41" y="313"/>
                    </a:lnTo>
                    <a:lnTo>
                      <a:pt x="40" y="311"/>
                    </a:lnTo>
                    <a:lnTo>
                      <a:pt x="41" y="307"/>
                    </a:lnTo>
                    <a:lnTo>
                      <a:pt x="46" y="305"/>
                    </a:lnTo>
                    <a:lnTo>
                      <a:pt x="48" y="302"/>
                    </a:lnTo>
                    <a:lnTo>
                      <a:pt x="48" y="303"/>
                    </a:lnTo>
                    <a:lnTo>
                      <a:pt x="52" y="303"/>
                    </a:lnTo>
                    <a:lnTo>
                      <a:pt x="56" y="302"/>
                    </a:lnTo>
                    <a:lnTo>
                      <a:pt x="59" y="303"/>
                    </a:lnTo>
                    <a:lnTo>
                      <a:pt x="60" y="305"/>
                    </a:lnTo>
                    <a:lnTo>
                      <a:pt x="64" y="302"/>
                    </a:lnTo>
                    <a:lnTo>
                      <a:pt x="64" y="297"/>
                    </a:lnTo>
                    <a:lnTo>
                      <a:pt x="67" y="294"/>
                    </a:lnTo>
                    <a:lnTo>
                      <a:pt x="67" y="288"/>
                    </a:lnTo>
                    <a:lnTo>
                      <a:pt x="68" y="284"/>
                    </a:lnTo>
                    <a:lnTo>
                      <a:pt x="65" y="283"/>
                    </a:lnTo>
                    <a:lnTo>
                      <a:pt x="67" y="280"/>
                    </a:lnTo>
                    <a:lnTo>
                      <a:pt x="68" y="278"/>
                    </a:lnTo>
                    <a:lnTo>
                      <a:pt x="67" y="275"/>
                    </a:lnTo>
                    <a:lnTo>
                      <a:pt x="68" y="272"/>
                    </a:lnTo>
                    <a:lnTo>
                      <a:pt x="65" y="270"/>
                    </a:lnTo>
                    <a:lnTo>
                      <a:pt x="67" y="268"/>
                    </a:lnTo>
                    <a:lnTo>
                      <a:pt x="65" y="265"/>
                    </a:lnTo>
                    <a:lnTo>
                      <a:pt x="68" y="267"/>
                    </a:lnTo>
                    <a:lnTo>
                      <a:pt x="72" y="265"/>
                    </a:lnTo>
                    <a:lnTo>
                      <a:pt x="68" y="264"/>
                    </a:lnTo>
                    <a:lnTo>
                      <a:pt x="70" y="260"/>
                    </a:lnTo>
                    <a:lnTo>
                      <a:pt x="70" y="257"/>
                    </a:lnTo>
                    <a:lnTo>
                      <a:pt x="65" y="257"/>
                    </a:lnTo>
                    <a:lnTo>
                      <a:pt x="72" y="256"/>
                    </a:lnTo>
                    <a:lnTo>
                      <a:pt x="68" y="254"/>
                    </a:lnTo>
                    <a:lnTo>
                      <a:pt x="65" y="252"/>
                    </a:lnTo>
                    <a:lnTo>
                      <a:pt x="67" y="251"/>
                    </a:lnTo>
                    <a:lnTo>
                      <a:pt x="68" y="251"/>
                    </a:lnTo>
                    <a:lnTo>
                      <a:pt x="70" y="252"/>
                    </a:lnTo>
                    <a:lnTo>
                      <a:pt x="72" y="251"/>
                    </a:lnTo>
                    <a:lnTo>
                      <a:pt x="72" y="249"/>
                    </a:lnTo>
                    <a:lnTo>
                      <a:pt x="73" y="251"/>
                    </a:lnTo>
                    <a:lnTo>
                      <a:pt x="73" y="248"/>
                    </a:lnTo>
                    <a:lnTo>
                      <a:pt x="75" y="246"/>
                    </a:lnTo>
                    <a:lnTo>
                      <a:pt x="78" y="244"/>
                    </a:lnTo>
                    <a:lnTo>
                      <a:pt x="76" y="243"/>
                    </a:lnTo>
                    <a:lnTo>
                      <a:pt x="78" y="241"/>
                    </a:lnTo>
                    <a:lnTo>
                      <a:pt x="80" y="243"/>
                    </a:lnTo>
                    <a:lnTo>
                      <a:pt x="78" y="246"/>
                    </a:lnTo>
                    <a:lnTo>
                      <a:pt x="80" y="246"/>
                    </a:lnTo>
                    <a:lnTo>
                      <a:pt x="83" y="241"/>
                    </a:lnTo>
                    <a:lnTo>
                      <a:pt x="84" y="241"/>
                    </a:lnTo>
                    <a:lnTo>
                      <a:pt x="86" y="240"/>
                    </a:lnTo>
                    <a:lnTo>
                      <a:pt x="86" y="238"/>
                    </a:lnTo>
                    <a:lnTo>
                      <a:pt x="84" y="237"/>
                    </a:lnTo>
                    <a:lnTo>
                      <a:pt x="81" y="235"/>
                    </a:lnTo>
                    <a:lnTo>
                      <a:pt x="78" y="237"/>
                    </a:lnTo>
                    <a:lnTo>
                      <a:pt x="76" y="237"/>
                    </a:lnTo>
                    <a:lnTo>
                      <a:pt x="75" y="238"/>
                    </a:lnTo>
                    <a:lnTo>
                      <a:pt x="73" y="235"/>
                    </a:lnTo>
                    <a:lnTo>
                      <a:pt x="70" y="235"/>
                    </a:lnTo>
                    <a:lnTo>
                      <a:pt x="68" y="233"/>
                    </a:lnTo>
                    <a:lnTo>
                      <a:pt x="65" y="233"/>
                    </a:lnTo>
                    <a:lnTo>
                      <a:pt x="64" y="235"/>
                    </a:lnTo>
                    <a:lnTo>
                      <a:pt x="64" y="233"/>
                    </a:lnTo>
                    <a:lnTo>
                      <a:pt x="59" y="233"/>
                    </a:lnTo>
                    <a:lnTo>
                      <a:pt x="59" y="232"/>
                    </a:lnTo>
                    <a:lnTo>
                      <a:pt x="60" y="232"/>
                    </a:lnTo>
                    <a:lnTo>
                      <a:pt x="64" y="233"/>
                    </a:lnTo>
                    <a:lnTo>
                      <a:pt x="65" y="230"/>
                    </a:lnTo>
                    <a:lnTo>
                      <a:pt x="67" y="232"/>
                    </a:lnTo>
                    <a:lnTo>
                      <a:pt x="68" y="230"/>
                    </a:lnTo>
                    <a:lnTo>
                      <a:pt x="70" y="229"/>
                    </a:lnTo>
                    <a:lnTo>
                      <a:pt x="72" y="229"/>
                    </a:lnTo>
                    <a:lnTo>
                      <a:pt x="73" y="230"/>
                    </a:lnTo>
                    <a:lnTo>
                      <a:pt x="75" y="230"/>
                    </a:lnTo>
                    <a:lnTo>
                      <a:pt x="75" y="229"/>
                    </a:lnTo>
                    <a:lnTo>
                      <a:pt x="76" y="230"/>
                    </a:lnTo>
                    <a:lnTo>
                      <a:pt x="80" y="232"/>
                    </a:lnTo>
                    <a:lnTo>
                      <a:pt x="80" y="233"/>
                    </a:lnTo>
                    <a:lnTo>
                      <a:pt x="81" y="235"/>
                    </a:lnTo>
                    <a:lnTo>
                      <a:pt x="86" y="233"/>
                    </a:lnTo>
                    <a:lnTo>
                      <a:pt x="86" y="230"/>
                    </a:lnTo>
                    <a:lnTo>
                      <a:pt x="89" y="227"/>
                    </a:lnTo>
                    <a:lnTo>
                      <a:pt x="91" y="222"/>
                    </a:lnTo>
                    <a:lnTo>
                      <a:pt x="89" y="221"/>
                    </a:lnTo>
                    <a:lnTo>
                      <a:pt x="89" y="217"/>
                    </a:lnTo>
                    <a:lnTo>
                      <a:pt x="84" y="216"/>
                    </a:lnTo>
                    <a:lnTo>
                      <a:pt x="86" y="214"/>
                    </a:lnTo>
                    <a:lnTo>
                      <a:pt x="80" y="209"/>
                    </a:lnTo>
                    <a:lnTo>
                      <a:pt x="80" y="208"/>
                    </a:lnTo>
                    <a:lnTo>
                      <a:pt x="78" y="206"/>
                    </a:lnTo>
                    <a:lnTo>
                      <a:pt x="75" y="209"/>
                    </a:lnTo>
                    <a:lnTo>
                      <a:pt x="73" y="206"/>
                    </a:lnTo>
                    <a:lnTo>
                      <a:pt x="73" y="208"/>
                    </a:lnTo>
                    <a:lnTo>
                      <a:pt x="73" y="205"/>
                    </a:lnTo>
                    <a:lnTo>
                      <a:pt x="70" y="205"/>
                    </a:lnTo>
                    <a:lnTo>
                      <a:pt x="68" y="201"/>
                    </a:lnTo>
                    <a:lnTo>
                      <a:pt x="67" y="200"/>
                    </a:lnTo>
                    <a:lnTo>
                      <a:pt x="70" y="198"/>
                    </a:lnTo>
                    <a:lnTo>
                      <a:pt x="68" y="195"/>
                    </a:lnTo>
                    <a:lnTo>
                      <a:pt x="70" y="193"/>
                    </a:lnTo>
                    <a:lnTo>
                      <a:pt x="70" y="192"/>
                    </a:lnTo>
                    <a:lnTo>
                      <a:pt x="67" y="192"/>
                    </a:lnTo>
                    <a:lnTo>
                      <a:pt x="70" y="189"/>
                    </a:lnTo>
                    <a:lnTo>
                      <a:pt x="68" y="184"/>
                    </a:lnTo>
                    <a:lnTo>
                      <a:pt x="68" y="184"/>
                    </a:lnTo>
                    <a:lnTo>
                      <a:pt x="72" y="185"/>
                    </a:lnTo>
                    <a:lnTo>
                      <a:pt x="72" y="182"/>
                    </a:lnTo>
                    <a:lnTo>
                      <a:pt x="68" y="181"/>
                    </a:lnTo>
                    <a:lnTo>
                      <a:pt x="70" y="176"/>
                    </a:lnTo>
                    <a:lnTo>
                      <a:pt x="70" y="173"/>
                    </a:lnTo>
                    <a:lnTo>
                      <a:pt x="70" y="173"/>
                    </a:lnTo>
                    <a:lnTo>
                      <a:pt x="70" y="168"/>
                    </a:lnTo>
                    <a:lnTo>
                      <a:pt x="67" y="165"/>
                    </a:lnTo>
                    <a:lnTo>
                      <a:pt x="68" y="165"/>
                    </a:lnTo>
                    <a:lnTo>
                      <a:pt x="73" y="165"/>
                    </a:lnTo>
                    <a:lnTo>
                      <a:pt x="75" y="162"/>
                    </a:lnTo>
                    <a:lnTo>
                      <a:pt x="73" y="158"/>
                    </a:lnTo>
                    <a:lnTo>
                      <a:pt x="75" y="157"/>
                    </a:lnTo>
                    <a:lnTo>
                      <a:pt x="76" y="158"/>
                    </a:lnTo>
                    <a:lnTo>
                      <a:pt x="81" y="155"/>
                    </a:lnTo>
                    <a:lnTo>
                      <a:pt x="81" y="154"/>
                    </a:lnTo>
                    <a:lnTo>
                      <a:pt x="80" y="152"/>
                    </a:lnTo>
                    <a:lnTo>
                      <a:pt x="80" y="150"/>
                    </a:lnTo>
                    <a:lnTo>
                      <a:pt x="81" y="149"/>
                    </a:lnTo>
                    <a:lnTo>
                      <a:pt x="83" y="150"/>
                    </a:lnTo>
                    <a:lnTo>
                      <a:pt x="84" y="149"/>
                    </a:lnTo>
                    <a:lnTo>
                      <a:pt x="84" y="146"/>
                    </a:lnTo>
                    <a:lnTo>
                      <a:pt x="86" y="146"/>
                    </a:lnTo>
                    <a:lnTo>
                      <a:pt x="87" y="149"/>
                    </a:lnTo>
                    <a:lnTo>
                      <a:pt x="89" y="147"/>
                    </a:lnTo>
                    <a:lnTo>
                      <a:pt x="89" y="144"/>
                    </a:lnTo>
                    <a:lnTo>
                      <a:pt x="91" y="141"/>
                    </a:lnTo>
                    <a:lnTo>
                      <a:pt x="92" y="141"/>
                    </a:lnTo>
                    <a:lnTo>
                      <a:pt x="92" y="142"/>
                    </a:lnTo>
                    <a:lnTo>
                      <a:pt x="95" y="142"/>
                    </a:lnTo>
                    <a:lnTo>
                      <a:pt x="95" y="139"/>
                    </a:lnTo>
                    <a:lnTo>
                      <a:pt x="100" y="138"/>
                    </a:lnTo>
                    <a:lnTo>
                      <a:pt x="99" y="136"/>
                    </a:lnTo>
                    <a:lnTo>
                      <a:pt x="99" y="133"/>
                    </a:lnTo>
                    <a:lnTo>
                      <a:pt x="100" y="134"/>
                    </a:lnTo>
                    <a:lnTo>
                      <a:pt x="103" y="131"/>
                    </a:lnTo>
                    <a:lnTo>
                      <a:pt x="105" y="133"/>
                    </a:lnTo>
                    <a:lnTo>
                      <a:pt x="108" y="128"/>
                    </a:lnTo>
                    <a:lnTo>
                      <a:pt x="107" y="123"/>
                    </a:lnTo>
                    <a:lnTo>
                      <a:pt x="110" y="120"/>
                    </a:lnTo>
                    <a:lnTo>
                      <a:pt x="111" y="120"/>
                    </a:lnTo>
                    <a:lnTo>
                      <a:pt x="115" y="117"/>
                    </a:lnTo>
                    <a:lnTo>
                      <a:pt x="111" y="117"/>
                    </a:lnTo>
                    <a:lnTo>
                      <a:pt x="110" y="114"/>
                    </a:lnTo>
                    <a:lnTo>
                      <a:pt x="111" y="114"/>
                    </a:lnTo>
                    <a:lnTo>
                      <a:pt x="111" y="112"/>
                    </a:lnTo>
                    <a:lnTo>
                      <a:pt x="108" y="112"/>
                    </a:lnTo>
                    <a:lnTo>
                      <a:pt x="107" y="109"/>
                    </a:lnTo>
                    <a:lnTo>
                      <a:pt x="110" y="109"/>
                    </a:lnTo>
                    <a:lnTo>
                      <a:pt x="108" y="107"/>
                    </a:lnTo>
                    <a:lnTo>
                      <a:pt x="111" y="103"/>
                    </a:lnTo>
                    <a:lnTo>
                      <a:pt x="111" y="101"/>
                    </a:lnTo>
                    <a:lnTo>
                      <a:pt x="110" y="99"/>
                    </a:lnTo>
                    <a:lnTo>
                      <a:pt x="108" y="99"/>
                    </a:lnTo>
                    <a:lnTo>
                      <a:pt x="107" y="96"/>
                    </a:lnTo>
                    <a:lnTo>
                      <a:pt x="108" y="96"/>
                    </a:lnTo>
                    <a:lnTo>
                      <a:pt x="110" y="96"/>
                    </a:lnTo>
                    <a:lnTo>
                      <a:pt x="110" y="98"/>
                    </a:lnTo>
                    <a:lnTo>
                      <a:pt x="111" y="98"/>
                    </a:lnTo>
                    <a:lnTo>
                      <a:pt x="111" y="96"/>
                    </a:lnTo>
                    <a:lnTo>
                      <a:pt x="110" y="95"/>
                    </a:lnTo>
                    <a:lnTo>
                      <a:pt x="111" y="93"/>
                    </a:lnTo>
                    <a:lnTo>
                      <a:pt x="113" y="93"/>
                    </a:lnTo>
                    <a:lnTo>
                      <a:pt x="116" y="91"/>
                    </a:lnTo>
                    <a:lnTo>
                      <a:pt x="115" y="90"/>
                    </a:lnTo>
                    <a:lnTo>
                      <a:pt x="113" y="87"/>
                    </a:lnTo>
                    <a:lnTo>
                      <a:pt x="115" y="87"/>
                    </a:lnTo>
                    <a:lnTo>
                      <a:pt x="116" y="88"/>
                    </a:lnTo>
                    <a:lnTo>
                      <a:pt x="118" y="88"/>
                    </a:lnTo>
                    <a:lnTo>
                      <a:pt x="118" y="87"/>
                    </a:lnTo>
                    <a:lnTo>
                      <a:pt x="119" y="83"/>
                    </a:lnTo>
                    <a:lnTo>
                      <a:pt x="121" y="82"/>
                    </a:lnTo>
                    <a:lnTo>
                      <a:pt x="123" y="85"/>
                    </a:lnTo>
                    <a:lnTo>
                      <a:pt x="124" y="82"/>
                    </a:lnTo>
                    <a:lnTo>
                      <a:pt x="126" y="85"/>
                    </a:lnTo>
                    <a:lnTo>
                      <a:pt x="127" y="85"/>
                    </a:lnTo>
                    <a:lnTo>
                      <a:pt x="129" y="83"/>
                    </a:lnTo>
                    <a:lnTo>
                      <a:pt x="131" y="85"/>
                    </a:lnTo>
                    <a:lnTo>
                      <a:pt x="134" y="82"/>
                    </a:lnTo>
                    <a:lnTo>
                      <a:pt x="135" y="85"/>
                    </a:lnTo>
                    <a:lnTo>
                      <a:pt x="138" y="85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0" y="80"/>
                    </a:lnTo>
                    <a:lnTo>
                      <a:pt x="138" y="79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8" name="Google Shape;1158;p15"/>
              <p:cNvSpPr/>
              <p:nvPr/>
            </p:nvSpPr>
            <p:spPr>
              <a:xfrm>
                <a:off x="4906" y="1503"/>
                <a:ext cx="12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2" h="21" extrusionOk="0">
                    <a:moveTo>
                      <a:pt x="2" y="16"/>
                    </a:moveTo>
                    <a:lnTo>
                      <a:pt x="4" y="15"/>
                    </a:lnTo>
                    <a:lnTo>
                      <a:pt x="4" y="18"/>
                    </a:lnTo>
                    <a:lnTo>
                      <a:pt x="2" y="20"/>
                    </a:lnTo>
                    <a:lnTo>
                      <a:pt x="2" y="21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5" y="18"/>
                    </a:lnTo>
                    <a:lnTo>
                      <a:pt x="5" y="16"/>
                    </a:lnTo>
                    <a:lnTo>
                      <a:pt x="8" y="13"/>
                    </a:lnTo>
                    <a:lnTo>
                      <a:pt x="8" y="12"/>
                    </a:lnTo>
                    <a:lnTo>
                      <a:pt x="12" y="10"/>
                    </a:lnTo>
                    <a:lnTo>
                      <a:pt x="10" y="8"/>
                    </a:lnTo>
                    <a:lnTo>
                      <a:pt x="8" y="7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9" name="Google Shape;1159;p15"/>
              <p:cNvSpPr/>
              <p:nvPr/>
            </p:nvSpPr>
            <p:spPr>
              <a:xfrm>
                <a:off x="4887" y="1516"/>
                <a:ext cx="7" cy="22"/>
              </a:xfrm>
              <a:custGeom>
                <a:avLst/>
                <a:gdLst/>
                <a:ahLst/>
                <a:cxnLst/>
                <a:rect l="l" t="t" r="r" b="b"/>
                <a:pathLst>
                  <a:path w="7" h="22" extrusionOk="0">
                    <a:moveTo>
                      <a:pt x="0" y="8"/>
                    </a:moveTo>
                    <a:lnTo>
                      <a:pt x="0" y="16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0" y="22"/>
                    </a:lnTo>
                    <a:lnTo>
                      <a:pt x="2" y="19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0" name="Google Shape;1160;p15"/>
              <p:cNvSpPr/>
              <p:nvPr/>
            </p:nvSpPr>
            <p:spPr>
              <a:xfrm>
                <a:off x="4918" y="1500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2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1" name="Google Shape;1161;p15"/>
              <p:cNvSpPr/>
              <p:nvPr/>
            </p:nvSpPr>
            <p:spPr>
              <a:xfrm>
                <a:off x="4916" y="1489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0"/>
                    </a:moveTo>
                    <a:lnTo>
                      <a:pt x="2" y="3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2" name="Google Shape;1162;p15"/>
              <p:cNvSpPr/>
              <p:nvPr/>
            </p:nvSpPr>
            <p:spPr>
              <a:xfrm>
                <a:off x="4954" y="1449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3" name="Google Shape;1163;p15"/>
              <p:cNvSpPr/>
              <p:nvPr/>
            </p:nvSpPr>
            <p:spPr>
              <a:xfrm>
                <a:off x="4957" y="1452"/>
                <a:ext cx="2" cy="4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2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4" name="Google Shape;1164;p15"/>
              <p:cNvSpPr/>
              <p:nvPr/>
            </p:nvSpPr>
            <p:spPr>
              <a:xfrm>
                <a:off x="4930" y="1374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5" name="Google Shape;1165;p15"/>
              <p:cNvSpPr/>
              <p:nvPr/>
            </p:nvSpPr>
            <p:spPr>
              <a:xfrm>
                <a:off x="4943" y="1441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6" name="Google Shape;1166;p15"/>
              <p:cNvSpPr/>
              <p:nvPr/>
            </p:nvSpPr>
            <p:spPr>
              <a:xfrm>
                <a:off x="4950" y="1446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2"/>
                    </a:moveTo>
                    <a:lnTo>
                      <a:pt x="1" y="3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7" name="Google Shape;1167;p15"/>
              <p:cNvSpPr/>
              <p:nvPr/>
            </p:nvSpPr>
            <p:spPr>
              <a:xfrm>
                <a:off x="4937" y="1443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8" name="Google Shape;1168;p15"/>
              <p:cNvSpPr/>
              <p:nvPr/>
            </p:nvSpPr>
            <p:spPr>
              <a:xfrm>
                <a:off x="4918" y="1443"/>
                <a:ext cx="9" cy="11"/>
              </a:xfrm>
              <a:custGeom>
                <a:avLst/>
                <a:gdLst/>
                <a:ahLst/>
                <a:cxnLst/>
                <a:rect l="l" t="t" r="r" b="b"/>
                <a:pathLst>
                  <a:path w="9" h="11" extrusionOk="0">
                    <a:moveTo>
                      <a:pt x="1" y="3"/>
                    </a:moveTo>
                    <a:lnTo>
                      <a:pt x="0" y="5"/>
                    </a:lnTo>
                    <a:lnTo>
                      <a:pt x="1" y="6"/>
                    </a:lnTo>
                    <a:lnTo>
                      <a:pt x="3" y="8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9" name="Google Shape;1169;p15"/>
              <p:cNvSpPr/>
              <p:nvPr/>
            </p:nvSpPr>
            <p:spPr>
              <a:xfrm>
                <a:off x="4911" y="1205"/>
                <a:ext cx="142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89" h="158" extrusionOk="0">
                    <a:moveTo>
                      <a:pt x="76" y="139"/>
                    </a:moveTo>
                    <a:cubicBezTo>
                      <a:pt x="78" y="135"/>
                      <a:pt x="78" y="135"/>
                      <a:pt x="78" y="135"/>
                    </a:cubicBezTo>
                    <a:cubicBezTo>
                      <a:pt x="81" y="131"/>
                      <a:pt x="81" y="131"/>
                      <a:pt x="81" y="131"/>
                    </a:cubicBezTo>
                    <a:cubicBezTo>
                      <a:pt x="83" y="127"/>
                      <a:pt x="83" y="127"/>
                      <a:pt x="83" y="127"/>
                    </a:cubicBezTo>
                    <a:cubicBezTo>
                      <a:pt x="86" y="121"/>
                      <a:pt x="86" y="121"/>
                      <a:pt x="86" y="121"/>
                    </a:cubicBezTo>
                    <a:cubicBezTo>
                      <a:pt x="89" y="114"/>
                      <a:pt x="89" y="114"/>
                      <a:pt x="89" y="114"/>
                    </a:cubicBezTo>
                    <a:cubicBezTo>
                      <a:pt x="88" y="112"/>
                      <a:pt x="88" y="112"/>
                      <a:pt x="88" y="112"/>
                    </a:cubicBezTo>
                    <a:cubicBezTo>
                      <a:pt x="84" y="107"/>
                      <a:pt x="84" y="107"/>
                      <a:pt x="84" y="107"/>
                    </a:cubicBezTo>
                    <a:cubicBezTo>
                      <a:pt x="82" y="107"/>
                      <a:pt x="82" y="107"/>
                      <a:pt x="82" y="107"/>
                    </a:cubicBezTo>
                    <a:cubicBezTo>
                      <a:pt x="78" y="101"/>
                      <a:pt x="78" y="101"/>
                      <a:pt x="78" y="101"/>
                    </a:cubicBezTo>
                    <a:cubicBezTo>
                      <a:pt x="79" y="98"/>
                      <a:pt x="79" y="98"/>
                      <a:pt x="79" y="98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0" y="93"/>
                      <a:pt x="80" y="93"/>
                      <a:pt x="80" y="93"/>
                    </a:cubicBezTo>
                    <a:cubicBezTo>
                      <a:pt x="78" y="92"/>
                      <a:pt x="78" y="92"/>
                      <a:pt x="78" y="92"/>
                    </a:cubicBezTo>
                    <a:cubicBezTo>
                      <a:pt x="77" y="90"/>
                      <a:pt x="77" y="90"/>
                      <a:pt x="77" y="90"/>
                    </a:cubicBezTo>
                    <a:cubicBezTo>
                      <a:pt x="76" y="86"/>
                      <a:pt x="76" y="86"/>
                      <a:pt x="76" y="86"/>
                    </a:cubicBezTo>
                    <a:cubicBezTo>
                      <a:pt x="77" y="86"/>
                      <a:pt x="77" y="86"/>
                      <a:pt x="77" y="86"/>
                    </a:cubicBezTo>
                    <a:cubicBezTo>
                      <a:pt x="76" y="84"/>
                      <a:pt x="76" y="84"/>
                      <a:pt x="76" y="84"/>
                    </a:cubicBezTo>
                    <a:cubicBezTo>
                      <a:pt x="74" y="83"/>
                      <a:pt x="74" y="83"/>
                      <a:pt x="74" y="83"/>
                    </a:cubicBezTo>
                    <a:cubicBezTo>
                      <a:pt x="73" y="82"/>
                      <a:pt x="73" y="82"/>
                      <a:pt x="73" y="82"/>
                    </a:cubicBezTo>
                    <a:cubicBezTo>
                      <a:pt x="73" y="79"/>
                      <a:pt x="73" y="79"/>
                      <a:pt x="73" y="79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3" y="77"/>
                      <a:pt x="73" y="77"/>
                      <a:pt x="73" y="77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73" y="70"/>
                      <a:pt x="73" y="70"/>
                      <a:pt x="73" y="70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71" y="60"/>
                      <a:pt x="71" y="60"/>
                      <a:pt x="71" y="60"/>
                    </a:cubicBezTo>
                    <a:cubicBezTo>
                      <a:pt x="67" y="54"/>
                      <a:pt x="67" y="54"/>
                      <a:pt x="67" y="54"/>
                    </a:cubicBezTo>
                    <a:cubicBezTo>
                      <a:pt x="66" y="51"/>
                      <a:pt x="66" y="51"/>
                      <a:pt x="66" y="51"/>
                    </a:cubicBezTo>
                    <a:cubicBezTo>
                      <a:pt x="64" y="49"/>
                      <a:pt x="64" y="49"/>
                      <a:pt x="64" y="49"/>
                    </a:cubicBezTo>
                    <a:cubicBezTo>
                      <a:pt x="66" y="45"/>
                      <a:pt x="66" y="45"/>
                      <a:pt x="66" y="45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68" y="39"/>
                      <a:pt x="68" y="39"/>
                      <a:pt x="68" y="39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1" y="32"/>
                      <a:pt x="61" y="32"/>
                      <a:pt x="61" y="32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5" y="62"/>
                      <a:pt x="25" y="62"/>
                      <a:pt x="25" y="62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31" y="72"/>
                      <a:pt x="31" y="72"/>
                      <a:pt x="31" y="72"/>
                    </a:cubicBezTo>
                    <a:cubicBezTo>
                      <a:pt x="32" y="72"/>
                      <a:pt x="32" y="72"/>
                      <a:pt x="32" y="72"/>
                    </a:cubicBezTo>
                    <a:cubicBezTo>
                      <a:pt x="34" y="73"/>
                      <a:pt x="34" y="73"/>
                      <a:pt x="34" y="73"/>
                    </a:cubicBezTo>
                    <a:cubicBezTo>
                      <a:pt x="37" y="73"/>
                      <a:pt x="37" y="73"/>
                      <a:pt x="37" y="73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38" y="76"/>
                      <a:pt x="38" y="76"/>
                      <a:pt x="38" y="76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39" y="80"/>
                      <a:pt x="39" y="80"/>
                      <a:pt x="39" y="80"/>
                    </a:cubicBezTo>
                    <a:cubicBezTo>
                      <a:pt x="39" y="81"/>
                      <a:pt x="39" y="81"/>
                      <a:pt x="39" y="81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0" y="83"/>
                      <a:pt x="40" y="83"/>
                      <a:pt x="40" y="83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41" y="86"/>
                      <a:pt x="41" y="86"/>
                      <a:pt x="41" y="86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34" y="87"/>
                      <a:pt x="34" y="87"/>
                      <a:pt x="34" y="87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2" y="90"/>
                      <a:pt x="32" y="90"/>
                      <a:pt x="32" y="90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28" y="97"/>
                      <a:pt x="28" y="97"/>
                      <a:pt x="28" y="97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5" y="99"/>
                      <a:pt x="25" y="99"/>
                      <a:pt x="25" y="99"/>
                    </a:cubicBezTo>
                    <a:cubicBezTo>
                      <a:pt x="24" y="101"/>
                      <a:pt x="24" y="101"/>
                      <a:pt x="24" y="101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6" y="104"/>
                      <a:pt x="26" y="104"/>
                      <a:pt x="26" y="104"/>
                    </a:cubicBezTo>
                    <a:cubicBezTo>
                      <a:pt x="23" y="103"/>
                      <a:pt x="23" y="103"/>
                      <a:pt x="23" y="103"/>
                    </a:cubicBezTo>
                    <a:cubicBezTo>
                      <a:pt x="23" y="102"/>
                      <a:pt x="23" y="102"/>
                      <a:pt x="23" y="102"/>
                    </a:cubicBezTo>
                    <a:cubicBezTo>
                      <a:pt x="22" y="103"/>
                      <a:pt x="22" y="103"/>
                      <a:pt x="22" y="103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20" y="106"/>
                      <a:pt x="20" y="106"/>
                      <a:pt x="20" y="106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8" y="111"/>
                      <a:pt x="18" y="111"/>
                      <a:pt x="18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6" y="109"/>
                      <a:pt x="16" y="109"/>
                      <a:pt x="16" y="109"/>
                    </a:cubicBezTo>
                    <a:cubicBezTo>
                      <a:pt x="14" y="110"/>
                      <a:pt x="14" y="110"/>
                      <a:pt x="14" y="110"/>
                    </a:cubicBezTo>
                    <a:cubicBezTo>
                      <a:pt x="15" y="111"/>
                      <a:pt x="15" y="111"/>
                      <a:pt x="15" y="111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4" y="114"/>
                      <a:pt x="14" y="114"/>
                      <a:pt x="14" y="114"/>
                    </a:cubicBezTo>
                    <a:cubicBezTo>
                      <a:pt x="14" y="115"/>
                      <a:pt x="14" y="115"/>
                      <a:pt x="14" y="115"/>
                    </a:cubicBezTo>
                    <a:cubicBezTo>
                      <a:pt x="13" y="116"/>
                      <a:pt x="13" y="116"/>
                      <a:pt x="13" y="116"/>
                    </a:cubicBezTo>
                    <a:cubicBezTo>
                      <a:pt x="12" y="117"/>
                      <a:pt x="12" y="117"/>
                      <a:pt x="12" y="117"/>
                    </a:cubicBezTo>
                    <a:cubicBezTo>
                      <a:pt x="13" y="119"/>
                      <a:pt x="13" y="119"/>
                      <a:pt x="13" y="119"/>
                    </a:cubicBezTo>
                    <a:cubicBezTo>
                      <a:pt x="13" y="119"/>
                      <a:pt x="13" y="119"/>
                      <a:pt x="13" y="119"/>
                    </a:cubicBezTo>
                    <a:cubicBezTo>
                      <a:pt x="13" y="121"/>
                      <a:pt x="13" y="121"/>
                      <a:pt x="13" y="121"/>
                    </a:cubicBezTo>
                    <a:cubicBezTo>
                      <a:pt x="13" y="122"/>
                      <a:pt x="13" y="122"/>
                      <a:pt x="13" y="122"/>
                    </a:cubicBezTo>
                    <a:cubicBezTo>
                      <a:pt x="14" y="122"/>
                      <a:pt x="14" y="122"/>
                      <a:pt x="14" y="122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14" y="125"/>
                      <a:pt x="14" y="125"/>
                      <a:pt x="14" y="125"/>
                    </a:cubicBezTo>
                    <a:cubicBezTo>
                      <a:pt x="15" y="127"/>
                      <a:pt x="15" y="127"/>
                      <a:pt x="15" y="127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16" y="131"/>
                      <a:pt x="16" y="131"/>
                      <a:pt x="16" y="131"/>
                    </a:cubicBezTo>
                    <a:cubicBezTo>
                      <a:pt x="17" y="131"/>
                      <a:pt x="17" y="131"/>
                      <a:pt x="17" y="131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8" y="135"/>
                      <a:pt x="18" y="135"/>
                      <a:pt x="18" y="135"/>
                    </a:cubicBezTo>
                    <a:cubicBezTo>
                      <a:pt x="17" y="135"/>
                      <a:pt x="17" y="135"/>
                      <a:pt x="17" y="135"/>
                    </a:cubicBezTo>
                    <a:cubicBezTo>
                      <a:pt x="17" y="138"/>
                      <a:pt x="17" y="138"/>
                      <a:pt x="17" y="138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42"/>
                      <a:pt x="16" y="142"/>
                      <a:pt x="16" y="142"/>
                    </a:cubicBezTo>
                    <a:cubicBezTo>
                      <a:pt x="17" y="144"/>
                      <a:pt x="17" y="144"/>
                      <a:pt x="17" y="144"/>
                    </a:cubicBezTo>
                    <a:cubicBezTo>
                      <a:pt x="16" y="146"/>
                      <a:pt x="16" y="146"/>
                      <a:pt x="16" y="146"/>
                    </a:cubicBezTo>
                    <a:cubicBezTo>
                      <a:pt x="16" y="147"/>
                      <a:pt x="16" y="147"/>
                      <a:pt x="16" y="147"/>
                    </a:cubicBezTo>
                    <a:cubicBezTo>
                      <a:pt x="17" y="148"/>
                      <a:pt x="17" y="148"/>
                      <a:pt x="17" y="148"/>
                    </a:cubicBezTo>
                    <a:cubicBezTo>
                      <a:pt x="19" y="147"/>
                      <a:pt x="19" y="147"/>
                      <a:pt x="19" y="147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1" y="146"/>
                      <a:pt x="21" y="146"/>
                      <a:pt x="21" y="146"/>
                    </a:cubicBezTo>
                    <a:cubicBezTo>
                      <a:pt x="23" y="149"/>
                      <a:pt x="23" y="149"/>
                      <a:pt x="23" y="149"/>
                    </a:cubicBezTo>
                    <a:cubicBezTo>
                      <a:pt x="24" y="148"/>
                      <a:pt x="24" y="148"/>
                      <a:pt x="24" y="148"/>
                    </a:cubicBezTo>
                    <a:cubicBezTo>
                      <a:pt x="25" y="149"/>
                      <a:pt x="25" y="149"/>
                      <a:pt x="25" y="149"/>
                    </a:cubicBezTo>
                    <a:cubicBezTo>
                      <a:pt x="27" y="149"/>
                      <a:pt x="27" y="149"/>
                      <a:pt x="27" y="149"/>
                    </a:cubicBezTo>
                    <a:cubicBezTo>
                      <a:pt x="28" y="150"/>
                      <a:pt x="28" y="150"/>
                      <a:pt x="28" y="150"/>
                    </a:cubicBezTo>
                    <a:cubicBezTo>
                      <a:pt x="28" y="151"/>
                      <a:pt x="28" y="151"/>
                      <a:pt x="28" y="151"/>
                    </a:cubicBezTo>
                    <a:cubicBezTo>
                      <a:pt x="28" y="151"/>
                      <a:pt x="28" y="151"/>
                      <a:pt x="28" y="151"/>
                    </a:cubicBezTo>
                    <a:cubicBezTo>
                      <a:pt x="31" y="149"/>
                      <a:pt x="31" y="149"/>
                      <a:pt x="31" y="149"/>
                    </a:cubicBezTo>
                    <a:cubicBezTo>
                      <a:pt x="31" y="151"/>
                      <a:pt x="31" y="151"/>
                      <a:pt x="31" y="151"/>
                    </a:cubicBezTo>
                    <a:cubicBezTo>
                      <a:pt x="30" y="152"/>
                      <a:pt x="30" y="152"/>
                      <a:pt x="30" y="152"/>
                    </a:cubicBezTo>
                    <a:cubicBezTo>
                      <a:pt x="32" y="155"/>
                      <a:pt x="32" y="155"/>
                      <a:pt x="32" y="155"/>
                    </a:cubicBezTo>
                    <a:cubicBezTo>
                      <a:pt x="32" y="156"/>
                      <a:pt x="32" y="156"/>
                      <a:pt x="32" y="156"/>
                    </a:cubicBezTo>
                    <a:cubicBezTo>
                      <a:pt x="32" y="158"/>
                      <a:pt x="32" y="158"/>
                      <a:pt x="32" y="158"/>
                    </a:cubicBezTo>
                    <a:cubicBezTo>
                      <a:pt x="32" y="158"/>
                      <a:pt x="32" y="158"/>
                      <a:pt x="32" y="158"/>
                    </a:cubicBezTo>
                    <a:cubicBezTo>
                      <a:pt x="33" y="156"/>
                      <a:pt x="33" y="156"/>
                      <a:pt x="33" y="156"/>
                    </a:cubicBezTo>
                    <a:cubicBezTo>
                      <a:pt x="34" y="155"/>
                      <a:pt x="34" y="155"/>
                      <a:pt x="34" y="155"/>
                    </a:cubicBezTo>
                    <a:cubicBezTo>
                      <a:pt x="34" y="156"/>
                      <a:pt x="34" y="156"/>
                      <a:pt x="34" y="156"/>
                    </a:cubicBezTo>
                    <a:cubicBezTo>
                      <a:pt x="36" y="156"/>
                      <a:pt x="36" y="156"/>
                      <a:pt x="36" y="156"/>
                    </a:cubicBezTo>
                    <a:cubicBezTo>
                      <a:pt x="37" y="156"/>
                      <a:pt x="37" y="156"/>
                      <a:pt x="37" y="156"/>
                    </a:cubicBezTo>
                    <a:cubicBezTo>
                      <a:pt x="40" y="154"/>
                      <a:pt x="40" y="154"/>
                      <a:pt x="40" y="154"/>
                    </a:cubicBezTo>
                    <a:cubicBezTo>
                      <a:pt x="42" y="154"/>
                      <a:pt x="42" y="154"/>
                      <a:pt x="42" y="154"/>
                    </a:cubicBezTo>
                    <a:cubicBezTo>
                      <a:pt x="45" y="151"/>
                      <a:pt x="45" y="151"/>
                      <a:pt x="45" y="151"/>
                    </a:cubicBezTo>
                    <a:cubicBezTo>
                      <a:pt x="45" y="150"/>
                      <a:pt x="45" y="150"/>
                      <a:pt x="45" y="150"/>
                    </a:cubicBezTo>
                    <a:cubicBezTo>
                      <a:pt x="48" y="151"/>
                      <a:pt x="48" y="151"/>
                      <a:pt x="48" y="151"/>
                    </a:cubicBezTo>
                    <a:cubicBezTo>
                      <a:pt x="49" y="151"/>
                      <a:pt x="49" y="151"/>
                      <a:pt x="49" y="151"/>
                    </a:cubicBezTo>
                    <a:cubicBezTo>
                      <a:pt x="51" y="149"/>
                      <a:pt x="51" y="149"/>
                      <a:pt x="51" y="149"/>
                    </a:cubicBezTo>
                    <a:cubicBezTo>
                      <a:pt x="51" y="149"/>
                      <a:pt x="51" y="149"/>
                      <a:pt x="51" y="149"/>
                    </a:cubicBezTo>
                    <a:cubicBezTo>
                      <a:pt x="50" y="151"/>
                      <a:pt x="50" y="151"/>
                      <a:pt x="50" y="151"/>
                    </a:cubicBezTo>
                    <a:cubicBezTo>
                      <a:pt x="51" y="151"/>
                      <a:pt x="51" y="151"/>
                      <a:pt x="51" y="151"/>
                    </a:cubicBezTo>
                    <a:cubicBezTo>
                      <a:pt x="52" y="149"/>
                      <a:pt x="52" y="149"/>
                      <a:pt x="52" y="149"/>
                    </a:cubicBezTo>
                    <a:cubicBezTo>
                      <a:pt x="53" y="149"/>
                      <a:pt x="53" y="149"/>
                      <a:pt x="53" y="149"/>
                    </a:cubicBezTo>
                    <a:cubicBezTo>
                      <a:pt x="52" y="147"/>
                      <a:pt x="52" y="147"/>
                      <a:pt x="52" y="147"/>
                    </a:cubicBezTo>
                    <a:cubicBezTo>
                      <a:pt x="53" y="147"/>
                      <a:pt x="53" y="147"/>
                      <a:pt x="53" y="147"/>
                    </a:cubicBezTo>
                    <a:cubicBezTo>
                      <a:pt x="54" y="148"/>
                      <a:pt x="54" y="148"/>
                      <a:pt x="54" y="148"/>
                    </a:cubicBezTo>
                    <a:cubicBezTo>
                      <a:pt x="55" y="149"/>
                      <a:pt x="55" y="149"/>
                      <a:pt x="55" y="149"/>
                    </a:cubicBezTo>
                    <a:cubicBezTo>
                      <a:pt x="55" y="147"/>
                      <a:pt x="55" y="147"/>
                      <a:pt x="55" y="147"/>
                    </a:cubicBezTo>
                    <a:cubicBezTo>
                      <a:pt x="56" y="149"/>
                      <a:pt x="56" y="149"/>
                      <a:pt x="56" y="149"/>
                    </a:cubicBezTo>
                    <a:cubicBezTo>
                      <a:pt x="57" y="149"/>
                      <a:pt x="57" y="149"/>
                      <a:pt x="57" y="149"/>
                    </a:cubicBezTo>
                    <a:cubicBezTo>
                      <a:pt x="57" y="148"/>
                      <a:pt x="57" y="148"/>
                      <a:pt x="57" y="148"/>
                    </a:cubicBezTo>
                    <a:cubicBezTo>
                      <a:pt x="58" y="148"/>
                      <a:pt x="58" y="148"/>
                      <a:pt x="58" y="148"/>
                    </a:cubicBezTo>
                    <a:cubicBezTo>
                      <a:pt x="59" y="149"/>
                      <a:pt x="59" y="149"/>
                      <a:pt x="59" y="149"/>
                    </a:cubicBezTo>
                    <a:cubicBezTo>
                      <a:pt x="60" y="148"/>
                      <a:pt x="60" y="148"/>
                      <a:pt x="60" y="148"/>
                    </a:cubicBezTo>
                    <a:cubicBezTo>
                      <a:pt x="62" y="147"/>
                      <a:pt x="62" y="147"/>
                      <a:pt x="62" y="147"/>
                    </a:cubicBezTo>
                    <a:cubicBezTo>
                      <a:pt x="63" y="149"/>
                      <a:pt x="63" y="149"/>
                      <a:pt x="63" y="149"/>
                    </a:cubicBezTo>
                    <a:cubicBezTo>
                      <a:pt x="66" y="148"/>
                      <a:pt x="66" y="148"/>
                      <a:pt x="66" y="148"/>
                    </a:cubicBezTo>
                    <a:cubicBezTo>
                      <a:pt x="66" y="147"/>
                      <a:pt x="66" y="147"/>
                      <a:pt x="66" y="147"/>
                    </a:cubicBezTo>
                    <a:cubicBezTo>
                      <a:pt x="65" y="146"/>
                      <a:pt x="65" y="146"/>
                      <a:pt x="65" y="146"/>
                    </a:cubicBezTo>
                    <a:cubicBezTo>
                      <a:pt x="66" y="146"/>
                      <a:pt x="66" y="146"/>
                      <a:pt x="66" y="146"/>
                    </a:cubicBezTo>
                    <a:cubicBezTo>
                      <a:pt x="67" y="146"/>
                      <a:pt x="67" y="146"/>
                      <a:pt x="67" y="146"/>
                    </a:cubicBezTo>
                    <a:cubicBezTo>
                      <a:pt x="68" y="147"/>
                      <a:pt x="68" y="147"/>
                      <a:pt x="68" y="147"/>
                    </a:cubicBezTo>
                    <a:cubicBezTo>
                      <a:pt x="69" y="148"/>
                      <a:pt x="69" y="148"/>
                      <a:pt x="69" y="148"/>
                    </a:cubicBezTo>
                    <a:cubicBezTo>
                      <a:pt x="69" y="148"/>
                      <a:pt x="70" y="147"/>
                      <a:pt x="70" y="146"/>
                    </a:cubicBezTo>
                    <a:cubicBezTo>
                      <a:pt x="70" y="144"/>
                      <a:pt x="70" y="144"/>
                      <a:pt x="70" y="144"/>
                    </a:cubicBezTo>
                    <a:cubicBezTo>
                      <a:pt x="74" y="140"/>
                      <a:pt x="74" y="140"/>
                      <a:pt x="74" y="140"/>
                    </a:cubicBezTo>
                    <a:lnTo>
                      <a:pt x="76" y="139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0" name="Google Shape;1170;p15"/>
              <p:cNvSpPr/>
              <p:nvPr/>
            </p:nvSpPr>
            <p:spPr>
              <a:xfrm>
                <a:off x="4965" y="1333"/>
                <a:ext cx="7" cy="5"/>
              </a:xfrm>
              <a:custGeom>
                <a:avLst/>
                <a:gdLst/>
                <a:ahLst/>
                <a:cxnLst/>
                <a:rect l="l" t="t" r="r" b="b"/>
                <a:pathLst>
                  <a:path w="7" h="5" extrusionOk="0">
                    <a:moveTo>
                      <a:pt x="7" y="1"/>
                    </a:moveTo>
                    <a:lnTo>
                      <a:pt x="4" y="0"/>
                    </a:lnTo>
                    <a:lnTo>
                      <a:pt x="0" y="1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4" y="1"/>
                    </a:lnTo>
                    <a:lnTo>
                      <a:pt x="7" y="1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1" name="Google Shape;1171;p15"/>
              <p:cNvSpPr/>
              <p:nvPr/>
            </p:nvSpPr>
            <p:spPr>
              <a:xfrm>
                <a:off x="4929" y="1377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0" y="4"/>
                    </a:moveTo>
                    <a:lnTo>
                      <a:pt x="1" y="5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2" name="Google Shape;1172;p15"/>
              <p:cNvSpPr/>
              <p:nvPr/>
            </p:nvSpPr>
            <p:spPr>
              <a:xfrm>
                <a:off x="4950" y="1484"/>
                <a:ext cx="17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7" h="18" extrusionOk="0">
                    <a:moveTo>
                      <a:pt x="9" y="2"/>
                    </a:moveTo>
                    <a:lnTo>
                      <a:pt x="7" y="0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3" y="10"/>
                    </a:lnTo>
                    <a:lnTo>
                      <a:pt x="4" y="11"/>
                    </a:lnTo>
                    <a:lnTo>
                      <a:pt x="4" y="13"/>
                    </a:lnTo>
                    <a:lnTo>
                      <a:pt x="3" y="13"/>
                    </a:lnTo>
                    <a:lnTo>
                      <a:pt x="3" y="16"/>
                    </a:lnTo>
                    <a:lnTo>
                      <a:pt x="3" y="18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7" y="10"/>
                    </a:lnTo>
                    <a:lnTo>
                      <a:pt x="11" y="10"/>
                    </a:lnTo>
                    <a:lnTo>
                      <a:pt x="12" y="7"/>
                    </a:lnTo>
                    <a:lnTo>
                      <a:pt x="14" y="5"/>
                    </a:lnTo>
                    <a:lnTo>
                      <a:pt x="15" y="5"/>
                    </a:lnTo>
                    <a:lnTo>
                      <a:pt x="17" y="5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2" y="2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3" name="Google Shape;1173;p15"/>
              <p:cNvSpPr/>
              <p:nvPr/>
            </p:nvSpPr>
            <p:spPr>
              <a:xfrm>
                <a:off x="4969" y="1459"/>
                <a:ext cx="55" cy="51"/>
              </a:xfrm>
              <a:custGeom>
                <a:avLst/>
                <a:gdLst/>
                <a:ahLst/>
                <a:cxnLst/>
                <a:rect l="l" t="t" r="r" b="b"/>
                <a:pathLst>
                  <a:path w="55" h="51" extrusionOk="0">
                    <a:moveTo>
                      <a:pt x="19" y="38"/>
                    </a:moveTo>
                    <a:lnTo>
                      <a:pt x="22" y="38"/>
                    </a:lnTo>
                    <a:lnTo>
                      <a:pt x="25" y="40"/>
                    </a:lnTo>
                    <a:lnTo>
                      <a:pt x="27" y="40"/>
                    </a:lnTo>
                    <a:lnTo>
                      <a:pt x="28" y="38"/>
                    </a:lnTo>
                    <a:lnTo>
                      <a:pt x="30" y="40"/>
                    </a:lnTo>
                    <a:lnTo>
                      <a:pt x="30" y="41"/>
                    </a:lnTo>
                    <a:lnTo>
                      <a:pt x="33" y="41"/>
                    </a:lnTo>
                    <a:lnTo>
                      <a:pt x="36" y="44"/>
                    </a:lnTo>
                    <a:lnTo>
                      <a:pt x="38" y="48"/>
                    </a:lnTo>
                    <a:lnTo>
                      <a:pt x="41" y="48"/>
                    </a:lnTo>
                    <a:lnTo>
                      <a:pt x="43" y="51"/>
                    </a:lnTo>
                    <a:lnTo>
                      <a:pt x="47" y="49"/>
                    </a:lnTo>
                    <a:lnTo>
                      <a:pt x="52" y="49"/>
                    </a:lnTo>
                    <a:lnTo>
                      <a:pt x="54" y="46"/>
                    </a:lnTo>
                    <a:lnTo>
                      <a:pt x="54" y="44"/>
                    </a:lnTo>
                    <a:lnTo>
                      <a:pt x="55" y="43"/>
                    </a:lnTo>
                    <a:lnTo>
                      <a:pt x="55" y="40"/>
                    </a:lnTo>
                    <a:lnTo>
                      <a:pt x="49" y="27"/>
                    </a:lnTo>
                    <a:lnTo>
                      <a:pt x="51" y="17"/>
                    </a:lnTo>
                    <a:lnTo>
                      <a:pt x="52" y="16"/>
                    </a:lnTo>
                    <a:lnTo>
                      <a:pt x="54" y="13"/>
                    </a:lnTo>
                    <a:lnTo>
                      <a:pt x="55" y="9"/>
                    </a:lnTo>
                    <a:lnTo>
                      <a:pt x="55" y="8"/>
                    </a:lnTo>
                    <a:lnTo>
                      <a:pt x="55" y="8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43" y="6"/>
                    </a:lnTo>
                    <a:lnTo>
                      <a:pt x="38" y="3"/>
                    </a:lnTo>
                    <a:lnTo>
                      <a:pt x="33" y="3"/>
                    </a:lnTo>
                    <a:lnTo>
                      <a:pt x="30" y="1"/>
                    </a:lnTo>
                    <a:lnTo>
                      <a:pt x="27" y="3"/>
                    </a:lnTo>
                    <a:lnTo>
                      <a:pt x="25" y="0"/>
                    </a:lnTo>
                    <a:lnTo>
                      <a:pt x="24" y="1"/>
                    </a:lnTo>
                    <a:lnTo>
                      <a:pt x="22" y="1"/>
                    </a:lnTo>
                    <a:lnTo>
                      <a:pt x="22" y="3"/>
                    </a:lnTo>
                    <a:lnTo>
                      <a:pt x="24" y="5"/>
                    </a:lnTo>
                    <a:lnTo>
                      <a:pt x="22" y="6"/>
                    </a:lnTo>
                    <a:lnTo>
                      <a:pt x="20" y="5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8" y="9"/>
                    </a:lnTo>
                    <a:lnTo>
                      <a:pt x="6" y="9"/>
                    </a:lnTo>
                    <a:lnTo>
                      <a:pt x="1" y="11"/>
                    </a:lnTo>
                    <a:lnTo>
                      <a:pt x="0" y="14"/>
                    </a:lnTo>
                    <a:lnTo>
                      <a:pt x="0" y="22"/>
                    </a:lnTo>
                    <a:lnTo>
                      <a:pt x="1" y="22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4" y="24"/>
                    </a:lnTo>
                    <a:lnTo>
                      <a:pt x="1" y="24"/>
                    </a:lnTo>
                    <a:lnTo>
                      <a:pt x="3" y="28"/>
                    </a:lnTo>
                    <a:lnTo>
                      <a:pt x="4" y="32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1" y="33"/>
                    </a:lnTo>
                    <a:lnTo>
                      <a:pt x="12" y="30"/>
                    </a:lnTo>
                    <a:lnTo>
                      <a:pt x="14" y="32"/>
                    </a:lnTo>
                    <a:lnTo>
                      <a:pt x="12" y="40"/>
                    </a:lnTo>
                    <a:lnTo>
                      <a:pt x="12" y="41"/>
                    </a:lnTo>
                    <a:lnTo>
                      <a:pt x="14" y="41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4" name="Google Shape;1174;p15"/>
              <p:cNvSpPr/>
              <p:nvPr/>
            </p:nvSpPr>
            <p:spPr>
              <a:xfrm>
                <a:off x="4964" y="1476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5" name="Google Shape;1175;p15"/>
              <p:cNvSpPr/>
              <p:nvPr/>
            </p:nvSpPr>
            <p:spPr>
              <a:xfrm>
                <a:off x="4951" y="1476"/>
                <a:ext cx="13" cy="7"/>
              </a:xfrm>
              <a:custGeom>
                <a:avLst/>
                <a:gdLst/>
                <a:ahLst/>
                <a:cxnLst/>
                <a:rect l="l" t="t" r="r" b="b"/>
                <a:pathLst>
                  <a:path w="13" h="7" extrusionOk="0">
                    <a:moveTo>
                      <a:pt x="2" y="5"/>
                    </a:moveTo>
                    <a:lnTo>
                      <a:pt x="5" y="3"/>
                    </a:lnTo>
                    <a:lnTo>
                      <a:pt x="6" y="3"/>
                    </a:lnTo>
                    <a:lnTo>
                      <a:pt x="8" y="7"/>
                    </a:lnTo>
                    <a:lnTo>
                      <a:pt x="10" y="5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0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6" name="Google Shape;1176;p15"/>
              <p:cNvSpPr/>
              <p:nvPr/>
            </p:nvSpPr>
            <p:spPr>
              <a:xfrm>
                <a:off x="4964" y="1483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0" y="1"/>
                    </a:moveTo>
                    <a:lnTo>
                      <a:pt x="3" y="4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7" name="Google Shape;1177;p15"/>
              <p:cNvSpPr/>
              <p:nvPr/>
            </p:nvSpPr>
            <p:spPr>
              <a:xfrm>
                <a:off x="4942" y="1497"/>
                <a:ext cx="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90" h="48" extrusionOk="0">
                    <a:moveTo>
                      <a:pt x="8" y="38"/>
                    </a:moveTo>
                    <a:lnTo>
                      <a:pt x="11" y="35"/>
                    </a:lnTo>
                    <a:lnTo>
                      <a:pt x="17" y="34"/>
                    </a:lnTo>
                    <a:lnTo>
                      <a:pt x="22" y="34"/>
                    </a:lnTo>
                    <a:lnTo>
                      <a:pt x="25" y="34"/>
                    </a:lnTo>
                    <a:lnTo>
                      <a:pt x="28" y="35"/>
                    </a:lnTo>
                    <a:lnTo>
                      <a:pt x="30" y="34"/>
                    </a:lnTo>
                    <a:lnTo>
                      <a:pt x="33" y="32"/>
                    </a:lnTo>
                    <a:lnTo>
                      <a:pt x="33" y="34"/>
                    </a:lnTo>
                    <a:lnTo>
                      <a:pt x="36" y="34"/>
                    </a:lnTo>
                    <a:lnTo>
                      <a:pt x="38" y="37"/>
                    </a:lnTo>
                    <a:lnTo>
                      <a:pt x="43" y="37"/>
                    </a:lnTo>
                    <a:lnTo>
                      <a:pt x="44" y="37"/>
                    </a:lnTo>
                    <a:lnTo>
                      <a:pt x="49" y="35"/>
                    </a:lnTo>
                    <a:lnTo>
                      <a:pt x="54" y="37"/>
                    </a:lnTo>
                    <a:lnTo>
                      <a:pt x="59" y="37"/>
                    </a:lnTo>
                    <a:lnTo>
                      <a:pt x="62" y="41"/>
                    </a:lnTo>
                    <a:lnTo>
                      <a:pt x="65" y="41"/>
                    </a:lnTo>
                    <a:lnTo>
                      <a:pt x="68" y="46"/>
                    </a:lnTo>
                    <a:lnTo>
                      <a:pt x="71" y="46"/>
                    </a:lnTo>
                    <a:lnTo>
                      <a:pt x="73" y="48"/>
                    </a:lnTo>
                    <a:lnTo>
                      <a:pt x="73" y="48"/>
                    </a:lnTo>
                    <a:lnTo>
                      <a:pt x="78" y="46"/>
                    </a:lnTo>
                    <a:lnTo>
                      <a:pt x="84" y="45"/>
                    </a:lnTo>
                    <a:lnTo>
                      <a:pt x="84" y="41"/>
                    </a:lnTo>
                    <a:lnTo>
                      <a:pt x="87" y="40"/>
                    </a:lnTo>
                    <a:lnTo>
                      <a:pt x="87" y="37"/>
                    </a:lnTo>
                    <a:lnTo>
                      <a:pt x="90" y="37"/>
                    </a:lnTo>
                    <a:lnTo>
                      <a:pt x="89" y="34"/>
                    </a:lnTo>
                    <a:lnTo>
                      <a:pt x="87" y="30"/>
                    </a:lnTo>
                    <a:lnTo>
                      <a:pt x="86" y="26"/>
                    </a:lnTo>
                    <a:lnTo>
                      <a:pt x="86" y="26"/>
                    </a:lnTo>
                    <a:lnTo>
                      <a:pt x="84" y="21"/>
                    </a:lnTo>
                    <a:lnTo>
                      <a:pt x="84" y="19"/>
                    </a:lnTo>
                    <a:lnTo>
                      <a:pt x="82" y="18"/>
                    </a:lnTo>
                    <a:lnTo>
                      <a:pt x="82" y="16"/>
                    </a:lnTo>
                    <a:lnTo>
                      <a:pt x="82" y="14"/>
                    </a:lnTo>
                    <a:lnTo>
                      <a:pt x="82" y="13"/>
                    </a:lnTo>
                    <a:lnTo>
                      <a:pt x="74" y="11"/>
                    </a:lnTo>
                    <a:lnTo>
                      <a:pt x="70" y="13"/>
                    </a:lnTo>
                    <a:lnTo>
                      <a:pt x="68" y="10"/>
                    </a:lnTo>
                    <a:lnTo>
                      <a:pt x="65" y="10"/>
                    </a:lnTo>
                    <a:lnTo>
                      <a:pt x="63" y="6"/>
                    </a:lnTo>
                    <a:lnTo>
                      <a:pt x="60" y="3"/>
                    </a:lnTo>
                    <a:lnTo>
                      <a:pt x="57" y="3"/>
                    </a:lnTo>
                    <a:lnTo>
                      <a:pt x="57" y="2"/>
                    </a:lnTo>
                    <a:lnTo>
                      <a:pt x="55" y="0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1" y="3"/>
                    </a:lnTo>
                    <a:lnTo>
                      <a:pt x="39" y="3"/>
                    </a:lnTo>
                    <a:lnTo>
                      <a:pt x="39" y="6"/>
                    </a:lnTo>
                    <a:lnTo>
                      <a:pt x="41" y="13"/>
                    </a:lnTo>
                    <a:lnTo>
                      <a:pt x="39" y="18"/>
                    </a:lnTo>
                    <a:lnTo>
                      <a:pt x="35" y="22"/>
                    </a:lnTo>
                    <a:lnTo>
                      <a:pt x="31" y="22"/>
                    </a:lnTo>
                    <a:lnTo>
                      <a:pt x="28" y="19"/>
                    </a:lnTo>
                    <a:lnTo>
                      <a:pt x="28" y="18"/>
                    </a:lnTo>
                    <a:lnTo>
                      <a:pt x="20" y="10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17" y="8"/>
                    </a:lnTo>
                    <a:lnTo>
                      <a:pt x="14" y="10"/>
                    </a:lnTo>
                    <a:lnTo>
                      <a:pt x="12" y="11"/>
                    </a:lnTo>
                    <a:lnTo>
                      <a:pt x="9" y="11"/>
                    </a:lnTo>
                    <a:lnTo>
                      <a:pt x="8" y="14"/>
                    </a:lnTo>
                    <a:lnTo>
                      <a:pt x="8" y="18"/>
                    </a:lnTo>
                    <a:lnTo>
                      <a:pt x="6" y="16"/>
                    </a:lnTo>
                    <a:lnTo>
                      <a:pt x="6" y="21"/>
                    </a:lnTo>
                    <a:lnTo>
                      <a:pt x="3" y="26"/>
                    </a:lnTo>
                    <a:lnTo>
                      <a:pt x="3" y="29"/>
                    </a:lnTo>
                    <a:lnTo>
                      <a:pt x="3" y="30"/>
                    </a:lnTo>
                    <a:lnTo>
                      <a:pt x="0" y="34"/>
                    </a:lnTo>
                    <a:lnTo>
                      <a:pt x="1" y="40"/>
                    </a:lnTo>
                    <a:lnTo>
                      <a:pt x="3" y="41"/>
                    </a:lnTo>
                    <a:lnTo>
                      <a:pt x="4" y="41"/>
                    </a:lnTo>
                    <a:lnTo>
                      <a:pt x="6" y="41"/>
                    </a:lnTo>
                    <a:lnTo>
                      <a:pt x="8" y="38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8" name="Google Shape;1178;p15"/>
              <p:cNvSpPr/>
              <p:nvPr/>
            </p:nvSpPr>
            <p:spPr>
              <a:xfrm>
                <a:off x="4946" y="1529"/>
                <a:ext cx="69" cy="51"/>
              </a:xfrm>
              <a:custGeom>
                <a:avLst/>
                <a:gdLst/>
                <a:ahLst/>
                <a:cxnLst/>
                <a:rect l="l" t="t" r="r" b="b"/>
                <a:pathLst>
                  <a:path w="69" h="51" extrusionOk="0">
                    <a:moveTo>
                      <a:pt x="27" y="40"/>
                    </a:moveTo>
                    <a:lnTo>
                      <a:pt x="31" y="40"/>
                    </a:lnTo>
                    <a:lnTo>
                      <a:pt x="32" y="45"/>
                    </a:lnTo>
                    <a:lnTo>
                      <a:pt x="31" y="49"/>
                    </a:lnTo>
                    <a:lnTo>
                      <a:pt x="34" y="51"/>
                    </a:lnTo>
                    <a:lnTo>
                      <a:pt x="37" y="49"/>
                    </a:lnTo>
                    <a:lnTo>
                      <a:pt x="42" y="48"/>
                    </a:lnTo>
                    <a:lnTo>
                      <a:pt x="45" y="49"/>
                    </a:lnTo>
                    <a:lnTo>
                      <a:pt x="48" y="48"/>
                    </a:lnTo>
                    <a:lnTo>
                      <a:pt x="51" y="48"/>
                    </a:lnTo>
                    <a:lnTo>
                      <a:pt x="50" y="43"/>
                    </a:lnTo>
                    <a:lnTo>
                      <a:pt x="53" y="43"/>
                    </a:lnTo>
                    <a:lnTo>
                      <a:pt x="55" y="40"/>
                    </a:lnTo>
                    <a:lnTo>
                      <a:pt x="58" y="38"/>
                    </a:lnTo>
                    <a:lnTo>
                      <a:pt x="59" y="40"/>
                    </a:lnTo>
                    <a:lnTo>
                      <a:pt x="61" y="40"/>
                    </a:lnTo>
                    <a:lnTo>
                      <a:pt x="61" y="37"/>
                    </a:lnTo>
                    <a:lnTo>
                      <a:pt x="58" y="35"/>
                    </a:lnTo>
                    <a:lnTo>
                      <a:pt x="59" y="32"/>
                    </a:lnTo>
                    <a:lnTo>
                      <a:pt x="61" y="30"/>
                    </a:lnTo>
                    <a:lnTo>
                      <a:pt x="64" y="25"/>
                    </a:lnTo>
                    <a:lnTo>
                      <a:pt x="69" y="24"/>
                    </a:lnTo>
                    <a:lnTo>
                      <a:pt x="69" y="21"/>
                    </a:lnTo>
                    <a:lnTo>
                      <a:pt x="66" y="21"/>
                    </a:lnTo>
                    <a:lnTo>
                      <a:pt x="69" y="16"/>
                    </a:lnTo>
                    <a:lnTo>
                      <a:pt x="67" y="14"/>
                    </a:lnTo>
                    <a:lnTo>
                      <a:pt x="64" y="14"/>
                    </a:lnTo>
                    <a:lnTo>
                      <a:pt x="61" y="9"/>
                    </a:lnTo>
                    <a:lnTo>
                      <a:pt x="58" y="9"/>
                    </a:lnTo>
                    <a:lnTo>
                      <a:pt x="55" y="5"/>
                    </a:lnTo>
                    <a:lnTo>
                      <a:pt x="50" y="5"/>
                    </a:lnTo>
                    <a:lnTo>
                      <a:pt x="45" y="3"/>
                    </a:lnTo>
                    <a:lnTo>
                      <a:pt x="40" y="5"/>
                    </a:lnTo>
                    <a:lnTo>
                      <a:pt x="39" y="5"/>
                    </a:lnTo>
                    <a:lnTo>
                      <a:pt x="34" y="5"/>
                    </a:lnTo>
                    <a:lnTo>
                      <a:pt x="32" y="2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26" y="2"/>
                    </a:lnTo>
                    <a:lnTo>
                      <a:pt x="24" y="3"/>
                    </a:lnTo>
                    <a:lnTo>
                      <a:pt x="21" y="2"/>
                    </a:lnTo>
                    <a:lnTo>
                      <a:pt x="18" y="2"/>
                    </a:lnTo>
                    <a:lnTo>
                      <a:pt x="13" y="2"/>
                    </a:lnTo>
                    <a:lnTo>
                      <a:pt x="7" y="3"/>
                    </a:lnTo>
                    <a:lnTo>
                      <a:pt x="4" y="6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5" y="19"/>
                    </a:lnTo>
                    <a:lnTo>
                      <a:pt x="8" y="24"/>
                    </a:lnTo>
                    <a:lnTo>
                      <a:pt x="13" y="25"/>
                    </a:lnTo>
                    <a:lnTo>
                      <a:pt x="18" y="25"/>
                    </a:lnTo>
                    <a:lnTo>
                      <a:pt x="19" y="25"/>
                    </a:lnTo>
                    <a:lnTo>
                      <a:pt x="19" y="29"/>
                    </a:lnTo>
                    <a:lnTo>
                      <a:pt x="23" y="29"/>
                    </a:lnTo>
                    <a:lnTo>
                      <a:pt x="23" y="30"/>
                    </a:lnTo>
                    <a:lnTo>
                      <a:pt x="21" y="33"/>
                    </a:lnTo>
                    <a:lnTo>
                      <a:pt x="23" y="38"/>
                    </a:lnTo>
                    <a:lnTo>
                      <a:pt x="24" y="37"/>
                    </a:lnTo>
                    <a:lnTo>
                      <a:pt x="27" y="4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9" name="Google Shape;1179;p15"/>
              <p:cNvSpPr/>
              <p:nvPr/>
            </p:nvSpPr>
            <p:spPr>
              <a:xfrm>
                <a:off x="4980" y="1534"/>
                <a:ext cx="116" cy="91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1" extrusionOk="0">
                    <a:moveTo>
                      <a:pt x="49" y="3"/>
                    </a:moveTo>
                    <a:lnTo>
                      <a:pt x="46" y="4"/>
                    </a:lnTo>
                    <a:lnTo>
                      <a:pt x="46" y="8"/>
                    </a:lnTo>
                    <a:lnTo>
                      <a:pt x="40" y="9"/>
                    </a:lnTo>
                    <a:lnTo>
                      <a:pt x="35" y="11"/>
                    </a:lnTo>
                    <a:lnTo>
                      <a:pt x="35" y="11"/>
                    </a:lnTo>
                    <a:lnTo>
                      <a:pt x="32" y="16"/>
                    </a:lnTo>
                    <a:lnTo>
                      <a:pt x="35" y="16"/>
                    </a:lnTo>
                    <a:lnTo>
                      <a:pt x="35" y="19"/>
                    </a:lnTo>
                    <a:lnTo>
                      <a:pt x="30" y="20"/>
                    </a:lnTo>
                    <a:lnTo>
                      <a:pt x="27" y="25"/>
                    </a:lnTo>
                    <a:lnTo>
                      <a:pt x="25" y="27"/>
                    </a:lnTo>
                    <a:lnTo>
                      <a:pt x="24" y="30"/>
                    </a:lnTo>
                    <a:lnTo>
                      <a:pt x="27" y="32"/>
                    </a:lnTo>
                    <a:lnTo>
                      <a:pt x="27" y="35"/>
                    </a:lnTo>
                    <a:lnTo>
                      <a:pt x="25" y="35"/>
                    </a:lnTo>
                    <a:lnTo>
                      <a:pt x="24" y="33"/>
                    </a:lnTo>
                    <a:lnTo>
                      <a:pt x="21" y="35"/>
                    </a:lnTo>
                    <a:lnTo>
                      <a:pt x="19" y="38"/>
                    </a:lnTo>
                    <a:lnTo>
                      <a:pt x="16" y="38"/>
                    </a:lnTo>
                    <a:lnTo>
                      <a:pt x="17" y="43"/>
                    </a:lnTo>
                    <a:lnTo>
                      <a:pt x="14" y="43"/>
                    </a:lnTo>
                    <a:lnTo>
                      <a:pt x="11" y="44"/>
                    </a:lnTo>
                    <a:lnTo>
                      <a:pt x="8" y="43"/>
                    </a:lnTo>
                    <a:lnTo>
                      <a:pt x="3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4"/>
                    </a:lnTo>
                    <a:lnTo>
                      <a:pt x="5" y="57"/>
                    </a:lnTo>
                    <a:lnTo>
                      <a:pt x="5" y="60"/>
                    </a:lnTo>
                    <a:lnTo>
                      <a:pt x="6" y="62"/>
                    </a:lnTo>
                    <a:lnTo>
                      <a:pt x="6" y="70"/>
                    </a:lnTo>
                    <a:lnTo>
                      <a:pt x="3" y="71"/>
                    </a:lnTo>
                    <a:lnTo>
                      <a:pt x="1" y="75"/>
                    </a:lnTo>
                    <a:lnTo>
                      <a:pt x="3" y="79"/>
                    </a:lnTo>
                    <a:lnTo>
                      <a:pt x="5" y="84"/>
                    </a:lnTo>
                    <a:lnTo>
                      <a:pt x="5" y="86"/>
                    </a:lnTo>
                    <a:lnTo>
                      <a:pt x="8" y="84"/>
                    </a:lnTo>
                    <a:lnTo>
                      <a:pt x="13" y="87"/>
                    </a:lnTo>
                    <a:lnTo>
                      <a:pt x="14" y="86"/>
                    </a:lnTo>
                    <a:lnTo>
                      <a:pt x="24" y="84"/>
                    </a:lnTo>
                    <a:lnTo>
                      <a:pt x="28" y="84"/>
                    </a:lnTo>
                    <a:lnTo>
                      <a:pt x="32" y="83"/>
                    </a:lnTo>
                    <a:lnTo>
                      <a:pt x="33" y="83"/>
                    </a:lnTo>
                    <a:lnTo>
                      <a:pt x="36" y="84"/>
                    </a:lnTo>
                    <a:lnTo>
                      <a:pt x="44" y="86"/>
                    </a:lnTo>
                    <a:lnTo>
                      <a:pt x="48" y="87"/>
                    </a:lnTo>
                    <a:lnTo>
                      <a:pt x="49" y="89"/>
                    </a:lnTo>
                    <a:lnTo>
                      <a:pt x="54" y="86"/>
                    </a:lnTo>
                    <a:lnTo>
                      <a:pt x="56" y="89"/>
                    </a:lnTo>
                    <a:lnTo>
                      <a:pt x="57" y="89"/>
                    </a:lnTo>
                    <a:lnTo>
                      <a:pt x="59" y="87"/>
                    </a:lnTo>
                    <a:lnTo>
                      <a:pt x="64" y="87"/>
                    </a:lnTo>
                    <a:lnTo>
                      <a:pt x="65" y="89"/>
                    </a:lnTo>
                    <a:lnTo>
                      <a:pt x="70" y="86"/>
                    </a:lnTo>
                    <a:lnTo>
                      <a:pt x="73" y="87"/>
                    </a:lnTo>
                    <a:lnTo>
                      <a:pt x="75" y="89"/>
                    </a:lnTo>
                    <a:lnTo>
                      <a:pt x="76" y="91"/>
                    </a:lnTo>
                    <a:lnTo>
                      <a:pt x="79" y="87"/>
                    </a:lnTo>
                    <a:lnTo>
                      <a:pt x="83" y="87"/>
                    </a:lnTo>
                    <a:lnTo>
                      <a:pt x="84" y="89"/>
                    </a:lnTo>
                    <a:lnTo>
                      <a:pt x="89" y="87"/>
                    </a:lnTo>
                    <a:lnTo>
                      <a:pt x="91" y="89"/>
                    </a:lnTo>
                    <a:lnTo>
                      <a:pt x="94" y="89"/>
                    </a:lnTo>
                    <a:lnTo>
                      <a:pt x="94" y="84"/>
                    </a:lnTo>
                    <a:lnTo>
                      <a:pt x="95" y="79"/>
                    </a:lnTo>
                    <a:lnTo>
                      <a:pt x="100" y="78"/>
                    </a:lnTo>
                    <a:lnTo>
                      <a:pt x="107" y="76"/>
                    </a:lnTo>
                    <a:lnTo>
                      <a:pt x="107" y="76"/>
                    </a:lnTo>
                    <a:lnTo>
                      <a:pt x="107" y="73"/>
                    </a:lnTo>
                    <a:lnTo>
                      <a:pt x="103" y="70"/>
                    </a:lnTo>
                    <a:lnTo>
                      <a:pt x="103" y="65"/>
                    </a:lnTo>
                    <a:lnTo>
                      <a:pt x="100" y="62"/>
                    </a:lnTo>
                    <a:lnTo>
                      <a:pt x="100" y="57"/>
                    </a:lnTo>
                    <a:lnTo>
                      <a:pt x="102" y="56"/>
                    </a:lnTo>
                    <a:lnTo>
                      <a:pt x="105" y="59"/>
                    </a:lnTo>
                    <a:lnTo>
                      <a:pt x="113" y="57"/>
                    </a:lnTo>
                    <a:lnTo>
                      <a:pt x="115" y="52"/>
                    </a:lnTo>
                    <a:lnTo>
                      <a:pt x="116" y="51"/>
                    </a:lnTo>
                    <a:lnTo>
                      <a:pt x="113" y="49"/>
                    </a:lnTo>
                    <a:lnTo>
                      <a:pt x="113" y="46"/>
                    </a:lnTo>
                    <a:lnTo>
                      <a:pt x="108" y="41"/>
                    </a:lnTo>
                    <a:lnTo>
                      <a:pt x="103" y="41"/>
                    </a:lnTo>
                    <a:lnTo>
                      <a:pt x="102" y="36"/>
                    </a:lnTo>
                    <a:lnTo>
                      <a:pt x="99" y="33"/>
                    </a:lnTo>
                    <a:lnTo>
                      <a:pt x="95" y="28"/>
                    </a:lnTo>
                    <a:lnTo>
                      <a:pt x="94" y="25"/>
                    </a:lnTo>
                    <a:lnTo>
                      <a:pt x="91" y="22"/>
                    </a:lnTo>
                    <a:lnTo>
                      <a:pt x="91" y="17"/>
                    </a:lnTo>
                    <a:lnTo>
                      <a:pt x="87" y="14"/>
                    </a:lnTo>
                    <a:lnTo>
                      <a:pt x="89" y="11"/>
                    </a:lnTo>
                    <a:lnTo>
                      <a:pt x="87" y="8"/>
                    </a:lnTo>
                    <a:lnTo>
                      <a:pt x="83" y="4"/>
                    </a:lnTo>
                    <a:lnTo>
                      <a:pt x="79" y="4"/>
                    </a:lnTo>
                    <a:lnTo>
                      <a:pt x="78" y="3"/>
                    </a:lnTo>
                    <a:lnTo>
                      <a:pt x="75" y="4"/>
                    </a:lnTo>
                    <a:lnTo>
                      <a:pt x="70" y="8"/>
                    </a:lnTo>
                    <a:lnTo>
                      <a:pt x="68" y="3"/>
                    </a:lnTo>
                    <a:lnTo>
                      <a:pt x="65" y="3"/>
                    </a:lnTo>
                    <a:lnTo>
                      <a:pt x="62" y="4"/>
                    </a:lnTo>
                    <a:lnTo>
                      <a:pt x="59" y="0"/>
                    </a:lnTo>
                    <a:lnTo>
                      <a:pt x="56" y="1"/>
                    </a:lnTo>
                    <a:lnTo>
                      <a:pt x="52" y="0"/>
                    </a:lnTo>
                    <a:lnTo>
                      <a:pt x="49" y="0"/>
                    </a:lnTo>
                    <a:lnTo>
                      <a:pt x="49" y="3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0" name="Google Shape;1180;p15"/>
              <p:cNvSpPr/>
              <p:nvPr/>
            </p:nvSpPr>
            <p:spPr>
              <a:xfrm>
                <a:off x="4970" y="1605"/>
                <a:ext cx="231" cy="146"/>
              </a:xfrm>
              <a:custGeom>
                <a:avLst/>
                <a:gdLst/>
                <a:ahLst/>
                <a:cxnLst/>
                <a:rect l="l" t="t" r="r" b="b"/>
                <a:pathLst>
                  <a:path w="231" h="146" extrusionOk="0">
                    <a:moveTo>
                      <a:pt x="217" y="87"/>
                    </a:moveTo>
                    <a:lnTo>
                      <a:pt x="220" y="82"/>
                    </a:lnTo>
                    <a:lnTo>
                      <a:pt x="226" y="82"/>
                    </a:lnTo>
                    <a:lnTo>
                      <a:pt x="230" y="80"/>
                    </a:lnTo>
                    <a:lnTo>
                      <a:pt x="228" y="77"/>
                    </a:lnTo>
                    <a:lnTo>
                      <a:pt x="230" y="71"/>
                    </a:lnTo>
                    <a:lnTo>
                      <a:pt x="230" y="67"/>
                    </a:lnTo>
                    <a:lnTo>
                      <a:pt x="226" y="64"/>
                    </a:lnTo>
                    <a:lnTo>
                      <a:pt x="226" y="58"/>
                    </a:lnTo>
                    <a:lnTo>
                      <a:pt x="230" y="58"/>
                    </a:lnTo>
                    <a:lnTo>
                      <a:pt x="231" y="55"/>
                    </a:lnTo>
                    <a:lnTo>
                      <a:pt x="231" y="52"/>
                    </a:lnTo>
                    <a:lnTo>
                      <a:pt x="230" y="50"/>
                    </a:lnTo>
                    <a:lnTo>
                      <a:pt x="228" y="47"/>
                    </a:lnTo>
                    <a:lnTo>
                      <a:pt x="226" y="48"/>
                    </a:lnTo>
                    <a:lnTo>
                      <a:pt x="222" y="48"/>
                    </a:lnTo>
                    <a:lnTo>
                      <a:pt x="219" y="45"/>
                    </a:lnTo>
                    <a:lnTo>
                      <a:pt x="215" y="47"/>
                    </a:lnTo>
                    <a:lnTo>
                      <a:pt x="214" y="45"/>
                    </a:lnTo>
                    <a:lnTo>
                      <a:pt x="209" y="45"/>
                    </a:lnTo>
                    <a:lnTo>
                      <a:pt x="204" y="44"/>
                    </a:lnTo>
                    <a:lnTo>
                      <a:pt x="203" y="45"/>
                    </a:lnTo>
                    <a:lnTo>
                      <a:pt x="201" y="42"/>
                    </a:lnTo>
                    <a:lnTo>
                      <a:pt x="196" y="40"/>
                    </a:lnTo>
                    <a:lnTo>
                      <a:pt x="193" y="32"/>
                    </a:lnTo>
                    <a:lnTo>
                      <a:pt x="191" y="32"/>
                    </a:lnTo>
                    <a:lnTo>
                      <a:pt x="187" y="37"/>
                    </a:lnTo>
                    <a:lnTo>
                      <a:pt x="183" y="36"/>
                    </a:lnTo>
                    <a:lnTo>
                      <a:pt x="180" y="37"/>
                    </a:lnTo>
                    <a:lnTo>
                      <a:pt x="175" y="36"/>
                    </a:lnTo>
                    <a:lnTo>
                      <a:pt x="174" y="37"/>
                    </a:lnTo>
                    <a:lnTo>
                      <a:pt x="168" y="32"/>
                    </a:lnTo>
                    <a:lnTo>
                      <a:pt x="166" y="28"/>
                    </a:lnTo>
                    <a:lnTo>
                      <a:pt x="166" y="23"/>
                    </a:lnTo>
                    <a:lnTo>
                      <a:pt x="163" y="23"/>
                    </a:lnTo>
                    <a:lnTo>
                      <a:pt x="163" y="20"/>
                    </a:lnTo>
                    <a:lnTo>
                      <a:pt x="160" y="18"/>
                    </a:lnTo>
                    <a:lnTo>
                      <a:pt x="152" y="18"/>
                    </a:lnTo>
                    <a:lnTo>
                      <a:pt x="148" y="13"/>
                    </a:lnTo>
                    <a:lnTo>
                      <a:pt x="150" y="10"/>
                    </a:lnTo>
                    <a:lnTo>
                      <a:pt x="147" y="8"/>
                    </a:lnTo>
                    <a:lnTo>
                      <a:pt x="145" y="2"/>
                    </a:lnTo>
                    <a:lnTo>
                      <a:pt x="142" y="0"/>
                    </a:lnTo>
                    <a:lnTo>
                      <a:pt x="139" y="4"/>
                    </a:lnTo>
                    <a:lnTo>
                      <a:pt x="131" y="4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21" y="5"/>
                    </a:lnTo>
                    <a:lnTo>
                      <a:pt x="118" y="7"/>
                    </a:lnTo>
                    <a:lnTo>
                      <a:pt x="117" y="5"/>
                    </a:lnTo>
                    <a:lnTo>
                      <a:pt x="117" y="5"/>
                    </a:lnTo>
                    <a:lnTo>
                      <a:pt x="110" y="7"/>
                    </a:lnTo>
                    <a:lnTo>
                      <a:pt x="105" y="8"/>
                    </a:lnTo>
                    <a:lnTo>
                      <a:pt x="104" y="13"/>
                    </a:lnTo>
                    <a:lnTo>
                      <a:pt x="104" y="18"/>
                    </a:lnTo>
                    <a:lnTo>
                      <a:pt x="101" y="18"/>
                    </a:lnTo>
                    <a:lnTo>
                      <a:pt x="99" y="16"/>
                    </a:lnTo>
                    <a:lnTo>
                      <a:pt x="94" y="18"/>
                    </a:lnTo>
                    <a:lnTo>
                      <a:pt x="93" y="16"/>
                    </a:lnTo>
                    <a:lnTo>
                      <a:pt x="89" y="16"/>
                    </a:lnTo>
                    <a:lnTo>
                      <a:pt x="86" y="20"/>
                    </a:lnTo>
                    <a:lnTo>
                      <a:pt x="85" y="18"/>
                    </a:lnTo>
                    <a:lnTo>
                      <a:pt x="83" y="16"/>
                    </a:lnTo>
                    <a:lnTo>
                      <a:pt x="80" y="15"/>
                    </a:lnTo>
                    <a:lnTo>
                      <a:pt x="75" y="18"/>
                    </a:lnTo>
                    <a:lnTo>
                      <a:pt x="74" y="16"/>
                    </a:lnTo>
                    <a:lnTo>
                      <a:pt x="69" y="16"/>
                    </a:lnTo>
                    <a:lnTo>
                      <a:pt x="67" y="18"/>
                    </a:lnTo>
                    <a:lnTo>
                      <a:pt x="66" y="18"/>
                    </a:lnTo>
                    <a:lnTo>
                      <a:pt x="64" y="15"/>
                    </a:lnTo>
                    <a:lnTo>
                      <a:pt x="59" y="18"/>
                    </a:lnTo>
                    <a:lnTo>
                      <a:pt x="58" y="16"/>
                    </a:lnTo>
                    <a:lnTo>
                      <a:pt x="54" y="15"/>
                    </a:lnTo>
                    <a:lnTo>
                      <a:pt x="46" y="13"/>
                    </a:lnTo>
                    <a:lnTo>
                      <a:pt x="43" y="12"/>
                    </a:lnTo>
                    <a:lnTo>
                      <a:pt x="42" y="12"/>
                    </a:lnTo>
                    <a:lnTo>
                      <a:pt x="38" y="13"/>
                    </a:lnTo>
                    <a:lnTo>
                      <a:pt x="34" y="13"/>
                    </a:lnTo>
                    <a:lnTo>
                      <a:pt x="24" y="15"/>
                    </a:lnTo>
                    <a:lnTo>
                      <a:pt x="23" y="16"/>
                    </a:lnTo>
                    <a:lnTo>
                      <a:pt x="18" y="13"/>
                    </a:lnTo>
                    <a:lnTo>
                      <a:pt x="15" y="15"/>
                    </a:lnTo>
                    <a:lnTo>
                      <a:pt x="15" y="16"/>
                    </a:lnTo>
                    <a:lnTo>
                      <a:pt x="15" y="23"/>
                    </a:lnTo>
                    <a:lnTo>
                      <a:pt x="16" y="24"/>
                    </a:lnTo>
                    <a:lnTo>
                      <a:pt x="18" y="29"/>
                    </a:lnTo>
                    <a:lnTo>
                      <a:pt x="23" y="31"/>
                    </a:lnTo>
                    <a:lnTo>
                      <a:pt x="21" y="32"/>
                    </a:lnTo>
                    <a:lnTo>
                      <a:pt x="21" y="36"/>
                    </a:lnTo>
                    <a:lnTo>
                      <a:pt x="23" y="37"/>
                    </a:lnTo>
                    <a:lnTo>
                      <a:pt x="21" y="40"/>
                    </a:lnTo>
                    <a:lnTo>
                      <a:pt x="19" y="40"/>
                    </a:lnTo>
                    <a:lnTo>
                      <a:pt x="16" y="44"/>
                    </a:lnTo>
                    <a:lnTo>
                      <a:pt x="16" y="47"/>
                    </a:lnTo>
                    <a:lnTo>
                      <a:pt x="7" y="56"/>
                    </a:lnTo>
                    <a:lnTo>
                      <a:pt x="8" y="61"/>
                    </a:lnTo>
                    <a:lnTo>
                      <a:pt x="7" y="64"/>
                    </a:lnTo>
                    <a:lnTo>
                      <a:pt x="5" y="64"/>
                    </a:lnTo>
                    <a:lnTo>
                      <a:pt x="2" y="71"/>
                    </a:lnTo>
                    <a:lnTo>
                      <a:pt x="2" y="75"/>
                    </a:lnTo>
                    <a:lnTo>
                      <a:pt x="0" y="75"/>
                    </a:lnTo>
                    <a:lnTo>
                      <a:pt x="3" y="79"/>
                    </a:lnTo>
                    <a:lnTo>
                      <a:pt x="8" y="82"/>
                    </a:lnTo>
                    <a:lnTo>
                      <a:pt x="8" y="85"/>
                    </a:lnTo>
                    <a:lnTo>
                      <a:pt x="11" y="83"/>
                    </a:lnTo>
                    <a:lnTo>
                      <a:pt x="13" y="82"/>
                    </a:lnTo>
                    <a:lnTo>
                      <a:pt x="16" y="82"/>
                    </a:lnTo>
                    <a:lnTo>
                      <a:pt x="21" y="85"/>
                    </a:lnTo>
                    <a:lnTo>
                      <a:pt x="24" y="85"/>
                    </a:lnTo>
                    <a:lnTo>
                      <a:pt x="29" y="87"/>
                    </a:lnTo>
                    <a:lnTo>
                      <a:pt x="31" y="90"/>
                    </a:lnTo>
                    <a:lnTo>
                      <a:pt x="32" y="91"/>
                    </a:lnTo>
                    <a:lnTo>
                      <a:pt x="37" y="90"/>
                    </a:lnTo>
                    <a:lnTo>
                      <a:pt x="40" y="90"/>
                    </a:lnTo>
                    <a:lnTo>
                      <a:pt x="42" y="87"/>
                    </a:lnTo>
                    <a:lnTo>
                      <a:pt x="51" y="85"/>
                    </a:lnTo>
                    <a:lnTo>
                      <a:pt x="54" y="83"/>
                    </a:lnTo>
                    <a:lnTo>
                      <a:pt x="58" y="82"/>
                    </a:lnTo>
                    <a:lnTo>
                      <a:pt x="58" y="79"/>
                    </a:lnTo>
                    <a:lnTo>
                      <a:pt x="58" y="77"/>
                    </a:lnTo>
                    <a:lnTo>
                      <a:pt x="58" y="74"/>
                    </a:lnTo>
                    <a:lnTo>
                      <a:pt x="59" y="74"/>
                    </a:lnTo>
                    <a:lnTo>
                      <a:pt x="61" y="74"/>
                    </a:lnTo>
                    <a:lnTo>
                      <a:pt x="64" y="75"/>
                    </a:lnTo>
                    <a:lnTo>
                      <a:pt x="64" y="74"/>
                    </a:lnTo>
                    <a:lnTo>
                      <a:pt x="67" y="74"/>
                    </a:lnTo>
                    <a:lnTo>
                      <a:pt x="69" y="72"/>
                    </a:lnTo>
                    <a:lnTo>
                      <a:pt x="70" y="75"/>
                    </a:lnTo>
                    <a:lnTo>
                      <a:pt x="74" y="75"/>
                    </a:lnTo>
                    <a:lnTo>
                      <a:pt x="78" y="80"/>
                    </a:lnTo>
                    <a:lnTo>
                      <a:pt x="83" y="80"/>
                    </a:lnTo>
                    <a:lnTo>
                      <a:pt x="83" y="79"/>
                    </a:lnTo>
                    <a:lnTo>
                      <a:pt x="85" y="79"/>
                    </a:lnTo>
                    <a:lnTo>
                      <a:pt x="89" y="83"/>
                    </a:lnTo>
                    <a:lnTo>
                      <a:pt x="93" y="85"/>
                    </a:lnTo>
                    <a:lnTo>
                      <a:pt x="94" y="90"/>
                    </a:lnTo>
                    <a:lnTo>
                      <a:pt x="94" y="93"/>
                    </a:lnTo>
                    <a:lnTo>
                      <a:pt x="96" y="95"/>
                    </a:lnTo>
                    <a:lnTo>
                      <a:pt x="97" y="96"/>
                    </a:lnTo>
                    <a:lnTo>
                      <a:pt x="101" y="99"/>
                    </a:lnTo>
                    <a:lnTo>
                      <a:pt x="104" y="101"/>
                    </a:lnTo>
                    <a:lnTo>
                      <a:pt x="105" y="104"/>
                    </a:lnTo>
                    <a:lnTo>
                      <a:pt x="104" y="107"/>
                    </a:lnTo>
                    <a:lnTo>
                      <a:pt x="107" y="109"/>
                    </a:lnTo>
                    <a:lnTo>
                      <a:pt x="105" y="111"/>
                    </a:lnTo>
                    <a:lnTo>
                      <a:pt x="102" y="111"/>
                    </a:lnTo>
                    <a:lnTo>
                      <a:pt x="99" y="109"/>
                    </a:lnTo>
                    <a:lnTo>
                      <a:pt x="96" y="111"/>
                    </a:lnTo>
                    <a:lnTo>
                      <a:pt x="93" y="111"/>
                    </a:lnTo>
                    <a:lnTo>
                      <a:pt x="93" y="115"/>
                    </a:lnTo>
                    <a:lnTo>
                      <a:pt x="93" y="118"/>
                    </a:lnTo>
                    <a:lnTo>
                      <a:pt x="91" y="118"/>
                    </a:lnTo>
                    <a:lnTo>
                      <a:pt x="88" y="123"/>
                    </a:lnTo>
                    <a:lnTo>
                      <a:pt x="88" y="126"/>
                    </a:lnTo>
                    <a:lnTo>
                      <a:pt x="86" y="125"/>
                    </a:lnTo>
                    <a:lnTo>
                      <a:pt x="85" y="126"/>
                    </a:lnTo>
                    <a:lnTo>
                      <a:pt x="86" y="131"/>
                    </a:lnTo>
                    <a:lnTo>
                      <a:pt x="89" y="131"/>
                    </a:lnTo>
                    <a:lnTo>
                      <a:pt x="96" y="131"/>
                    </a:lnTo>
                    <a:lnTo>
                      <a:pt x="97" y="130"/>
                    </a:lnTo>
                    <a:lnTo>
                      <a:pt x="102" y="130"/>
                    </a:lnTo>
                    <a:lnTo>
                      <a:pt x="104" y="131"/>
                    </a:lnTo>
                    <a:lnTo>
                      <a:pt x="104" y="131"/>
                    </a:lnTo>
                    <a:lnTo>
                      <a:pt x="105" y="128"/>
                    </a:lnTo>
                    <a:lnTo>
                      <a:pt x="104" y="126"/>
                    </a:lnTo>
                    <a:lnTo>
                      <a:pt x="104" y="125"/>
                    </a:lnTo>
                    <a:lnTo>
                      <a:pt x="104" y="123"/>
                    </a:lnTo>
                    <a:lnTo>
                      <a:pt x="105" y="125"/>
                    </a:lnTo>
                    <a:lnTo>
                      <a:pt x="107" y="125"/>
                    </a:lnTo>
                    <a:lnTo>
                      <a:pt x="112" y="118"/>
                    </a:lnTo>
                    <a:lnTo>
                      <a:pt x="112" y="117"/>
                    </a:lnTo>
                    <a:lnTo>
                      <a:pt x="113" y="117"/>
                    </a:lnTo>
                    <a:lnTo>
                      <a:pt x="117" y="114"/>
                    </a:lnTo>
                    <a:lnTo>
                      <a:pt x="117" y="111"/>
                    </a:lnTo>
                    <a:lnTo>
                      <a:pt x="118" y="109"/>
                    </a:lnTo>
                    <a:lnTo>
                      <a:pt x="121" y="107"/>
                    </a:lnTo>
                    <a:lnTo>
                      <a:pt x="125" y="104"/>
                    </a:lnTo>
                    <a:lnTo>
                      <a:pt x="126" y="106"/>
                    </a:lnTo>
                    <a:lnTo>
                      <a:pt x="126" y="107"/>
                    </a:lnTo>
                    <a:lnTo>
                      <a:pt x="128" y="107"/>
                    </a:lnTo>
                    <a:lnTo>
                      <a:pt x="129" y="106"/>
                    </a:lnTo>
                    <a:lnTo>
                      <a:pt x="131" y="103"/>
                    </a:lnTo>
                    <a:lnTo>
                      <a:pt x="131" y="104"/>
                    </a:lnTo>
                    <a:lnTo>
                      <a:pt x="132" y="106"/>
                    </a:lnTo>
                    <a:lnTo>
                      <a:pt x="136" y="107"/>
                    </a:lnTo>
                    <a:lnTo>
                      <a:pt x="139" y="106"/>
                    </a:lnTo>
                    <a:lnTo>
                      <a:pt x="136" y="107"/>
                    </a:lnTo>
                    <a:lnTo>
                      <a:pt x="134" y="109"/>
                    </a:lnTo>
                    <a:lnTo>
                      <a:pt x="132" y="107"/>
                    </a:lnTo>
                    <a:lnTo>
                      <a:pt x="128" y="109"/>
                    </a:lnTo>
                    <a:lnTo>
                      <a:pt x="125" y="109"/>
                    </a:lnTo>
                    <a:lnTo>
                      <a:pt x="125" y="111"/>
                    </a:lnTo>
                    <a:lnTo>
                      <a:pt x="131" y="111"/>
                    </a:lnTo>
                    <a:lnTo>
                      <a:pt x="134" y="112"/>
                    </a:lnTo>
                    <a:lnTo>
                      <a:pt x="134" y="112"/>
                    </a:lnTo>
                    <a:lnTo>
                      <a:pt x="132" y="114"/>
                    </a:lnTo>
                    <a:lnTo>
                      <a:pt x="134" y="115"/>
                    </a:lnTo>
                    <a:lnTo>
                      <a:pt x="136" y="115"/>
                    </a:lnTo>
                    <a:lnTo>
                      <a:pt x="139" y="117"/>
                    </a:lnTo>
                    <a:lnTo>
                      <a:pt x="142" y="115"/>
                    </a:lnTo>
                    <a:lnTo>
                      <a:pt x="145" y="115"/>
                    </a:lnTo>
                    <a:lnTo>
                      <a:pt x="148" y="117"/>
                    </a:lnTo>
                    <a:lnTo>
                      <a:pt x="150" y="117"/>
                    </a:lnTo>
                    <a:lnTo>
                      <a:pt x="152" y="115"/>
                    </a:lnTo>
                    <a:lnTo>
                      <a:pt x="153" y="115"/>
                    </a:lnTo>
                    <a:lnTo>
                      <a:pt x="153" y="120"/>
                    </a:lnTo>
                    <a:lnTo>
                      <a:pt x="155" y="122"/>
                    </a:lnTo>
                    <a:lnTo>
                      <a:pt x="155" y="122"/>
                    </a:lnTo>
                    <a:lnTo>
                      <a:pt x="150" y="123"/>
                    </a:lnTo>
                    <a:lnTo>
                      <a:pt x="145" y="126"/>
                    </a:lnTo>
                    <a:lnTo>
                      <a:pt x="142" y="130"/>
                    </a:lnTo>
                    <a:lnTo>
                      <a:pt x="145" y="131"/>
                    </a:lnTo>
                    <a:lnTo>
                      <a:pt x="147" y="130"/>
                    </a:lnTo>
                    <a:lnTo>
                      <a:pt x="150" y="131"/>
                    </a:lnTo>
                    <a:lnTo>
                      <a:pt x="152" y="131"/>
                    </a:lnTo>
                    <a:lnTo>
                      <a:pt x="155" y="134"/>
                    </a:lnTo>
                    <a:lnTo>
                      <a:pt x="156" y="136"/>
                    </a:lnTo>
                    <a:lnTo>
                      <a:pt x="155" y="142"/>
                    </a:lnTo>
                    <a:lnTo>
                      <a:pt x="153" y="142"/>
                    </a:lnTo>
                    <a:lnTo>
                      <a:pt x="156" y="144"/>
                    </a:lnTo>
                    <a:lnTo>
                      <a:pt x="161" y="146"/>
                    </a:lnTo>
                    <a:lnTo>
                      <a:pt x="166" y="142"/>
                    </a:lnTo>
                    <a:lnTo>
                      <a:pt x="172" y="138"/>
                    </a:lnTo>
                    <a:lnTo>
                      <a:pt x="177" y="138"/>
                    </a:lnTo>
                    <a:lnTo>
                      <a:pt x="179" y="134"/>
                    </a:lnTo>
                    <a:lnTo>
                      <a:pt x="182" y="133"/>
                    </a:lnTo>
                    <a:lnTo>
                      <a:pt x="188" y="133"/>
                    </a:lnTo>
                    <a:lnTo>
                      <a:pt x="193" y="133"/>
                    </a:lnTo>
                    <a:lnTo>
                      <a:pt x="195" y="131"/>
                    </a:lnTo>
                    <a:lnTo>
                      <a:pt x="193" y="128"/>
                    </a:lnTo>
                    <a:lnTo>
                      <a:pt x="195" y="128"/>
                    </a:lnTo>
                    <a:lnTo>
                      <a:pt x="196" y="125"/>
                    </a:lnTo>
                    <a:lnTo>
                      <a:pt x="191" y="125"/>
                    </a:lnTo>
                    <a:lnTo>
                      <a:pt x="187" y="126"/>
                    </a:lnTo>
                    <a:lnTo>
                      <a:pt x="187" y="128"/>
                    </a:lnTo>
                    <a:lnTo>
                      <a:pt x="183" y="126"/>
                    </a:lnTo>
                    <a:lnTo>
                      <a:pt x="182" y="126"/>
                    </a:lnTo>
                    <a:lnTo>
                      <a:pt x="180" y="130"/>
                    </a:lnTo>
                    <a:lnTo>
                      <a:pt x="179" y="130"/>
                    </a:lnTo>
                    <a:lnTo>
                      <a:pt x="171" y="122"/>
                    </a:lnTo>
                    <a:lnTo>
                      <a:pt x="171" y="118"/>
                    </a:lnTo>
                    <a:lnTo>
                      <a:pt x="168" y="115"/>
                    </a:lnTo>
                    <a:lnTo>
                      <a:pt x="168" y="115"/>
                    </a:lnTo>
                    <a:lnTo>
                      <a:pt x="169" y="118"/>
                    </a:lnTo>
                    <a:lnTo>
                      <a:pt x="174" y="125"/>
                    </a:lnTo>
                    <a:lnTo>
                      <a:pt x="179" y="130"/>
                    </a:lnTo>
                    <a:lnTo>
                      <a:pt x="177" y="130"/>
                    </a:lnTo>
                    <a:lnTo>
                      <a:pt x="174" y="130"/>
                    </a:lnTo>
                    <a:lnTo>
                      <a:pt x="172" y="128"/>
                    </a:lnTo>
                    <a:lnTo>
                      <a:pt x="171" y="125"/>
                    </a:lnTo>
                    <a:lnTo>
                      <a:pt x="169" y="123"/>
                    </a:lnTo>
                    <a:lnTo>
                      <a:pt x="168" y="125"/>
                    </a:lnTo>
                    <a:lnTo>
                      <a:pt x="169" y="123"/>
                    </a:lnTo>
                    <a:lnTo>
                      <a:pt x="168" y="123"/>
                    </a:lnTo>
                    <a:lnTo>
                      <a:pt x="166" y="123"/>
                    </a:lnTo>
                    <a:lnTo>
                      <a:pt x="166" y="123"/>
                    </a:lnTo>
                    <a:lnTo>
                      <a:pt x="168" y="120"/>
                    </a:lnTo>
                    <a:lnTo>
                      <a:pt x="166" y="120"/>
                    </a:lnTo>
                    <a:lnTo>
                      <a:pt x="164" y="120"/>
                    </a:lnTo>
                    <a:lnTo>
                      <a:pt x="163" y="118"/>
                    </a:lnTo>
                    <a:lnTo>
                      <a:pt x="161" y="117"/>
                    </a:lnTo>
                    <a:lnTo>
                      <a:pt x="156" y="117"/>
                    </a:lnTo>
                    <a:lnTo>
                      <a:pt x="155" y="117"/>
                    </a:lnTo>
                    <a:lnTo>
                      <a:pt x="155" y="115"/>
                    </a:lnTo>
                    <a:lnTo>
                      <a:pt x="158" y="115"/>
                    </a:lnTo>
                    <a:lnTo>
                      <a:pt x="160" y="114"/>
                    </a:lnTo>
                    <a:lnTo>
                      <a:pt x="163" y="115"/>
                    </a:lnTo>
                    <a:lnTo>
                      <a:pt x="164" y="115"/>
                    </a:lnTo>
                    <a:lnTo>
                      <a:pt x="166" y="114"/>
                    </a:lnTo>
                    <a:lnTo>
                      <a:pt x="168" y="114"/>
                    </a:lnTo>
                    <a:lnTo>
                      <a:pt x="172" y="109"/>
                    </a:lnTo>
                    <a:lnTo>
                      <a:pt x="172" y="107"/>
                    </a:lnTo>
                    <a:lnTo>
                      <a:pt x="174" y="109"/>
                    </a:lnTo>
                    <a:lnTo>
                      <a:pt x="175" y="109"/>
                    </a:lnTo>
                    <a:lnTo>
                      <a:pt x="172" y="112"/>
                    </a:lnTo>
                    <a:lnTo>
                      <a:pt x="171" y="114"/>
                    </a:lnTo>
                    <a:lnTo>
                      <a:pt x="172" y="115"/>
                    </a:lnTo>
                    <a:lnTo>
                      <a:pt x="174" y="114"/>
                    </a:lnTo>
                    <a:lnTo>
                      <a:pt x="175" y="109"/>
                    </a:lnTo>
                    <a:lnTo>
                      <a:pt x="177" y="107"/>
                    </a:lnTo>
                    <a:lnTo>
                      <a:pt x="175" y="106"/>
                    </a:lnTo>
                    <a:lnTo>
                      <a:pt x="174" y="104"/>
                    </a:lnTo>
                    <a:lnTo>
                      <a:pt x="175" y="104"/>
                    </a:lnTo>
                    <a:lnTo>
                      <a:pt x="177" y="107"/>
                    </a:lnTo>
                    <a:lnTo>
                      <a:pt x="179" y="107"/>
                    </a:lnTo>
                    <a:lnTo>
                      <a:pt x="182" y="106"/>
                    </a:lnTo>
                    <a:lnTo>
                      <a:pt x="187" y="106"/>
                    </a:lnTo>
                    <a:lnTo>
                      <a:pt x="188" y="104"/>
                    </a:lnTo>
                    <a:lnTo>
                      <a:pt x="191" y="104"/>
                    </a:lnTo>
                    <a:lnTo>
                      <a:pt x="191" y="104"/>
                    </a:lnTo>
                    <a:lnTo>
                      <a:pt x="195" y="101"/>
                    </a:lnTo>
                    <a:lnTo>
                      <a:pt x="196" y="99"/>
                    </a:lnTo>
                    <a:lnTo>
                      <a:pt x="199" y="99"/>
                    </a:lnTo>
                    <a:lnTo>
                      <a:pt x="201" y="96"/>
                    </a:lnTo>
                    <a:lnTo>
                      <a:pt x="203" y="95"/>
                    </a:lnTo>
                    <a:lnTo>
                      <a:pt x="206" y="95"/>
                    </a:lnTo>
                    <a:lnTo>
                      <a:pt x="209" y="95"/>
                    </a:lnTo>
                    <a:lnTo>
                      <a:pt x="211" y="95"/>
                    </a:lnTo>
                    <a:lnTo>
                      <a:pt x="212" y="96"/>
                    </a:lnTo>
                    <a:lnTo>
                      <a:pt x="214" y="95"/>
                    </a:lnTo>
                    <a:lnTo>
                      <a:pt x="214" y="95"/>
                    </a:lnTo>
                    <a:lnTo>
                      <a:pt x="215" y="88"/>
                    </a:lnTo>
                    <a:lnTo>
                      <a:pt x="217" y="87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1" name="Google Shape;1181;p15"/>
              <p:cNvSpPr/>
              <p:nvPr/>
            </p:nvSpPr>
            <p:spPr>
              <a:xfrm>
                <a:off x="5028" y="1677"/>
                <a:ext cx="4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9" h="54" extrusionOk="0">
                    <a:moveTo>
                      <a:pt x="8" y="16"/>
                    </a:moveTo>
                    <a:lnTo>
                      <a:pt x="14" y="21"/>
                    </a:lnTo>
                    <a:lnTo>
                      <a:pt x="14" y="24"/>
                    </a:lnTo>
                    <a:lnTo>
                      <a:pt x="22" y="29"/>
                    </a:lnTo>
                    <a:lnTo>
                      <a:pt x="22" y="34"/>
                    </a:lnTo>
                    <a:lnTo>
                      <a:pt x="25" y="37"/>
                    </a:lnTo>
                    <a:lnTo>
                      <a:pt x="23" y="50"/>
                    </a:lnTo>
                    <a:lnTo>
                      <a:pt x="27" y="54"/>
                    </a:lnTo>
                    <a:lnTo>
                      <a:pt x="27" y="54"/>
                    </a:lnTo>
                    <a:lnTo>
                      <a:pt x="28" y="53"/>
                    </a:lnTo>
                    <a:lnTo>
                      <a:pt x="30" y="54"/>
                    </a:lnTo>
                    <a:lnTo>
                      <a:pt x="30" y="51"/>
                    </a:lnTo>
                    <a:lnTo>
                      <a:pt x="33" y="46"/>
                    </a:lnTo>
                    <a:lnTo>
                      <a:pt x="35" y="46"/>
                    </a:lnTo>
                    <a:lnTo>
                      <a:pt x="35" y="43"/>
                    </a:lnTo>
                    <a:lnTo>
                      <a:pt x="35" y="39"/>
                    </a:lnTo>
                    <a:lnTo>
                      <a:pt x="38" y="39"/>
                    </a:lnTo>
                    <a:lnTo>
                      <a:pt x="41" y="37"/>
                    </a:lnTo>
                    <a:lnTo>
                      <a:pt x="44" y="39"/>
                    </a:lnTo>
                    <a:lnTo>
                      <a:pt x="47" y="39"/>
                    </a:lnTo>
                    <a:lnTo>
                      <a:pt x="49" y="37"/>
                    </a:lnTo>
                    <a:lnTo>
                      <a:pt x="46" y="35"/>
                    </a:lnTo>
                    <a:lnTo>
                      <a:pt x="47" y="32"/>
                    </a:lnTo>
                    <a:lnTo>
                      <a:pt x="46" y="29"/>
                    </a:lnTo>
                    <a:lnTo>
                      <a:pt x="43" y="27"/>
                    </a:lnTo>
                    <a:lnTo>
                      <a:pt x="39" y="24"/>
                    </a:lnTo>
                    <a:lnTo>
                      <a:pt x="38" y="23"/>
                    </a:lnTo>
                    <a:lnTo>
                      <a:pt x="36" y="21"/>
                    </a:lnTo>
                    <a:lnTo>
                      <a:pt x="36" y="18"/>
                    </a:lnTo>
                    <a:lnTo>
                      <a:pt x="35" y="13"/>
                    </a:lnTo>
                    <a:lnTo>
                      <a:pt x="31" y="11"/>
                    </a:lnTo>
                    <a:lnTo>
                      <a:pt x="27" y="7"/>
                    </a:lnTo>
                    <a:lnTo>
                      <a:pt x="25" y="7"/>
                    </a:lnTo>
                    <a:lnTo>
                      <a:pt x="25" y="8"/>
                    </a:lnTo>
                    <a:lnTo>
                      <a:pt x="20" y="8"/>
                    </a:lnTo>
                    <a:lnTo>
                      <a:pt x="16" y="3"/>
                    </a:lnTo>
                    <a:lnTo>
                      <a:pt x="12" y="3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2" name="Google Shape;1182;p15"/>
              <p:cNvSpPr/>
              <p:nvPr/>
            </p:nvSpPr>
            <p:spPr>
              <a:xfrm>
                <a:off x="4951" y="1687"/>
                <a:ext cx="123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23" h="80" extrusionOk="0">
                    <a:moveTo>
                      <a:pt x="116" y="48"/>
                    </a:moveTo>
                    <a:lnTo>
                      <a:pt x="115" y="49"/>
                    </a:lnTo>
                    <a:lnTo>
                      <a:pt x="108" y="49"/>
                    </a:lnTo>
                    <a:lnTo>
                      <a:pt x="105" y="49"/>
                    </a:lnTo>
                    <a:lnTo>
                      <a:pt x="104" y="44"/>
                    </a:lnTo>
                    <a:lnTo>
                      <a:pt x="100" y="40"/>
                    </a:lnTo>
                    <a:lnTo>
                      <a:pt x="102" y="27"/>
                    </a:lnTo>
                    <a:lnTo>
                      <a:pt x="99" y="24"/>
                    </a:lnTo>
                    <a:lnTo>
                      <a:pt x="99" y="19"/>
                    </a:lnTo>
                    <a:lnTo>
                      <a:pt x="91" y="14"/>
                    </a:lnTo>
                    <a:lnTo>
                      <a:pt x="91" y="11"/>
                    </a:lnTo>
                    <a:lnTo>
                      <a:pt x="85" y="6"/>
                    </a:lnTo>
                    <a:lnTo>
                      <a:pt x="83" y="0"/>
                    </a:lnTo>
                    <a:lnTo>
                      <a:pt x="73" y="1"/>
                    </a:lnTo>
                    <a:lnTo>
                      <a:pt x="70" y="3"/>
                    </a:lnTo>
                    <a:lnTo>
                      <a:pt x="61" y="5"/>
                    </a:lnTo>
                    <a:lnTo>
                      <a:pt x="59" y="8"/>
                    </a:lnTo>
                    <a:lnTo>
                      <a:pt x="56" y="8"/>
                    </a:lnTo>
                    <a:lnTo>
                      <a:pt x="51" y="9"/>
                    </a:lnTo>
                    <a:lnTo>
                      <a:pt x="50" y="8"/>
                    </a:lnTo>
                    <a:lnTo>
                      <a:pt x="48" y="5"/>
                    </a:lnTo>
                    <a:lnTo>
                      <a:pt x="43" y="3"/>
                    </a:lnTo>
                    <a:lnTo>
                      <a:pt x="40" y="3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3"/>
                    </a:lnTo>
                    <a:lnTo>
                      <a:pt x="27" y="3"/>
                    </a:lnTo>
                    <a:lnTo>
                      <a:pt x="26" y="6"/>
                    </a:lnTo>
                    <a:lnTo>
                      <a:pt x="22" y="6"/>
                    </a:lnTo>
                    <a:lnTo>
                      <a:pt x="21" y="13"/>
                    </a:lnTo>
                    <a:lnTo>
                      <a:pt x="18" y="21"/>
                    </a:lnTo>
                    <a:lnTo>
                      <a:pt x="13" y="29"/>
                    </a:lnTo>
                    <a:lnTo>
                      <a:pt x="13" y="32"/>
                    </a:lnTo>
                    <a:lnTo>
                      <a:pt x="10" y="33"/>
                    </a:lnTo>
                    <a:lnTo>
                      <a:pt x="6" y="33"/>
                    </a:lnTo>
                    <a:lnTo>
                      <a:pt x="5" y="35"/>
                    </a:lnTo>
                    <a:lnTo>
                      <a:pt x="2" y="36"/>
                    </a:lnTo>
                    <a:lnTo>
                      <a:pt x="0" y="40"/>
                    </a:lnTo>
                    <a:lnTo>
                      <a:pt x="2" y="40"/>
                    </a:lnTo>
                    <a:lnTo>
                      <a:pt x="3" y="41"/>
                    </a:lnTo>
                    <a:lnTo>
                      <a:pt x="8" y="48"/>
                    </a:lnTo>
                    <a:lnTo>
                      <a:pt x="8" y="49"/>
                    </a:lnTo>
                    <a:lnTo>
                      <a:pt x="11" y="51"/>
                    </a:lnTo>
                    <a:lnTo>
                      <a:pt x="16" y="54"/>
                    </a:lnTo>
                    <a:lnTo>
                      <a:pt x="14" y="57"/>
                    </a:lnTo>
                    <a:lnTo>
                      <a:pt x="14" y="59"/>
                    </a:lnTo>
                    <a:lnTo>
                      <a:pt x="19" y="60"/>
                    </a:lnTo>
                    <a:lnTo>
                      <a:pt x="21" y="64"/>
                    </a:lnTo>
                    <a:lnTo>
                      <a:pt x="24" y="62"/>
                    </a:lnTo>
                    <a:lnTo>
                      <a:pt x="26" y="64"/>
                    </a:lnTo>
                    <a:lnTo>
                      <a:pt x="29" y="60"/>
                    </a:lnTo>
                    <a:lnTo>
                      <a:pt x="34" y="62"/>
                    </a:lnTo>
                    <a:lnTo>
                      <a:pt x="30" y="65"/>
                    </a:lnTo>
                    <a:lnTo>
                      <a:pt x="30" y="67"/>
                    </a:lnTo>
                    <a:lnTo>
                      <a:pt x="32" y="70"/>
                    </a:lnTo>
                    <a:lnTo>
                      <a:pt x="35" y="70"/>
                    </a:lnTo>
                    <a:lnTo>
                      <a:pt x="37" y="72"/>
                    </a:lnTo>
                    <a:lnTo>
                      <a:pt x="37" y="73"/>
                    </a:lnTo>
                    <a:lnTo>
                      <a:pt x="37" y="75"/>
                    </a:lnTo>
                    <a:lnTo>
                      <a:pt x="38" y="78"/>
                    </a:lnTo>
                    <a:lnTo>
                      <a:pt x="42" y="75"/>
                    </a:lnTo>
                    <a:lnTo>
                      <a:pt x="45" y="76"/>
                    </a:lnTo>
                    <a:lnTo>
                      <a:pt x="46" y="78"/>
                    </a:lnTo>
                    <a:lnTo>
                      <a:pt x="48" y="76"/>
                    </a:lnTo>
                    <a:lnTo>
                      <a:pt x="53" y="80"/>
                    </a:lnTo>
                    <a:lnTo>
                      <a:pt x="57" y="76"/>
                    </a:lnTo>
                    <a:lnTo>
                      <a:pt x="59" y="78"/>
                    </a:lnTo>
                    <a:lnTo>
                      <a:pt x="62" y="76"/>
                    </a:lnTo>
                    <a:lnTo>
                      <a:pt x="65" y="78"/>
                    </a:lnTo>
                    <a:lnTo>
                      <a:pt x="67" y="78"/>
                    </a:lnTo>
                    <a:lnTo>
                      <a:pt x="72" y="78"/>
                    </a:lnTo>
                    <a:lnTo>
                      <a:pt x="73" y="76"/>
                    </a:lnTo>
                    <a:lnTo>
                      <a:pt x="78" y="76"/>
                    </a:lnTo>
                    <a:lnTo>
                      <a:pt x="78" y="73"/>
                    </a:lnTo>
                    <a:lnTo>
                      <a:pt x="88" y="70"/>
                    </a:lnTo>
                    <a:lnTo>
                      <a:pt x="91" y="70"/>
                    </a:lnTo>
                    <a:lnTo>
                      <a:pt x="96" y="70"/>
                    </a:lnTo>
                    <a:lnTo>
                      <a:pt x="100" y="72"/>
                    </a:lnTo>
                    <a:lnTo>
                      <a:pt x="100" y="73"/>
                    </a:lnTo>
                    <a:lnTo>
                      <a:pt x="104" y="72"/>
                    </a:lnTo>
                    <a:lnTo>
                      <a:pt x="107" y="75"/>
                    </a:lnTo>
                    <a:lnTo>
                      <a:pt x="108" y="75"/>
                    </a:lnTo>
                    <a:lnTo>
                      <a:pt x="112" y="76"/>
                    </a:lnTo>
                    <a:lnTo>
                      <a:pt x="110" y="72"/>
                    </a:lnTo>
                    <a:lnTo>
                      <a:pt x="112" y="70"/>
                    </a:lnTo>
                    <a:lnTo>
                      <a:pt x="112" y="65"/>
                    </a:lnTo>
                    <a:lnTo>
                      <a:pt x="112" y="64"/>
                    </a:lnTo>
                    <a:lnTo>
                      <a:pt x="113" y="62"/>
                    </a:lnTo>
                    <a:lnTo>
                      <a:pt x="113" y="59"/>
                    </a:lnTo>
                    <a:lnTo>
                      <a:pt x="118" y="59"/>
                    </a:lnTo>
                    <a:lnTo>
                      <a:pt x="121" y="57"/>
                    </a:lnTo>
                    <a:lnTo>
                      <a:pt x="123" y="54"/>
                    </a:lnTo>
                    <a:lnTo>
                      <a:pt x="123" y="52"/>
                    </a:lnTo>
                    <a:lnTo>
                      <a:pt x="121" y="51"/>
                    </a:lnTo>
                    <a:lnTo>
                      <a:pt x="123" y="49"/>
                    </a:lnTo>
                    <a:lnTo>
                      <a:pt x="121" y="48"/>
                    </a:lnTo>
                    <a:lnTo>
                      <a:pt x="116" y="48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3" name="Google Shape;1183;p15"/>
              <p:cNvSpPr/>
              <p:nvPr/>
            </p:nvSpPr>
            <p:spPr>
              <a:xfrm>
                <a:off x="4899" y="1680"/>
                <a:ext cx="79" cy="53"/>
              </a:xfrm>
              <a:custGeom>
                <a:avLst/>
                <a:gdLst/>
                <a:ahLst/>
                <a:cxnLst/>
                <a:rect l="l" t="t" r="r" b="b"/>
                <a:pathLst>
                  <a:path w="79" h="53" extrusionOk="0">
                    <a:moveTo>
                      <a:pt x="65" y="2"/>
                    </a:moveTo>
                    <a:lnTo>
                      <a:pt x="58" y="2"/>
                    </a:lnTo>
                    <a:lnTo>
                      <a:pt x="55" y="2"/>
                    </a:lnTo>
                    <a:lnTo>
                      <a:pt x="51" y="2"/>
                    </a:lnTo>
                    <a:lnTo>
                      <a:pt x="47" y="5"/>
                    </a:lnTo>
                    <a:lnTo>
                      <a:pt x="46" y="8"/>
                    </a:lnTo>
                    <a:lnTo>
                      <a:pt x="46" y="10"/>
                    </a:lnTo>
                    <a:lnTo>
                      <a:pt x="41" y="7"/>
                    </a:lnTo>
                    <a:lnTo>
                      <a:pt x="36" y="10"/>
                    </a:lnTo>
                    <a:lnTo>
                      <a:pt x="33" y="12"/>
                    </a:lnTo>
                    <a:lnTo>
                      <a:pt x="33" y="15"/>
                    </a:lnTo>
                    <a:lnTo>
                      <a:pt x="25" y="15"/>
                    </a:lnTo>
                    <a:lnTo>
                      <a:pt x="20" y="16"/>
                    </a:lnTo>
                    <a:lnTo>
                      <a:pt x="15" y="16"/>
                    </a:lnTo>
                    <a:lnTo>
                      <a:pt x="6" y="10"/>
                    </a:lnTo>
                    <a:lnTo>
                      <a:pt x="6" y="12"/>
                    </a:lnTo>
                    <a:lnTo>
                      <a:pt x="6" y="15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1" y="21"/>
                    </a:lnTo>
                    <a:lnTo>
                      <a:pt x="1" y="24"/>
                    </a:lnTo>
                    <a:lnTo>
                      <a:pt x="0" y="28"/>
                    </a:lnTo>
                    <a:lnTo>
                      <a:pt x="1" y="31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3" y="37"/>
                    </a:lnTo>
                    <a:lnTo>
                      <a:pt x="3" y="42"/>
                    </a:lnTo>
                    <a:lnTo>
                      <a:pt x="6" y="42"/>
                    </a:lnTo>
                    <a:lnTo>
                      <a:pt x="11" y="48"/>
                    </a:lnTo>
                    <a:lnTo>
                      <a:pt x="14" y="48"/>
                    </a:lnTo>
                    <a:lnTo>
                      <a:pt x="17" y="51"/>
                    </a:lnTo>
                    <a:lnTo>
                      <a:pt x="23" y="51"/>
                    </a:lnTo>
                    <a:lnTo>
                      <a:pt x="28" y="53"/>
                    </a:lnTo>
                    <a:lnTo>
                      <a:pt x="31" y="51"/>
                    </a:lnTo>
                    <a:lnTo>
                      <a:pt x="33" y="51"/>
                    </a:lnTo>
                    <a:lnTo>
                      <a:pt x="35" y="50"/>
                    </a:lnTo>
                    <a:lnTo>
                      <a:pt x="38" y="48"/>
                    </a:lnTo>
                    <a:lnTo>
                      <a:pt x="41" y="48"/>
                    </a:lnTo>
                    <a:lnTo>
                      <a:pt x="41" y="47"/>
                    </a:lnTo>
                    <a:lnTo>
                      <a:pt x="44" y="43"/>
                    </a:lnTo>
                    <a:lnTo>
                      <a:pt x="47" y="45"/>
                    </a:lnTo>
                    <a:lnTo>
                      <a:pt x="49" y="45"/>
                    </a:lnTo>
                    <a:lnTo>
                      <a:pt x="52" y="47"/>
                    </a:lnTo>
                    <a:lnTo>
                      <a:pt x="54" y="43"/>
                    </a:lnTo>
                    <a:lnTo>
                      <a:pt x="57" y="42"/>
                    </a:lnTo>
                    <a:lnTo>
                      <a:pt x="58" y="40"/>
                    </a:lnTo>
                    <a:lnTo>
                      <a:pt x="62" y="40"/>
                    </a:lnTo>
                    <a:lnTo>
                      <a:pt x="65" y="39"/>
                    </a:lnTo>
                    <a:lnTo>
                      <a:pt x="65" y="36"/>
                    </a:lnTo>
                    <a:lnTo>
                      <a:pt x="70" y="28"/>
                    </a:lnTo>
                    <a:lnTo>
                      <a:pt x="73" y="20"/>
                    </a:lnTo>
                    <a:lnTo>
                      <a:pt x="74" y="13"/>
                    </a:lnTo>
                    <a:lnTo>
                      <a:pt x="78" y="13"/>
                    </a:lnTo>
                    <a:lnTo>
                      <a:pt x="79" y="10"/>
                    </a:lnTo>
                    <a:lnTo>
                      <a:pt x="79" y="7"/>
                    </a:lnTo>
                    <a:lnTo>
                      <a:pt x="74" y="4"/>
                    </a:lnTo>
                    <a:lnTo>
                      <a:pt x="71" y="0"/>
                    </a:lnTo>
                    <a:lnTo>
                      <a:pt x="68" y="4"/>
                    </a:lnTo>
                    <a:lnTo>
                      <a:pt x="65" y="2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4" name="Google Shape;1184;p15"/>
              <p:cNvSpPr/>
              <p:nvPr/>
            </p:nvSpPr>
            <p:spPr>
              <a:xfrm>
                <a:off x="4903" y="1666"/>
                <a:ext cx="72" cy="30"/>
              </a:xfrm>
              <a:custGeom>
                <a:avLst/>
                <a:gdLst/>
                <a:ahLst/>
                <a:cxnLst/>
                <a:rect l="l" t="t" r="r" b="b"/>
                <a:pathLst>
                  <a:path w="72" h="30" extrusionOk="0">
                    <a:moveTo>
                      <a:pt x="66" y="0"/>
                    </a:moveTo>
                    <a:lnTo>
                      <a:pt x="61" y="0"/>
                    </a:lnTo>
                    <a:lnTo>
                      <a:pt x="58" y="2"/>
                    </a:lnTo>
                    <a:lnTo>
                      <a:pt x="56" y="0"/>
                    </a:lnTo>
                    <a:lnTo>
                      <a:pt x="54" y="0"/>
                    </a:lnTo>
                    <a:lnTo>
                      <a:pt x="53" y="2"/>
                    </a:lnTo>
                    <a:lnTo>
                      <a:pt x="50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2"/>
                    </a:lnTo>
                    <a:lnTo>
                      <a:pt x="40" y="3"/>
                    </a:lnTo>
                    <a:lnTo>
                      <a:pt x="39" y="3"/>
                    </a:lnTo>
                    <a:lnTo>
                      <a:pt x="37" y="3"/>
                    </a:lnTo>
                    <a:lnTo>
                      <a:pt x="37" y="3"/>
                    </a:lnTo>
                    <a:lnTo>
                      <a:pt x="31" y="3"/>
                    </a:lnTo>
                    <a:lnTo>
                      <a:pt x="27" y="6"/>
                    </a:lnTo>
                    <a:lnTo>
                      <a:pt x="24" y="6"/>
                    </a:lnTo>
                    <a:lnTo>
                      <a:pt x="21" y="10"/>
                    </a:lnTo>
                    <a:lnTo>
                      <a:pt x="15" y="11"/>
                    </a:lnTo>
                    <a:lnTo>
                      <a:pt x="10" y="13"/>
                    </a:lnTo>
                    <a:lnTo>
                      <a:pt x="8" y="11"/>
                    </a:lnTo>
                    <a:lnTo>
                      <a:pt x="5" y="11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11" y="30"/>
                    </a:lnTo>
                    <a:lnTo>
                      <a:pt x="16" y="30"/>
                    </a:lnTo>
                    <a:lnTo>
                      <a:pt x="21" y="29"/>
                    </a:lnTo>
                    <a:lnTo>
                      <a:pt x="29" y="29"/>
                    </a:lnTo>
                    <a:lnTo>
                      <a:pt x="29" y="26"/>
                    </a:lnTo>
                    <a:lnTo>
                      <a:pt x="32" y="24"/>
                    </a:lnTo>
                    <a:lnTo>
                      <a:pt x="37" y="21"/>
                    </a:lnTo>
                    <a:lnTo>
                      <a:pt x="42" y="24"/>
                    </a:lnTo>
                    <a:lnTo>
                      <a:pt x="42" y="22"/>
                    </a:lnTo>
                    <a:lnTo>
                      <a:pt x="43" y="19"/>
                    </a:lnTo>
                    <a:lnTo>
                      <a:pt x="47" y="16"/>
                    </a:lnTo>
                    <a:lnTo>
                      <a:pt x="51" y="16"/>
                    </a:lnTo>
                    <a:lnTo>
                      <a:pt x="54" y="16"/>
                    </a:lnTo>
                    <a:lnTo>
                      <a:pt x="61" y="16"/>
                    </a:lnTo>
                    <a:lnTo>
                      <a:pt x="64" y="18"/>
                    </a:lnTo>
                    <a:lnTo>
                      <a:pt x="69" y="14"/>
                    </a:lnTo>
                    <a:lnTo>
                      <a:pt x="69" y="10"/>
                    </a:lnTo>
                    <a:lnTo>
                      <a:pt x="72" y="3"/>
                    </a:lnTo>
                    <a:lnTo>
                      <a:pt x="72" y="3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15"/>
              <p:cNvSpPr/>
              <p:nvPr/>
            </p:nvSpPr>
            <p:spPr>
              <a:xfrm>
                <a:off x="4981" y="1757"/>
                <a:ext cx="82" cy="51"/>
              </a:xfrm>
              <a:custGeom>
                <a:avLst/>
                <a:gdLst/>
                <a:ahLst/>
                <a:cxnLst/>
                <a:rect l="l" t="t" r="r" b="b"/>
                <a:pathLst>
                  <a:path w="82" h="51" extrusionOk="0">
                    <a:moveTo>
                      <a:pt x="77" y="5"/>
                    </a:moveTo>
                    <a:lnTo>
                      <a:pt x="74" y="2"/>
                    </a:lnTo>
                    <a:lnTo>
                      <a:pt x="70" y="3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48" y="3"/>
                    </a:lnTo>
                    <a:lnTo>
                      <a:pt x="48" y="6"/>
                    </a:lnTo>
                    <a:lnTo>
                      <a:pt x="43" y="6"/>
                    </a:lnTo>
                    <a:lnTo>
                      <a:pt x="42" y="8"/>
                    </a:lnTo>
                    <a:lnTo>
                      <a:pt x="37" y="8"/>
                    </a:lnTo>
                    <a:lnTo>
                      <a:pt x="35" y="8"/>
                    </a:lnTo>
                    <a:lnTo>
                      <a:pt x="32" y="6"/>
                    </a:lnTo>
                    <a:lnTo>
                      <a:pt x="29" y="8"/>
                    </a:lnTo>
                    <a:lnTo>
                      <a:pt x="27" y="6"/>
                    </a:lnTo>
                    <a:lnTo>
                      <a:pt x="23" y="10"/>
                    </a:lnTo>
                    <a:lnTo>
                      <a:pt x="18" y="6"/>
                    </a:lnTo>
                    <a:lnTo>
                      <a:pt x="16" y="8"/>
                    </a:lnTo>
                    <a:lnTo>
                      <a:pt x="15" y="6"/>
                    </a:lnTo>
                    <a:lnTo>
                      <a:pt x="12" y="5"/>
                    </a:lnTo>
                    <a:lnTo>
                      <a:pt x="8" y="8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10"/>
                    </a:lnTo>
                    <a:lnTo>
                      <a:pt x="5" y="14"/>
                    </a:lnTo>
                    <a:lnTo>
                      <a:pt x="8" y="18"/>
                    </a:lnTo>
                    <a:lnTo>
                      <a:pt x="7" y="21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4" y="30"/>
                    </a:lnTo>
                    <a:lnTo>
                      <a:pt x="4" y="33"/>
                    </a:lnTo>
                    <a:lnTo>
                      <a:pt x="4" y="33"/>
                    </a:lnTo>
                    <a:lnTo>
                      <a:pt x="8" y="38"/>
                    </a:lnTo>
                    <a:lnTo>
                      <a:pt x="12" y="45"/>
                    </a:lnTo>
                    <a:lnTo>
                      <a:pt x="13" y="48"/>
                    </a:lnTo>
                    <a:lnTo>
                      <a:pt x="13" y="51"/>
                    </a:lnTo>
                    <a:lnTo>
                      <a:pt x="13" y="51"/>
                    </a:lnTo>
                    <a:lnTo>
                      <a:pt x="15" y="51"/>
                    </a:lnTo>
                    <a:lnTo>
                      <a:pt x="20" y="51"/>
                    </a:lnTo>
                    <a:lnTo>
                      <a:pt x="23" y="49"/>
                    </a:lnTo>
                    <a:lnTo>
                      <a:pt x="26" y="48"/>
                    </a:lnTo>
                    <a:lnTo>
                      <a:pt x="29" y="48"/>
                    </a:lnTo>
                    <a:lnTo>
                      <a:pt x="32" y="48"/>
                    </a:lnTo>
                    <a:lnTo>
                      <a:pt x="32" y="51"/>
                    </a:lnTo>
                    <a:lnTo>
                      <a:pt x="35" y="51"/>
                    </a:lnTo>
                    <a:lnTo>
                      <a:pt x="37" y="49"/>
                    </a:lnTo>
                    <a:lnTo>
                      <a:pt x="40" y="49"/>
                    </a:lnTo>
                    <a:lnTo>
                      <a:pt x="43" y="51"/>
                    </a:lnTo>
                    <a:lnTo>
                      <a:pt x="45" y="49"/>
                    </a:lnTo>
                    <a:lnTo>
                      <a:pt x="51" y="49"/>
                    </a:lnTo>
                    <a:lnTo>
                      <a:pt x="53" y="48"/>
                    </a:lnTo>
                    <a:lnTo>
                      <a:pt x="51" y="46"/>
                    </a:lnTo>
                    <a:lnTo>
                      <a:pt x="53" y="43"/>
                    </a:lnTo>
                    <a:lnTo>
                      <a:pt x="56" y="40"/>
                    </a:lnTo>
                    <a:lnTo>
                      <a:pt x="58" y="40"/>
                    </a:lnTo>
                    <a:lnTo>
                      <a:pt x="58" y="40"/>
                    </a:lnTo>
                    <a:lnTo>
                      <a:pt x="59" y="38"/>
                    </a:lnTo>
                    <a:lnTo>
                      <a:pt x="63" y="37"/>
                    </a:lnTo>
                    <a:lnTo>
                      <a:pt x="64" y="35"/>
                    </a:lnTo>
                    <a:lnTo>
                      <a:pt x="67" y="35"/>
                    </a:lnTo>
                    <a:lnTo>
                      <a:pt x="72" y="38"/>
                    </a:lnTo>
                    <a:lnTo>
                      <a:pt x="74" y="37"/>
                    </a:lnTo>
                    <a:lnTo>
                      <a:pt x="77" y="38"/>
                    </a:lnTo>
                    <a:lnTo>
                      <a:pt x="77" y="38"/>
                    </a:lnTo>
                    <a:lnTo>
                      <a:pt x="74" y="33"/>
                    </a:lnTo>
                    <a:lnTo>
                      <a:pt x="72" y="30"/>
                    </a:lnTo>
                    <a:lnTo>
                      <a:pt x="69" y="30"/>
                    </a:lnTo>
                    <a:lnTo>
                      <a:pt x="69" y="29"/>
                    </a:lnTo>
                    <a:lnTo>
                      <a:pt x="72" y="25"/>
                    </a:lnTo>
                    <a:lnTo>
                      <a:pt x="74" y="22"/>
                    </a:lnTo>
                    <a:lnTo>
                      <a:pt x="74" y="16"/>
                    </a:lnTo>
                    <a:lnTo>
                      <a:pt x="77" y="13"/>
                    </a:lnTo>
                    <a:lnTo>
                      <a:pt x="80" y="13"/>
                    </a:lnTo>
                    <a:lnTo>
                      <a:pt x="82" y="11"/>
                    </a:lnTo>
                    <a:lnTo>
                      <a:pt x="82" y="6"/>
                    </a:lnTo>
                    <a:lnTo>
                      <a:pt x="82" y="6"/>
                    </a:lnTo>
                    <a:lnTo>
                      <a:pt x="78" y="5"/>
                    </a:lnTo>
                    <a:lnTo>
                      <a:pt x="77" y="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15"/>
              <p:cNvSpPr/>
              <p:nvPr/>
            </p:nvSpPr>
            <p:spPr>
              <a:xfrm>
                <a:off x="4959" y="1790"/>
                <a:ext cx="35" cy="29"/>
              </a:xfrm>
              <a:custGeom>
                <a:avLst/>
                <a:gdLst/>
                <a:ahLst/>
                <a:cxnLst/>
                <a:rect l="l" t="t" r="r" b="b"/>
                <a:pathLst>
                  <a:path w="35" h="29" extrusionOk="0">
                    <a:moveTo>
                      <a:pt x="19" y="0"/>
                    </a:moveTo>
                    <a:lnTo>
                      <a:pt x="16" y="0"/>
                    </a:lnTo>
                    <a:lnTo>
                      <a:pt x="11" y="2"/>
                    </a:lnTo>
                    <a:lnTo>
                      <a:pt x="8" y="4"/>
                    </a:lnTo>
                    <a:lnTo>
                      <a:pt x="5" y="5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5"/>
                    </a:lnTo>
                    <a:lnTo>
                      <a:pt x="2" y="20"/>
                    </a:lnTo>
                    <a:lnTo>
                      <a:pt x="3" y="23"/>
                    </a:lnTo>
                    <a:lnTo>
                      <a:pt x="5" y="26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14" y="24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21" y="21"/>
                    </a:lnTo>
                    <a:lnTo>
                      <a:pt x="27" y="21"/>
                    </a:lnTo>
                    <a:lnTo>
                      <a:pt x="30" y="20"/>
                    </a:lnTo>
                    <a:lnTo>
                      <a:pt x="34" y="20"/>
                    </a:lnTo>
                    <a:lnTo>
                      <a:pt x="35" y="18"/>
                    </a:lnTo>
                    <a:lnTo>
                      <a:pt x="35" y="15"/>
                    </a:lnTo>
                    <a:lnTo>
                      <a:pt x="34" y="12"/>
                    </a:lnTo>
                    <a:lnTo>
                      <a:pt x="30" y="5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15"/>
              <p:cNvSpPr/>
              <p:nvPr/>
            </p:nvSpPr>
            <p:spPr>
              <a:xfrm>
                <a:off x="4942" y="1786"/>
                <a:ext cx="25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5" h="51" extrusionOk="0">
                    <a:moveTo>
                      <a:pt x="17" y="46"/>
                    </a:moveTo>
                    <a:lnTo>
                      <a:pt x="17" y="43"/>
                    </a:lnTo>
                    <a:lnTo>
                      <a:pt x="22" y="41"/>
                    </a:lnTo>
                    <a:lnTo>
                      <a:pt x="25" y="36"/>
                    </a:lnTo>
                    <a:lnTo>
                      <a:pt x="25" y="33"/>
                    </a:lnTo>
                    <a:lnTo>
                      <a:pt x="22" y="30"/>
                    </a:lnTo>
                    <a:lnTo>
                      <a:pt x="20" y="27"/>
                    </a:lnTo>
                    <a:lnTo>
                      <a:pt x="19" y="24"/>
                    </a:lnTo>
                    <a:lnTo>
                      <a:pt x="17" y="19"/>
                    </a:lnTo>
                    <a:lnTo>
                      <a:pt x="19" y="14"/>
                    </a:lnTo>
                    <a:lnTo>
                      <a:pt x="17" y="12"/>
                    </a:lnTo>
                    <a:lnTo>
                      <a:pt x="17" y="8"/>
                    </a:lnTo>
                    <a:lnTo>
                      <a:pt x="17" y="6"/>
                    </a:lnTo>
                    <a:lnTo>
                      <a:pt x="14" y="4"/>
                    </a:lnTo>
                    <a:lnTo>
                      <a:pt x="12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3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1" y="3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3" y="16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1" y="24"/>
                    </a:lnTo>
                    <a:lnTo>
                      <a:pt x="3" y="28"/>
                    </a:lnTo>
                    <a:lnTo>
                      <a:pt x="1" y="32"/>
                    </a:lnTo>
                    <a:lnTo>
                      <a:pt x="1" y="35"/>
                    </a:lnTo>
                    <a:lnTo>
                      <a:pt x="3" y="38"/>
                    </a:lnTo>
                    <a:lnTo>
                      <a:pt x="1" y="41"/>
                    </a:lnTo>
                    <a:lnTo>
                      <a:pt x="3" y="43"/>
                    </a:lnTo>
                    <a:lnTo>
                      <a:pt x="8" y="43"/>
                    </a:lnTo>
                    <a:lnTo>
                      <a:pt x="11" y="49"/>
                    </a:lnTo>
                    <a:lnTo>
                      <a:pt x="12" y="51"/>
                    </a:lnTo>
                    <a:lnTo>
                      <a:pt x="15" y="49"/>
                    </a:lnTo>
                    <a:lnTo>
                      <a:pt x="17" y="46"/>
                    </a:lnTo>
                    <a:close/>
                  </a:path>
                </a:pathLst>
              </a:custGeom>
              <a:gradFill>
                <a:gsLst>
                  <a:gs pos="0">
                    <a:srgbClr val="00A6FF"/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15"/>
              <p:cNvSpPr/>
              <p:nvPr/>
            </p:nvSpPr>
            <p:spPr>
              <a:xfrm>
                <a:off x="4932" y="1723"/>
                <a:ext cx="57" cy="77"/>
              </a:xfrm>
              <a:custGeom>
                <a:avLst/>
                <a:gdLst/>
                <a:ahLst/>
                <a:cxnLst/>
                <a:rect l="l" t="t" r="r" b="b"/>
                <a:pathLst>
                  <a:path w="57" h="77" extrusionOk="0">
                    <a:moveTo>
                      <a:pt x="14" y="2"/>
                    </a:moveTo>
                    <a:lnTo>
                      <a:pt x="11" y="0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5" y="5"/>
                    </a:lnTo>
                    <a:lnTo>
                      <a:pt x="2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13"/>
                    </a:lnTo>
                    <a:lnTo>
                      <a:pt x="3" y="16"/>
                    </a:lnTo>
                    <a:lnTo>
                      <a:pt x="3" y="18"/>
                    </a:lnTo>
                    <a:lnTo>
                      <a:pt x="6" y="18"/>
                    </a:lnTo>
                    <a:lnTo>
                      <a:pt x="6" y="20"/>
                    </a:lnTo>
                    <a:lnTo>
                      <a:pt x="5" y="20"/>
                    </a:lnTo>
                    <a:lnTo>
                      <a:pt x="3" y="21"/>
                    </a:lnTo>
                    <a:lnTo>
                      <a:pt x="3" y="23"/>
                    </a:lnTo>
                    <a:lnTo>
                      <a:pt x="3" y="24"/>
                    </a:lnTo>
                    <a:lnTo>
                      <a:pt x="5" y="23"/>
                    </a:lnTo>
                    <a:lnTo>
                      <a:pt x="6" y="23"/>
                    </a:lnTo>
                    <a:lnTo>
                      <a:pt x="6" y="26"/>
                    </a:lnTo>
                    <a:lnTo>
                      <a:pt x="3" y="31"/>
                    </a:lnTo>
                    <a:lnTo>
                      <a:pt x="3" y="32"/>
                    </a:lnTo>
                    <a:lnTo>
                      <a:pt x="8" y="36"/>
                    </a:lnTo>
                    <a:lnTo>
                      <a:pt x="10" y="36"/>
                    </a:lnTo>
                    <a:lnTo>
                      <a:pt x="11" y="39"/>
                    </a:lnTo>
                    <a:lnTo>
                      <a:pt x="10" y="40"/>
                    </a:lnTo>
                    <a:lnTo>
                      <a:pt x="8" y="39"/>
                    </a:lnTo>
                    <a:lnTo>
                      <a:pt x="6" y="39"/>
                    </a:lnTo>
                    <a:lnTo>
                      <a:pt x="6" y="42"/>
                    </a:lnTo>
                    <a:lnTo>
                      <a:pt x="10" y="45"/>
                    </a:lnTo>
                    <a:lnTo>
                      <a:pt x="8" y="47"/>
                    </a:lnTo>
                    <a:lnTo>
                      <a:pt x="11" y="50"/>
                    </a:lnTo>
                    <a:lnTo>
                      <a:pt x="11" y="52"/>
                    </a:lnTo>
                    <a:lnTo>
                      <a:pt x="13" y="53"/>
                    </a:lnTo>
                    <a:lnTo>
                      <a:pt x="16" y="53"/>
                    </a:lnTo>
                    <a:lnTo>
                      <a:pt x="19" y="56"/>
                    </a:lnTo>
                    <a:lnTo>
                      <a:pt x="22" y="56"/>
                    </a:lnTo>
                    <a:lnTo>
                      <a:pt x="22" y="59"/>
                    </a:lnTo>
                    <a:lnTo>
                      <a:pt x="21" y="61"/>
                    </a:lnTo>
                    <a:lnTo>
                      <a:pt x="19" y="63"/>
                    </a:lnTo>
                    <a:lnTo>
                      <a:pt x="21" y="63"/>
                    </a:lnTo>
                    <a:lnTo>
                      <a:pt x="22" y="66"/>
                    </a:lnTo>
                    <a:lnTo>
                      <a:pt x="24" y="67"/>
                    </a:lnTo>
                    <a:lnTo>
                      <a:pt x="27" y="69"/>
                    </a:lnTo>
                    <a:lnTo>
                      <a:pt x="27" y="71"/>
                    </a:lnTo>
                    <a:lnTo>
                      <a:pt x="27" y="75"/>
                    </a:lnTo>
                    <a:lnTo>
                      <a:pt x="29" y="77"/>
                    </a:lnTo>
                    <a:lnTo>
                      <a:pt x="29" y="75"/>
                    </a:lnTo>
                    <a:lnTo>
                      <a:pt x="29" y="74"/>
                    </a:lnTo>
                    <a:lnTo>
                      <a:pt x="32" y="72"/>
                    </a:lnTo>
                    <a:lnTo>
                      <a:pt x="35" y="71"/>
                    </a:lnTo>
                    <a:lnTo>
                      <a:pt x="38" y="69"/>
                    </a:lnTo>
                    <a:lnTo>
                      <a:pt x="43" y="67"/>
                    </a:lnTo>
                    <a:lnTo>
                      <a:pt x="46" y="67"/>
                    </a:lnTo>
                    <a:lnTo>
                      <a:pt x="49" y="67"/>
                    </a:lnTo>
                    <a:lnTo>
                      <a:pt x="53" y="67"/>
                    </a:lnTo>
                    <a:lnTo>
                      <a:pt x="53" y="67"/>
                    </a:lnTo>
                    <a:lnTo>
                      <a:pt x="53" y="64"/>
                    </a:lnTo>
                    <a:lnTo>
                      <a:pt x="51" y="61"/>
                    </a:lnTo>
                    <a:lnTo>
                      <a:pt x="51" y="59"/>
                    </a:lnTo>
                    <a:lnTo>
                      <a:pt x="56" y="55"/>
                    </a:lnTo>
                    <a:lnTo>
                      <a:pt x="57" y="52"/>
                    </a:lnTo>
                    <a:lnTo>
                      <a:pt x="54" y="48"/>
                    </a:lnTo>
                    <a:lnTo>
                      <a:pt x="51" y="44"/>
                    </a:lnTo>
                    <a:lnTo>
                      <a:pt x="49" y="39"/>
                    </a:lnTo>
                    <a:lnTo>
                      <a:pt x="51" y="37"/>
                    </a:lnTo>
                    <a:lnTo>
                      <a:pt x="51" y="34"/>
                    </a:lnTo>
                    <a:lnTo>
                      <a:pt x="49" y="31"/>
                    </a:lnTo>
                    <a:lnTo>
                      <a:pt x="49" y="29"/>
                    </a:lnTo>
                    <a:lnTo>
                      <a:pt x="53" y="26"/>
                    </a:lnTo>
                    <a:lnTo>
                      <a:pt x="48" y="24"/>
                    </a:lnTo>
                    <a:lnTo>
                      <a:pt x="45" y="28"/>
                    </a:lnTo>
                    <a:lnTo>
                      <a:pt x="43" y="26"/>
                    </a:lnTo>
                    <a:lnTo>
                      <a:pt x="40" y="28"/>
                    </a:lnTo>
                    <a:lnTo>
                      <a:pt x="38" y="24"/>
                    </a:lnTo>
                    <a:lnTo>
                      <a:pt x="33" y="23"/>
                    </a:lnTo>
                    <a:lnTo>
                      <a:pt x="33" y="21"/>
                    </a:lnTo>
                    <a:lnTo>
                      <a:pt x="35" y="18"/>
                    </a:lnTo>
                    <a:lnTo>
                      <a:pt x="30" y="15"/>
                    </a:lnTo>
                    <a:lnTo>
                      <a:pt x="27" y="13"/>
                    </a:lnTo>
                    <a:lnTo>
                      <a:pt x="27" y="12"/>
                    </a:lnTo>
                    <a:lnTo>
                      <a:pt x="22" y="5"/>
                    </a:lnTo>
                    <a:lnTo>
                      <a:pt x="21" y="4"/>
                    </a:lnTo>
                    <a:lnTo>
                      <a:pt x="19" y="4"/>
                    </a:lnTo>
                    <a:lnTo>
                      <a:pt x="16" y="2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15"/>
              <p:cNvSpPr/>
              <p:nvPr/>
            </p:nvSpPr>
            <p:spPr>
              <a:xfrm>
                <a:off x="4929" y="1768"/>
                <a:ext cx="25" cy="3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0" extrusionOk="0">
                    <a:moveTo>
                      <a:pt x="14" y="21"/>
                    </a:moveTo>
                    <a:lnTo>
                      <a:pt x="17" y="18"/>
                    </a:lnTo>
                    <a:lnTo>
                      <a:pt x="19" y="18"/>
                    </a:lnTo>
                    <a:lnTo>
                      <a:pt x="21" y="21"/>
                    </a:lnTo>
                    <a:lnTo>
                      <a:pt x="22" y="18"/>
                    </a:lnTo>
                    <a:lnTo>
                      <a:pt x="24" y="16"/>
                    </a:lnTo>
                    <a:lnTo>
                      <a:pt x="25" y="14"/>
                    </a:lnTo>
                    <a:lnTo>
                      <a:pt x="25" y="11"/>
                    </a:lnTo>
                    <a:lnTo>
                      <a:pt x="22" y="11"/>
                    </a:lnTo>
                    <a:lnTo>
                      <a:pt x="19" y="8"/>
                    </a:lnTo>
                    <a:lnTo>
                      <a:pt x="16" y="8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8" y="5"/>
                    </a:lnTo>
                    <a:lnTo>
                      <a:pt x="8" y="7"/>
                    </a:lnTo>
                    <a:lnTo>
                      <a:pt x="6" y="8"/>
                    </a:lnTo>
                    <a:lnTo>
                      <a:pt x="5" y="8"/>
                    </a:lnTo>
                    <a:lnTo>
                      <a:pt x="3" y="11"/>
                    </a:lnTo>
                    <a:lnTo>
                      <a:pt x="3" y="14"/>
                    </a:lnTo>
                    <a:lnTo>
                      <a:pt x="1" y="18"/>
                    </a:lnTo>
                    <a:lnTo>
                      <a:pt x="0" y="18"/>
                    </a:lnTo>
                    <a:lnTo>
                      <a:pt x="1" y="19"/>
                    </a:lnTo>
                    <a:lnTo>
                      <a:pt x="3" y="21"/>
                    </a:lnTo>
                    <a:lnTo>
                      <a:pt x="9" y="27"/>
                    </a:lnTo>
                    <a:lnTo>
                      <a:pt x="9" y="29"/>
                    </a:lnTo>
                    <a:lnTo>
                      <a:pt x="13" y="30"/>
                    </a:lnTo>
                    <a:lnTo>
                      <a:pt x="13" y="26"/>
                    </a:lnTo>
                    <a:lnTo>
                      <a:pt x="14" y="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15"/>
              <p:cNvSpPr/>
              <p:nvPr/>
            </p:nvSpPr>
            <p:spPr>
              <a:xfrm>
                <a:off x="4873" y="1747"/>
                <a:ext cx="5" cy="7"/>
              </a:xfrm>
              <a:custGeom>
                <a:avLst/>
                <a:gdLst/>
                <a:ahLst/>
                <a:cxnLst/>
                <a:rect l="l" t="t" r="r" b="b"/>
                <a:pathLst>
                  <a:path w="5" h="7" extrusionOk="0">
                    <a:moveTo>
                      <a:pt x="3" y="7"/>
                    </a:moveTo>
                    <a:lnTo>
                      <a:pt x="5" y="7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15"/>
              <p:cNvSpPr/>
              <p:nvPr/>
            </p:nvSpPr>
            <p:spPr>
              <a:xfrm>
                <a:off x="4902" y="1776"/>
                <a:ext cx="8" cy="2"/>
              </a:xfrm>
              <a:custGeom>
                <a:avLst/>
                <a:gdLst/>
                <a:ahLst/>
                <a:cxnLst/>
                <a:rect l="l" t="t" r="r" b="b"/>
                <a:pathLst>
                  <a:path w="8" h="2" extrusionOk="0">
                    <a:moveTo>
                      <a:pt x="4" y="2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15"/>
              <p:cNvSpPr/>
              <p:nvPr/>
            </p:nvSpPr>
            <p:spPr>
              <a:xfrm>
                <a:off x="4903" y="1773"/>
                <a:ext cx="7" cy="2"/>
              </a:xfrm>
              <a:custGeom>
                <a:avLst/>
                <a:gdLst/>
                <a:ahLst/>
                <a:cxnLst/>
                <a:rect l="l" t="t" r="r" b="b"/>
                <a:pathLst>
                  <a:path w="7" h="2" extrusionOk="0">
                    <a:moveTo>
                      <a:pt x="7" y="2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15"/>
              <p:cNvSpPr/>
              <p:nvPr/>
            </p:nvSpPr>
            <p:spPr>
              <a:xfrm>
                <a:off x="4878" y="1755"/>
                <a:ext cx="1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0"/>
                    </a:moveTo>
                    <a:lnTo>
                      <a:pt x="0" y="0"/>
                    </a:lnTo>
                    <a:lnTo>
                      <a:pt x="1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15"/>
              <p:cNvSpPr/>
              <p:nvPr/>
            </p:nvSpPr>
            <p:spPr>
              <a:xfrm>
                <a:off x="4905" y="1779"/>
                <a:ext cx="8" cy="2"/>
              </a:xfrm>
              <a:custGeom>
                <a:avLst/>
                <a:gdLst/>
                <a:ahLst/>
                <a:cxnLst/>
                <a:rect l="l" t="t" r="r" b="b"/>
                <a:pathLst>
                  <a:path w="8" h="2" extrusionOk="0">
                    <a:moveTo>
                      <a:pt x="8" y="2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15"/>
              <p:cNvSpPr/>
              <p:nvPr/>
            </p:nvSpPr>
            <p:spPr>
              <a:xfrm>
                <a:off x="4883" y="1755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4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6" name="Google Shape;1196;p15"/>
              <p:cNvSpPr/>
              <p:nvPr/>
            </p:nvSpPr>
            <p:spPr>
              <a:xfrm>
                <a:off x="4873" y="1743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2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6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1197;p15"/>
              <p:cNvSpPr/>
              <p:nvPr/>
            </p:nvSpPr>
            <p:spPr>
              <a:xfrm>
                <a:off x="4862" y="1722"/>
                <a:ext cx="76" cy="59"/>
              </a:xfrm>
              <a:custGeom>
                <a:avLst/>
                <a:gdLst/>
                <a:ahLst/>
                <a:cxnLst/>
                <a:rect l="l" t="t" r="r" b="b"/>
                <a:pathLst>
                  <a:path w="76" h="59" extrusionOk="0">
                    <a:moveTo>
                      <a:pt x="56" y="57"/>
                    </a:moveTo>
                    <a:lnTo>
                      <a:pt x="46" y="46"/>
                    </a:lnTo>
                    <a:lnTo>
                      <a:pt x="35" y="37"/>
                    </a:lnTo>
                    <a:lnTo>
                      <a:pt x="35" y="35"/>
                    </a:lnTo>
                    <a:lnTo>
                      <a:pt x="35" y="33"/>
                    </a:lnTo>
                    <a:lnTo>
                      <a:pt x="33" y="32"/>
                    </a:lnTo>
                    <a:lnTo>
                      <a:pt x="33" y="29"/>
                    </a:lnTo>
                    <a:lnTo>
                      <a:pt x="30" y="25"/>
                    </a:lnTo>
                    <a:lnTo>
                      <a:pt x="29" y="25"/>
                    </a:lnTo>
                    <a:lnTo>
                      <a:pt x="29" y="24"/>
                    </a:lnTo>
                    <a:lnTo>
                      <a:pt x="30" y="22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33" y="21"/>
                    </a:lnTo>
                    <a:lnTo>
                      <a:pt x="35" y="22"/>
                    </a:lnTo>
                    <a:lnTo>
                      <a:pt x="37" y="22"/>
                    </a:lnTo>
                    <a:lnTo>
                      <a:pt x="37" y="19"/>
                    </a:lnTo>
                    <a:lnTo>
                      <a:pt x="40" y="19"/>
                    </a:lnTo>
                    <a:lnTo>
                      <a:pt x="41" y="19"/>
                    </a:lnTo>
                    <a:lnTo>
                      <a:pt x="43" y="17"/>
                    </a:lnTo>
                    <a:lnTo>
                      <a:pt x="44" y="19"/>
                    </a:lnTo>
                    <a:lnTo>
                      <a:pt x="46" y="17"/>
                    </a:lnTo>
                    <a:lnTo>
                      <a:pt x="48" y="19"/>
                    </a:lnTo>
                    <a:lnTo>
                      <a:pt x="49" y="21"/>
                    </a:lnTo>
                    <a:lnTo>
                      <a:pt x="51" y="19"/>
                    </a:lnTo>
                    <a:lnTo>
                      <a:pt x="54" y="21"/>
                    </a:lnTo>
                    <a:lnTo>
                      <a:pt x="57" y="19"/>
                    </a:lnTo>
                    <a:lnTo>
                      <a:pt x="57" y="21"/>
                    </a:lnTo>
                    <a:lnTo>
                      <a:pt x="60" y="21"/>
                    </a:lnTo>
                    <a:lnTo>
                      <a:pt x="64" y="21"/>
                    </a:lnTo>
                    <a:lnTo>
                      <a:pt x="65" y="21"/>
                    </a:lnTo>
                    <a:lnTo>
                      <a:pt x="68" y="24"/>
                    </a:lnTo>
                    <a:lnTo>
                      <a:pt x="73" y="24"/>
                    </a:lnTo>
                    <a:lnTo>
                      <a:pt x="73" y="24"/>
                    </a:lnTo>
                    <a:lnTo>
                      <a:pt x="73" y="22"/>
                    </a:lnTo>
                    <a:lnTo>
                      <a:pt x="75" y="21"/>
                    </a:lnTo>
                    <a:lnTo>
                      <a:pt x="76" y="21"/>
                    </a:lnTo>
                    <a:lnTo>
                      <a:pt x="76" y="19"/>
                    </a:lnTo>
                    <a:lnTo>
                      <a:pt x="73" y="19"/>
                    </a:lnTo>
                    <a:lnTo>
                      <a:pt x="73" y="17"/>
                    </a:lnTo>
                    <a:lnTo>
                      <a:pt x="72" y="14"/>
                    </a:lnTo>
                    <a:lnTo>
                      <a:pt x="70" y="9"/>
                    </a:lnTo>
                    <a:lnTo>
                      <a:pt x="68" y="9"/>
                    </a:lnTo>
                    <a:lnTo>
                      <a:pt x="65" y="11"/>
                    </a:lnTo>
                    <a:lnTo>
                      <a:pt x="60" y="9"/>
                    </a:lnTo>
                    <a:lnTo>
                      <a:pt x="54" y="9"/>
                    </a:lnTo>
                    <a:lnTo>
                      <a:pt x="51" y="6"/>
                    </a:lnTo>
                    <a:lnTo>
                      <a:pt x="48" y="6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5"/>
                    </a:lnTo>
                    <a:lnTo>
                      <a:pt x="25" y="9"/>
                    </a:lnTo>
                    <a:lnTo>
                      <a:pt x="21" y="11"/>
                    </a:lnTo>
                    <a:lnTo>
                      <a:pt x="19" y="16"/>
                    </a:lnTo>
                    <a:lnTo>
                      <a:pt x="17" y="16"/>
                    </a:lnTo>
                    <a:lnTo>
                      <a:pt x="11" y="14"/>
                    </a:lnTo>
                    <a:lnTo>
                      <a:pt x="9" y="14"/>
                    </a:lnTo>
                    <a:lnTo>
                      <a:pt x="5" y="17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1" y="24"/>
                    </a:lnTo>
                    <a:lnTo>
                      <a:pt x="5" y="25"/>
                    </a:lnTo>
                    <a:lnTo>
                      <a:pt x="3" y="27"/>
                    </a:lnTo>
                    <a:lnTo>
                      <a:pt x="5" y="29"/>
                    </a:lnTo>
                    <a:lnTo>
                      <a:pt x="8" y="22"/>
                    </a:lnTo>
                    <a:lnTo>
                      <a:pt x="9" y="19"/>
                    </a:lnTo>
                    <a:lnTo>
                      <a:pt x="11" y="17"/>
                    </a:lnTo>
                    <a:lnTo>
                      <a:pt x="14" y="17"/>
                    </a:lnTo>
                    <a:lnTo>
                      <a:pt x="16" y="21"/>
                    </a:lnTo>
                    <a:lnTo>
                      <a:pt x="17" y="22"/>
                    </a:lnTo>
                    <a:lnTo>
                      <a:pt x="19" y="27"/>
                    </a:lnTo>
                    <a:lnTo>
                      <a:pt x="21" y="30"/>
                    </a:lnTo>
                    <a:lnTo>
                      <a:pt x="25" y="33"/>
                    </a:lnTo>
                    <a:lnTo>
                      <a:pt x="27" y="35"/>
                    </a:lnTo>
                    <a:lnTo>
                      <a:pt x="29" y="37"/>
                    </a:lnTo>
                    <a:lnTo>
                      <a:pt x="27" y="37"/>
                    </a:lnTo>
                    <a:lnTo>
                      <a:pt x="24" y="37"/>
                    </a:lnTo>
                    <a:lnTo>
                      <a:pt x="24" y="38"/>
                    </a:lnTo>
                    <a:lnTo>
                      <a:pt x="24" y="41"/>
                    </a:lnTo>
                    <a:lnTo>
                      <a:pt x="27" y="41"/>
                    </a:lnTo>
                    <a:lnTo>
                      <a:pt x="30" y="45"/>
                    </a:lnTo>
                    <a:lnTo>
                      <a:pt x="33" y="46"/>
                    </a:lnTo>
                    <a:lnTo>
                      <a:pt x="35" y="48"/>
                    </a:lnTo>
                    <a:lnTo>
                      <a:pt x="37" y="49"/>
                    </a:lnTo>
                    <a:lnTo>
                      <a:pt x="40" y="49"/>
                    </a:lnTo>
                    <a:lnTo>
                      <a:pt x="46" y="49"/>
                    </a:lnTo>
                    <a:lnTo>
                      <a:pt x="49" y="51"/>
                    </a:lnTo>
                    <a:lnTo>
                      <a:pt x="56" y="59"/>
                    </a:lnTo>
                    <a:lnTo>
                      <a:pt x="54" y="59"/>
                    </a:lnTo>
                    <a:lnTo>
                      <a:pt x="51" y="57"/>
                    </a:lnTo>
                    <a:lnTo>
                      <a:pt x="52" y="59"/>
                    </a:lnTo>
                    <a:lnTo>
                      <a:pt x="56" y="59"/>
                    </a:lnTo>
                    <a:lnTo>
                      <a:pt x="56" y="59"/>
                    </a:lnTo>
                    <a:lnTo>
                      <a:pt x="56" y="57"/>
                    </a:lnTo>
                    <a:close/>
                  </a:path>
                </a:pathLst>
              </a:custGeom>
              <a:gradFill>
                <a:gsLst>
                  <a:gs pos="0">
                    <a:srgbClr val="00A6FF"/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1198;p15"/>
              <p:cNvSpPr/>
              <p:nvPr/>
            </p:nvSpPr>
            <p:spPr>
              <a:xfrm>
                <a:off x="4881" y="1760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3" y="5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1199;p15"/>
              <p:cNvSpPr/>
              <p:nvPr/>
            </p:nvSpPr>
            <p:spPr>
              <a:xfrm>
                <a:off x="4879" y="1751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2" y="0"/>
                    </a:moveTo>
                    <a:lnTo>
                      <a:pt x="0" y="3"/>
                    </a:lnTo>
                    <a:lnTo>
                      <a:pt x="4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1200;p15"/>
              <p:cNvSpPr/>
              <p:nvPr/>
            </p:nvSpPr>
            <p:spPr>
              <a:xfrm>
                <a:off x="4891" y="1739"/>
                <a:ext cx="52" cy="47"/>
              </a:xfrm>
              <a:custGeom>
                <a:avLst/>
                <a:gdLst/>
                <a:ahLst/>
                <a:cxnLst/>
                <a:rect l="l" t="t" r="r" b="b"/>
                <a:pathLst>
                  <a:path w="52" h="47" extrusionOk="0">
                    <a:moveTo>
                      <a:pt x="41" y="43"/>
                    </a:moveTo>
                    <a:lnTo>
                      <a:pt x="41" y="40"/>
                    </a:lnTo>
                    <a:lnTo>
                      <a:pt x="43" y="37"/>
                    </a:lnTo>
                    <a:lnTo>
                      <a:pt x="44" y="37"/>
                    </a:lnTo>
                    <a:lnTo>
                      <a:pt x="46" y="36"/>
                    </a:lnTo>
                    <a:lnTo>
                      <a:pt x="46" y="34"/>
                    </a:lnTo>
                    <a:lnTo>
                      <a:pt x="43" y="32"/>
                    </a:lnTo>
                    <a:lnTo>
                      <a:pt x="43" y="29"/>
                    </a:lnTo>
                    <a:lnTo>
                      <a:pt x="44" y="29"/>
                    </a:lnTo>
                    <a:lnTo>
                      <a:pt x="47" y="31"/>
                    </a:lnTo>
                    <a:lnTo>
                      <a:pt x="49" y="31"/>
                    </a:lnTo>
                    <a:lnTo>
                      <a:pt x="51" y="29"/>
                    </a:lnTo>
                    <a:lnTo>
                      <a:pt x="47" y="26"/>
                    </a:lnTo>
                    <a:lnTo>
                      <a:pt x="47" y="23"/>
                    </a:lnTo>
                    <a:lnTo>
                      <a:pt x="49" y="23"/>
                    </a:lnTo>
                    <a:lnTo>
                      <a:pt x="51" y="24"/>
                    </a:lnTo>
                    <a:lnTo>
                      <a:pt x="52" y="23"/>
                    </a:lnTo>
                    <a:lnTo>
                      <a:pt x="51" y="20"/>
                    </a:lnTo>
                    <a:lnTo>
                      <a:pt x="49" y="20"/>
                    </a:lnTo>
                    <a:lnTo>
                      <a:pt x="44" y="16"/>
                    </a:lnTo>
                    <a:lnTo>
                      <a:pt x="44" y="15"/>
                    </a:lnTo>
                    <a:lnTo>
                      <a:pt x="47" y="10"/>
                    </a:lnTo>
                    <a:lnTo>
                      <a:pt x="47" y="7"/>
                    </a:lnTo>
                    <a:lnTo>
                      <a:pt x="46" y="7"/>
                    </a:lnTo>
                    <a:lnTo>
                      <a:pt x="44" y="8"/>
                    </a:lnTo>
                    <a:lnTo>
                      <a:pt x="44" y="7"/>
                    </a:lnTo>
                    <a:lnTo>
                      <a:pt x="39" y="7"/>
                    </a:lnTo>
                    <a:lnTo>
                      <a:pt x="36" y="4"/>
                    </a:lnTo>
                    <a:lnTo>
                      <a:pt x="35" y="4"/>
                    </a:lnTo>
                    <a:lnTo>
                      <a:pt x="31" y="4"/>
                    </a:lnTo>
                    <a:lnTo>
                      <a:pt x="28" y="4"/>
                    </a:lnTo>
                    <a:lnTo>
                      <a:pt x="28" y="2"/>
                    </a:lnTo>
                    <a:lnTo>
                      <a:pt x="25" y="4"/>
                    </a:lnTo>
                    <a:lnTo>
                      <a:pt x="22" y="2"/>
                    </a:lnTo>
                    <a:lnTo>
                      <a:pt x="20" y="4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8" y="2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4" y="4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4" y="12"/>
                    </a:lnTo>
                    <a:lnTo>
                      <a:pt x="4" y="15"/>
                    </a:lnTo>
                    <a:lnTo>
                      <a:pt x="6" y="16"/>
                    </a:lnTo>
                    <a:lnTo>
                      <a:pt x="6" y="18"/>
                    </a:lnTo>
                    <a:lnTo>
                      <a:pt x="6" y="20"/>
                    </a:lnTo>
                    <a:lnTo>
                      <a:pt x="17" y="29"/>
                    </a:lnTo>
                    <a:lnTo>
                      <a:pt x="27" y="40"/>
                    </a:lnTo>
                    <a:lnTo>
                      <a:pt x="27" y="42"/>
                    </a:lnTo>
                    <a:lnTo>
                      <a:pt x="27" y="42"/>
                    </a:lnTo>
                    <a:lnTo>
                      <a:pt x="28" y="43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8" y="47"/>
                    </a:lnTo>
                    <a:lnTo>
                      <a:pt x="39" y="47"/>
                    </a:lnTo>
                    <a:lnTo>
                      <a:pt x="41" y="43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1" name="Google Shape;1201;p15"/>
              <p:cNvSpPr/>
              <p:nvPr/>
            </p:nvSpPr>
            <p:spPr>
              <a:xfrm>
                <a:off x="4860" y="1714"/>
                <a:ext cx="4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25" extrusionOk="0">
                    <a:moveTo>
                      <a:pt x="11" y="22"/>
                    </a:moveTo>
                    <a:lnTo>
                      <a:pt x="13" y="22"/>
                    </a:lnTo>
                    <a:lnTo>
                      <a:pt x="19" y="24"/>
                    </a:lnTo>
                    <a:lnTo>
                      <a:pt x="21" y="24"/>
                    </a:lnTo>
                    <a:lnTo>
                      <a:pt x="23" y="19"/>
                    </a:lnTo>
                    <a:lnTo>
                      <a:pt x="27" y="17"/>
                    </a:lnTo>
                    <a:lnTo>
                      <a:pt x="27" y="13"/>
                    </a:lnTo>
                    <a:lnTo>
                      <a:pt x="35" y="8"/>
                    </a:lnTo>
                    <a:lnTo>
                      <a:pt x="42" y="8"/>
                    </a:lnTo>
                    <a:lnTo>
                      <a:pt x="42" y="3"/>
                    </a:lnTo>
                    <a:lnTo>
                      <a:pt x="39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7" y="3"/>
                    </a:lnTo>
                    <a:lnTo>
                      <a:pt x="24" y="3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5" y="6"/>
                    </a:lnTo>
                    <a:lnTo>
                      <a:pt x="13" y="5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2" y="9"/>
                    </a:lnTo>
                    <a:lnTo>
                      <a:pt x="3" y="11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5" y="21"/>
                    </a:lnTo>
                    <a:lnTo>
                      <a:pt x="5" y="22"/>
                    </a:lnTo>
                    <a:lnTo>
                      <a:pt x="2" y="22"/>
                    </a:lnTo>
                    <a:lnTo>
                      <a:pt x="2" y="25"/>
                    </a:lnTo>
                    <a:lnTo>
                      <a:pt x="7" y="25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2" name="Google Shape;1202;p15"/>
              <p:cNvSpPr/>
              <p:nvPr/>
            </p:nvSpPr>
            <p:spPr>
              <a:xfrm>
                <a:off x="4808" y="1674"/>
                <a:ext cx="97" cy="46"/>
              </a:xfrm>
              <a:custGeom>
                <a:avLst/>
                <a:gdLst/>
                <a:ahLst/>
                <a:cxnLst/>
                <a:rect l="l" t="t" r="r" b="b"/>
                <a:pathLst>
                  <a:path w="97" h="46" extrusionOk="0">
                    <a:moveTo>
                      <a:pt x="92" y="37"/>
                    </a:moveTo>
                    <a:lnTo>
                      <a:pt x="91" y="34"/>
                    </a:lnTo>
                    <a:lnTo>
                      <a:pt x="92" y="30"/>
                    </a:lnTo>
                    <a:lnTo>
                      <a:pt x="92" y="27"/>
                    </a:lnTo>
                    <a:lnTo>
                      <a:pt x="91" y="26"/>
                    </a:lnTo>
                    <a:lnTo>
                      <a:pt x="91" y="24"/>
                    </a:lnTo>
                    <a:lnTo>
                      <a:pt x="97" y="24"/>
                    </a:lnTo>
                    <a:lnTo>
                      <a:pt x="97" y="21"/>
                    </a:lnTo>
                    <a:lnTo>
                      <a:pt x="97" y="18"/>
                    </a:lnTo>
                    <a:lnTo>
                      <a:pt x="97" y="16"/>
                    </a:lnTo>
                    <a:lnTo>
                      <a:pt x="95" y="10"/>
                    </a:lnTo>
                    <a:lnTo>
                      <a:pt x="97" y="6"/>
                    </a:lnTo>
                    <a:lnTo>
                      <a:pt x="91" y="5"/>
                    </a:lnTo>
                    <a:lnTo>
                      <a:pt x="89" y="3"/>
                    </a:lnTo>
                    <a:lnTo>
                      <a:pt x="84" y="3"/>
                    </a:lnTo>
                    <a:lnTo>
                      <a:pt x="81" y="3"/>
                    </a:lnTo>
                    <a:lnTo>
                      <a:pt x="78" y="0"/>
                    </a:lnTo>
                    <a:lnTo>
                      <a:pt x="71" y="0"/>
                    </a:lnTo>
                    <a:lnTo>
                      <a:pt x="70" y="0"/>
                    </a:lnTo>
                    <a:lnTo>
                      <a:pt x="68" y="2"/>
                    </a:lnTo>
                    <a:lnTo>
                      <a:pt x="67" y="3"/>
                    </a:lnTo>
                    <a:lnTo>
                      <a:pt x="67" y="5"/>
                    </a:lnTo>
                    <a:lnTo>
                      <a:pt x="63" y="6"/>
                    </a:lnTo>
                    <a:lnTo>
                      <a:pt x="62" y="8"/>
                    </a:lnTo>
                    <a:lnTo>
                      <a:pt x="54" y="3"/>
                    </a:lnTo>
                    <a:lnTo>
                      <a:pt x="52" y="3"/>
                    </a:lnTo>
                    <a:lnTo>
                      <a:pt x="52" y="5"/>
                    </a:lnTo>
                    <a:lnTo>
                      <a:pt x="52" y="8"/>
                    </a:lnTo>
                    <a:lnTo>
                      <a:pt x="49" y="8"/>
                    </a:lnTo>
                    <a:lnTo>
                      <a:pt x="48" y="11"/>
                    </a:lnTo>
                    <a:lnTo>
                      <a:pt x="44" y="13"/>
                    </a:lnTo>
                    <a:lnTo>
                      <a:pt x="41" y="18"/>
                    </a:lnTo>
                    <a:lnTo>
                      <a:pt x="41" y="19"/>
                    </a:lnTo>
                    <a:lnTo>
                      <a:pt x="44" y="21"/>
                    </a:lnTo>
                    <a:lnTo>
                      <a:pt x="44" y="24"/>
                    </a:lnTo>
                    <a:lnTo>
                      <a:pt x="44" y="24"/>
                    </a:lnTo>
                    <a:lnTo>
                      <a:pt x="41" y="22"/>
                    </a:lnTo>
                    <a:lnTo>
                      <a:pt x="38" y="24"/>
                    </a:lnTo>
                    <a:lnTo>
                      <a:pt x="35" y="22"/>
                    </a:lnTo>
                    <a:lnTo>
                      <a:pt x="32" y="24"/>
                    </a:lnTo>
                    <a:lnTo>
                      <a:pt x="27" y="26"/>
                    </a:lnTo>
                    <a:lnTo>
                      <a:pt x="25" y="27"/>
                    </a:lnTo>
                    <a:lnTo>
                      <a:pt x="22" y="26"/>
                    </a:lnTo>
                    <a:lnTo>
                      <a:pt x="20" y="27"/>
                    </a:lnTo>
                    <a:lnTo>
                      <a:pt x="19" y="26"/>
                    </a:lnTo>
                    <a:lnTo>
                      <a:pt x="14" y="24"/>
                    </a:lnTo>
                    <a:lnTo>
                      <a:pt x="11" y="26"/>
                    </a:lnTo>
                    <a:lnTo>
                      <a:pt x="11" y="27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4" y="26"/>
                    </a:lnTo>
                    <a:lnTo>
                      <a:pt x="1" y="26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9"/>
                    </a:lnTo>
                    <a:lnTo>
                      <a:pt x="1" y="30"/>
                    </a:lnTo>
                    <a:lnTo>
                      <a:pt x="3" y="32"/>
                    </a:lnTo>
                    <a:lnTo>
                      <a:pt x="3" y="34"/>
                    </a:lnTo>
                    <a:lnTo>
                      <a:pt x="4" y="34"/>
                    </a:lnTo>
                    <a:lnTo>
                      <a:pt x="6" y="34"/>
                    </a:lnTo>
                    <a:lnTo>
                      <a:pt x="9" y="37"/>
                    </a:lnTo>
                    <a:lnTo>
                      <a:pt x="12" y="34"/>
                    </a:lnTo>
                    <a:lnTo>
                      <a:pt x="14" y="34"/>
                    </a:lnTo>
                    <a:lnTo>
                      <a:pt x="16" y="37"/>
                    </a:lnTo>
                    <a:lnTo>
                      <a:pt x="16" y="37"/>
                    </a:lnTo>
                    <a:lnTo>
                      <a:pt x="20" y="38"/>
                    </a:lnTo>
                    <a:lnTo>
                      <a:pt x="27" y="34"/>
                    </a:lnTo>
                    <a:lnTo>
                      <a:pt x="30" y="35"/>
                    </a:lnTo>
                    <a:lnTo>
                      <a:pt x="35" y="35"/>
                    </a:lnTo>
                    <a:lnTo>
                      <a:pt x="35" y="37"/>
                    </a:lnTo>
                    <a:lnTo>
                      <a:pt x="41" y="42"/>
                    </a:lnTo>
                    <a:lnTo>
                      <a:pt x="51" y="43"/>
                    </a:lnTo>
                    <a:lnTo>
                      <a:pt x="55" y="43"/>
                    </a:lnTo>
                    <a:lnTo>
                      <a:pt x="57" y="45"/>
                    </a:lnTo>
                    <a:lnTo>
                      <a:pt x="57" y="45"/>
                    </a:lnTo>
                    <a:lnTo>
                      <a:pt x="59" y="45"/>
                    </a:lnTo>
                    <a:lnTo>
                      <a:pt x="65" y="45"/>
                    </a:lnTo>
                    <a:lnTo>
                      <a:pt x="67" y="46"/>
                    </a:lnTo>
                    <a:lnTo>
                      <a:pt x="71" y="45"/>
                    </a:lnTo>
                    <a:lnTo>
                      <a:pt x="73" y="45"/>
                    </a:lnTo>
                    <a:lnTo>
                      <a:pt x="76" y="43"/>
                    </a:lnTo>
                    <a:lnTo>
                      <a:pt x="79" y="43"/>
                    </a:lnTo>
                    <a:lnTo>
                      <a:pt x="81" y="43"/>
                    </a:lnTo>
                    <a:lnTo>
                      <a:pt x="87" y="40"/>
                    </a:lnTo>
                    <a:lnTo>
                      <a:pt x="91" y="40"/>
                    </a:lnTo>
                    <a:lnTo>
                      <a:pt x="91" y="38"/>
                    </a:lnTo>
                    <a:lnTo>
                      <a:pt x="92" y="37"/>
                    </a:lnTo>
                    <a:close/>
                  </a:path>
                </a:pathLst>
              </a:custGeom>
              <a:gradFill>
                <a:gsLst>
                  <a:gs pos="0">
                    <a:srgbClr val="00A6FF"/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3" name="Google Shape;1203;p15"/>
              <p:cNvSpPr/>
              <p:nvPr/>
            </p:nvSpPr>
            <p:spPr>
              <a:xfrm>
                <a:off x="4863" y="1561"/>
                <a:ext cx="130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08" extrusionOk="0">
                    <a:moveTo>
                      <a:pt x="4" y="36"/>
                    </a:moveTo>
                    <a:lnTo>
                      <a:pt x="0" y="38"/>
                    </a:lnTo>
                    <a:lnTo>
                      <a:pt x="0" y="40"/>
                    </a:lnTo>
                    <a:lnTo>
                      <a:pt x="4" y="44"/>
                    </a:lnTo>
                    <a:lnTo>
                      <a:pt x="4" y="48"/>
                    </a:lnTo>
                    <a:lnTo>
                      <a:pt x="5" y="51"/>
                    </a:lnTo>
                    <a:lnTo>
                      <a:pt x="5" y="52"/>
                    </a:lnTo>
                    <a:lnTo>
                      <a:pt x="7" y="56"/>
                    </a:lnTo>
                    <a:lnTo>
                      <a:pt x="5" y="59"/>
                    </a:lnTo>
                    <a:lnTo>
                      <a:pt x="8" y="64"/>
                    </a:lnTo>
                    <a:lnTo>
                      <a:pt x="10" y="65"/>
                    </a:lnTo>
                    <a:lnTo>
                      <a:pt x="12" y="67"/>
                    </a:lnTo>
                    <a:lnTo>
                      <a:pt x="12" y="75"/>
                    </a:lnTo>
                    <a:lnTo>
                      <a:pt x="12" y="76"/>
                    </a:lnTo>
                    <a:lnTo>
                      <a:pt x="12" y="78"/>
                    </a:lnTo>
                    <a:lnTo>
                      <a:pt x="13" y="76"/>
                    </a:lnTo>
                    <a:lnTo>
                      <a:pt x="16" y="76"/>
                    </a:lnTo>
                    <a:lnTo>
                      <a:pt x="18" y="76"/>
                    </a:lnTo>
                    <a:lnTo>
                      <a:pt x="23" y="78"/>
                    </a:lnTo>
                    <a:lnTo>
                      <a:pt x="23" y="80"/>
                    </a:lnTo>
                    <a:lnTo>
                      <a:pt x="26" y="81"/>
                    </a:lnTo>
                    <a:lnTo>
                      <a:pt x="28" y="81"/>
                    </a:lnTo>
                    <a:lnTo>
                      <a:pt x="29" y="83"/>
                    </a:lnTo>
                    <a:lnTo>
                      <a:pt x="28" y="86"/>
                    </a:lnTo>
                    <a:lnTo>
                      <a:pt x="29" y="88"/>
                    </a:lnTo>
                    <a:lnTo>
                      <a:pt x="31" y="88"/>
                    </a:lnTo>
                    <a:lnTo>
                      <a:pt x="31" y="91"/>
                    </a:lnTo>
                    <a:lnTo>
                      <a:pt x="32" y="92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32" y="86"/>
                    </a:lnTo>
                    <a:lnTo>
                      <a:pt x="34" y="84"/>
                    </a:lnTo>
                    <a:lnTo>
                      <a:pt x="40" y="89"/>
                    </a:lnTo>
                    <a:lnTo>
                      <a:pt x="43" y="88"/>
                    </a:lnTo>
                    <a:lnTo>
                      <a:pt x="43" y="91"/>
                    </a:lnTo>
                    <a:lnTo>
                      <a:pt x="47" y="92"/>
                    </a:lnTo>
                    <a:lnTo>
                      <a:pt x="51" y="92"/>
                    </a:lnTo>
                    <a:lnTo>
                      <a:pt x="56" y="94"/>
                    </a:lnTo>
                    <a:lnTo>
                      <a:pt x="64" y="99"/>
                    </a:lnTo>
                    <a:lnTo>
                      <a:pt x="67" y="103"/>
                    </a:lnTo>
                    <a:lnTo>
                      <a:pt x="69" y="103"/>
                    </a:lnTo>
                    <a:lnTo>
                      <a:pt x="71" y="102"/>
                    </a:lnTo>
                    <a:lnTo>
                      <a:pt x="74" y="102"/>
                    </a:lnTo>
                    <a:lnTo>
                      <a:pt x="77" y="105"/>
                    </a:lnTo>
                    <a:lnTo>
                      <a:pt x="77" y="108"/>
                    </a:lnTo>
                    <a:lnTo>
                      <a:pt x="79" y="108"/>
                    </a:lnTo>
                    <a:lnTo>
                      <a:pt x="80" y="108"/>
                    </a:lnTo>
                    <a:lnTo>
                      <a:pt x="82" y="107"/>
                    </a:lnTo>
                    <a:lnTo>
                      <a:pt x="85" y="105"/>
                    </a:lnTo>
                    <a:lnTo>
                      <a:pt x="87" y="105"/>
                    </a:lnTo>
                    <a:lnTo>
                      <a:pt x="90" y="105"/>
                    </a:lnTo>
                    <a:lnTo>
                      <a:pt x="93" y="107"/>
                    </a:lnTo>
                    <a:lnTo>
                      <a:pt x="94" y="105"/>
                    </a:lnTo>
                    <a:lnTo>
                      <a:pt x="96" y="105"/>
                    </a:lnTo>
                    <a:lnTo>
                      <a:pt x="98" y="107"/>
                    </a:lnTo>
                    <a:lnTo>
                      <a:pt x="101" y="105"/>
                    </a:lnTo>
                    <a:lnTo>
                      <a:pt x="106" y="105"/>
                    </a:lnTo>
                    <a:lnTo>
                      <a:pt x="112" y="108"/>
                    </a:lnTo>
                    <a:lnTo>
                      <a:pt x="114" y="108"/>
                    </a:lnTo>
                    <a:lnTo>
                      <a:pt x="115" y="105"/>
                    </a:lnTo>
                    <a:lnTo>
                      <a:pt x="114" y="100"/>
                    </a:lnTo>
                    <a:lnTo>
                      <a:pt x="123" y="91"/>
                    </a:lnTo>
                    <a:lnTo>
                      <a:pt x="123" y="88"/>
                    </a:lnTo>
                    <a:lnTo>
                      <a:pt x="126" y="84"/>
                    </a:lnTo>
                    <a:lnTo>
                      <a:pt x="128" y="84"/>
                    </a:lnTo>
                    <a:lnTo>
                      <a:pt x="130" y="81"/>
                    </a:lnTo>
                    <a:lnTo>
                      <a:pt x="128" y="80"/>
                    </a:lnTo>
                    <a:lnTo>
                      <a:pt x="128" y="76"/>
                    </a:lnTo>
                    <a:lnTo>
                      <a:pt x="130" y="75"/>
                    </a:lnTo>
                    <a:lnTo>
                      <a:pt x="125" y="73"/>
                    </a:lnTo>
                    <a:lnTo>
                      <a:pt x="123" y="68"/>
                    </a:lnTo>
                    <a:lnTo>
                      <a:pt x="122" y="67"/>
                    </a:lnTo>
                    <a:lnTo>
                      <a:pt x="122" y="60"/>
                    </a:lnTo>
                    <a:lnTo>
                      <a:pt x="122" y="59"/>
                    </a:lnTo>
                    <a:lnTo>
                      <a:pt x="122" y="57"/>
                    </a:lnTo>
                    <a:lnTo>
                      <a:pt x="120" y="52"/>
                    </a:lnTo>
                    <a:lnTo>
                      <a:pt x="118" y="48"/>
                    </a:lnTo>
                    <a:lnTo>
                      <a:pt x="120" y="44"/>
                    </a:lnTo>
                    <a:lnTo>
                      <a:pt x="123" y="43"/>
                    </a:lnTo>
                    <a:lnTo>
                      <a:pt x="123" y="35"/>
                    </a:lnTo>
                    <a:lnTo>
                      <a:pt x="122" y="33"/>
                    </a:lnTo>
                    <a:lnTo>
                      <a:pt x="122" y="30"/>
                    </a:lnTo>
                    <a:lnTo>
                      <a:pt x="118" y="27"/>
                    </a:lnTo>
                    <a:lnTo>
                      <a:pt x="117" y="21"/>
                    </a:lnTo>
                    <a:lnTo>
                      <a:pt x="114" y="17"/>
                    </a:lnTo>
                    <a:lnTo>
                      <a:pt x="115" y="13"/>
                    </a:lnTo>
                    <a:lnTo>
                      <a:pt x="114" y="8"/>
                    </a:lnTo>
                    <a:lnTo>
                      <a:pt x="110" y="8"/>
                    </a:lnTo>
                    <a:lnTo>
                      <a:pt x="107" y="5"/>
                    </a:lnTo>
                    <a:lnTo>
                      <a:pt x="106" y="6"/>
                    </a:lnTo>
                    <a:lnTo>
                      <a:pt x="90" y="8"/>
                    </a:lnTo>
                    <a:lnTo>
                      <a:pt x="72" y="6"/>
                    </a:lnTo>
                    <a:lnTo>
                      <a:pt x="71" y="6"/>
                    </a:lnTo>
                    <a:lnTo>
                      <a:pt x="66" y="11"/>
                    </a:lnTo>
                    <a:lnTo>
                      <a:pt x="61" y="13"/>
                    </a:lnTo>
                    <a:lnTo>
                      <a:pt x="59" y="11"/>
                    </a:lnTo>
                    <a:lnTo>
                      <a:pt x="64" y="9"/>
                    </a:lnTo>
                    <a:lnTo>
                      <a:pt x="67" y="5"/>
                    </a:lnTo>
                    <a:lnTo>
                      <a:pt x="66" y="5"/>
                    </a:lnTo>
                    <a:lnTo>
                      <a:pt x="64" y="8"/>
                    </a:lnTo>
                    <a:lnTo>
                      <a:pt x="58" y="11"/>
                    </a:lnTo>
                    <a:lnTo>
                      <a:pt x="53" y="9"/>
                    </a:lnTo>
                    <a:lnTo>
                      <a:pt x="51" y="6"/>
                    </a:lnTo>
                    <a:lnTo>
                      <a:pt x="51" y="3"/>
                    </a:lnTo>
                    <a:lnTo>
                      <a:pt x="55" y="3"/>
                    </a:lnTo>
                    <a:lnTo>
                      <a:pt x="56" y="5"/>
                    </a:lnTo>
                    <a:lnTo>
                      <a:pt x="56" y="3"/>
                    </a:lnTo>
                    <a:lnTo>
                      <a:pt x="53" y="1"/>
                    </a:lnTo>
                    <a:lnTo>
                      <a:pt x="45" y="0"/>
                    </a:lnTo>
                    <a:lnTo>
                      <a:pt x="40" y="3"/>
                    </a:lnTo>
                    <a:lnTo>
                      <a:pt x="36" y="3"/>
                    </a:lnTo>
                    <a:lnTo>
                      <a:pt x="32" y="5"/>
                    </a:lnTo>
                    <a:lnTo>
                      <a:pt x="29" y="8"/>
                    </a:lnTo>
                    <a:lnTo>
                      <a:pt x="26" y="8"/>
                    </a:lnTo>
                    <a:lnTo>
                      <a:pt x="23" y="11"/>
                    </a:lnTo>
                    <a:lnTo>
                      <a:pt x="23" y="13"/>
                    </a:lnTo>
                    <a:lnTo>
                      <a:pt x="18" y="13"/>
                    </a:lnTo>
                    <a:lnTo>
                      <a:pt x="12" y="16"/>
                    </a:lnTo>
                    <a:lnTo>
                      <a:pt x="7" y="17"/>
                    </a:lnTo>
                    <a:lnTo>
                      <a:pt x="5" y="21"/>
                    </a:lnTo>
                    <a:lnTo>
                      <a:pt x="5" y="24"/>
                    </a:lnTo>
                    <a:lnTo>
                      <a:pt x="4" y="24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4" y="32"/>
                    </a:lnTo>
                    <a:lnTo>
                      <a:pt x="4" y="36"/>
                    </a:lnTo>
                    <a:close/>
                  </a:path>
                </a:pathLst>
              </a:custGeom>
              <a:gradFill>
                <a:gsLst>
                  <a:gs pos="0">
                    <a:srgbClr val="00A6FF"/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4" name="Google Shape;1204;p15"/>
              <p:cNvSpPr/>
              <p:nvPr/>
            </p:nvSpPr>
            <p:spPr>
              <a:xfrm>
                <a:off x="4836" y="1637"/>
                <a:ext cx="104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45" extrusionOk="0">
                    <a:moveTo>
                      <a:pt x="34" y="45"/>
                    </a:moveTo>
                    <a:lnTo>
                      <a:pt x="35" y="43"/>
                    </a:lnTo>
                    <a:lnTo>
                      <a:pt x="39" y="42"/>
                    </a:lnTo>
                    <a:lnTo>
                      <a:pt x="39" y="40"/>
                    </a:lnTo>
                    <a:lnTo>
                      <a:pt x="40" y="39"/>
                    </a:lnTo>
                    <a:lnTo>
                      <a:pt x="42" y="37"/>
                    </a:lnTo>
                    <a:lnTo>
                      <a:pt x="43" y="37"/>
                    </a:lnTo>
                    <a:lnTo>
                      <a:pt x="50" y="37"/>
                    </a:lnTo>
                    <a:lnTo>
                      <a:pt x="53" y="40"/>
                    </a:lnTo>
                    <a:lnTo>
                      <a:pt x="56" y="40"/>
                    </a:lnTo>
                    <a:lnTo>
                      <a:pt x="61" y="40"/>
                    </a:lnTo>
                    <a:lnTo>
                      <a:pt x="63" y="42"/>
                    </a:lnTo>
                    <a:lnTo>
                      <a:pt x="69" y="43"/>
                    </a:lnTo>
                    <a:lnTo>
                      <a:pt x="69" y="43"/>
                    </a:lnTo>
                    <a:lnTo>
                      <a:pt x="72" y="40"/>
                    </a:lnTo>
                    <a:lnTo>
                      <a:pt x="75" y="40"/>
                    </a:lnTo>
                    <a:lnTo>
                      <a:pt x="77" y="42"/>
                    </a:lnTo>
                    <a:lnTo>
                      <a:pt x="82" y="40"/>
                    </a:lnTo>
                    <a:lnTo>
                      <a:pt x="88" y="39"/>
                    </a:lnTo>
                    <a:lnTo>
                      <a:pt x="91" y="35"/>
                    </a:lnTo>
                    <a:lnTo>
                      <a:pt x="94" y="35"/>
                    </a:lnTo>
                    <a:lnTo>
                      <a:pt x="98" y="32"/>
                    </a:lnTo>
                    <a:lnTo>
                      <a:pt x="104" y="32"/>
                    </a:lnTo>
                    <a:lnTo>
                      <a:pt x="104" y="29"/>
                    </a:lnTo>
                    <a:lnTo>
                      <a:pt x="101" y="26"/>
                    </a:lnTo>
                    <a:lnTo>
                      <a:pt x="98" y="26"/>
                    </a:lnTo>
                    <a:lnTo>
                      <a:pt x="96" y="27"/>
                    </a:lnTo>
                    <a:lnTo>
                      <a:pt x="94" y="27"/>
                    </a:lnTo>
                    <a:lnTo>
                      <a:pt x="91" y="23"/>
                    </a:lnTo>
                    <a:lnTo>
                      <a:pt x="83" y="18"/>
                    </a:lnTo>
                    <a:lnTo>
                      <a:pt x="78" y="16"/>
                    </a:lnTo>
                    <a:lnTo>
                      <a:pt x="74" y="16"/>
                    </a:lnTo>
                    <a:lnTo>
                      <a:pt x="70" y="15"/>
                    </a:lnTo>
                    <a:lnTo>
                      <a:pt x="70" y="12"/>
                    </a:lnTo>
                    <a:lnTo>
                      <a:pt x="67" y="13"/>
                    </a:lnTo>
                    <a:lnTo>
                      <a:pt x="61" y="8"/>
                    </a:lnTo>
                    <a:lnTo>
                      <a:pt x="59" y="10"/>
                    </a:lnTo>
                    <a:lnTo>
                      <a:pt x="63" y="15"/>
                    </a:lnTo>
                    <a:lnTo>
                      <a:pt x="61" y="15"/>
                    </a:lnTo>
                    <a:lnTo>
                      <a:pt x="59" y="16"/>
                    </a:lnTo>
                    <a:lnTo>
                      <a:pt x="58" y="15"/>
                    </a:lnTo>
                    <a:lnTo>
                      <a:pt x="58" y="12"/>
                    </a:lnTo>
                    <a:lnTo>
                      <a:pt x="56" y="12"/>
                    </a:lnTo>
                    <a:lnTo>
                      <a:pt x="55" y="10"/>
                    </a:lnTo>
                    <a:lnTo>
                      <a:pt x="56" y="7"/>
                    </a:lnTo>
                    <a:lnTo>
                      <a:pt x="55" y="5"/>
                    </a:lnTo>
                    <a:lnTo>
                      <a:pt x="53" y="5"/>
                    </a:lnTo>
                    <a:lnTo>
                      <a:pt x="50" y="4"/>
                    </a:lnTo>
                    <a:lnTo>
                      <a:pt x="50" y="2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4" y="0"/>
                    </a:lnTo>
                    <a:lnTo>
                      <a:pt x="29" y="0"/>
                    </a:lnTo>
                    <a:lnTo>
                      <a:pt x="29" y="2"/>
                    </a:lnTo>
                    <a:lnTo>
                      <a:pt x="27" y="4"/>
                    </a:lnTo>
                    <a:lnTo>
                      <a:pt x="26" y="4"/>
                    </a:lnTo>
                    <a:lnTo>
                      <a:pt x="21" y="4"/>
                    </a:lnTo>
                    <a:lnTo>
                      <a:pt x="20" y="5"/>
                    </a:lnTo>
                    <a:lnTo>
                      <a:pt x="16" y="5"/>
                    </a:lnTo>
                    <a:lnTo>
                      <a:pt x="13" y="8"/>
                    </a:lnTo>
                    <a:lnTo>
                      <a:pt x="12" y="10"/>
                    </a:lnTo>
                    <a:lnTo>
                      <a:pt x="5" y="13"/>
                    </a:lnTo>
                    <a:lnTo>
                      <a:pt x="4" y="13"/>
                    </a:lnTo>
                    <a:lnTo>
                      <a:pt x="2" y="12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5" y="16"/>
                    </a:lnTo>
                    <a:lnTo>
                      <a:pt x="8" y="21"/>
                    </a:lnTo>
                    <a:lnTo>
                      <a:pt x="8" y="24"/>
                    </a:lnTo>
                    <a:lnTo>
                      <a:pt x="8" y="27"/>
                    </a:lnTo>
                    <a:lnTo>
                      <a:pt x="12" y="29"/>
                    </a:lnTo>
                    <a:lnTo>
                      <a:pt x="16" y="32"/>
                    </a:lnTo>
                    <a:lnTo>
                      <a:pt x="18" y="34"/>
                    </a:lnTo>
                    <a:lnTo>
                      <a:pt x="24" y="40"/>
                    </a:lnTo>
                    <a:lnTo>
                      <a:pt x="24" y="40"/>
                    </a:lnTo>
                    <a:lnTo>
                      <a:pt x="26" y="40"/>
                    </a:lnTo>
                    <a:lnTo>
                      <a:pt x="34" y="4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5" name="Google Shape;1205;p15"/>
              <p:cNvSpPr/>
              <p:nvPr/>
            </p:nvSpPr>
            <p:spPr>
              <a:xfrm>
                <a:off x="4758" y="1562"/>
                <a:ext cx="117" cy="14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41" extrusionOk="0">
                    <a:moveTo>
                      <a:pt x="18" y="37"/>
                    </a:moveTo>
                    <a:lnTo>
                      <a:pt x="18" y="39"/>
                    </a:lnTo>
                    <a:lnTo>
                      <a:pt x="16" y="40"/>
                    </a:lnTo>
                    <a:lnTo>
                      <a:pt x="16" y="43"/>
                    </a:lnTo>
                    <a:lnTo>
                      <a:pt x="15" y="45"/>
                    </a:lnTo>
                    <a:lnTo>
                      <a:pt x="11" y="43"/>
                    </a:lnTo>
                    <a:lnTo>
                      <a:pt x="10" y="47"/>
                    </a:lnTo>
                    <a:lnTo>
                      <a:pt x="11" y="48"/>
                    </a:lnTo>
                    <a:lnTo>
                      <a:pt x="15" y="48"/>
                    </a:lnTo>
                    <a:lnTo>
                      <a:pt x="16" y="50"/>
                    </a:lnTo>
                    <a:lnTo>
                      <a:pt x="15" y="51"/>
                    </a:lnTo>
                    <a:lnTo>
                      <a:pt x="15" y="55"/>
                    </a:lnTo>
                    <a:lnTo>
                      <a:pt x="13" y="56"/>
                    </a:lnTo>
                    <a:lnTo>
                      <a:pt x="15" y="58"/>
                    </a:lnTo>
                    <a:lnTo>
                      <a:pt x="11" y="59"/>
                    </a:lnTo>
                    <a:lnTo>
                      <a:pt x="8" y="59"/>
                    </a:lnTo>
                    <a:lnTo>
                      <a:pt x="5" y="59"/>
                    </a:lnTo>
                    <a:lnTo>
                      <a:pt x="4" y="63"/>
                    </a:lnTo>
                    <a:lnTo>
                      <a:pt x="2" y="64"/>
                    </a:lnTo>
                    <a:lnTo>
                      <a:pt x="2" y="69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2" y="83"/>
                    </a:lnTo>
                    <a:lnTo>
                      <a:pt x="2" y="85"/>
                    </a:lnTo>
                    <a:lnTo>
                      <a:pt x="4" y="88"/>
                    </a:lnTo>
                    <a:lnTo>
                      <a:pt x="2" y="91"/>
                    </a:lnTo>
                    <a:lnTo>
                      <a:pt x="2" y="91"/>
                    </a:lnTo>
                    <a:lnTo>
                      <a:pt x="7" y="96"/>
                    </a:lnTo>
                    <a:lnTo>
                      <a:pt x="7" y="98"/>
                    </a:lnTo>
                    <a:lnTo>
                      <a:pt x="8" y="99"/>
                    </a:lnTo>
                    <a:lnTo>
                      <a:pt x="8" y="104"/>
                    </a:lnTo>
                    <a:lnTo>
                      <a:pt x="8" y="104"/>
                    </a:lnTo>
                    <a:lnTo>
                      <a:pt x="10" y="106"/>
                    </a:lnTo>
                    <a:lnTo>
                      <a:pt x="10" y="107"/>
                    </a:lnTo>
                    <a:lnTo>
                      <a:pt x="13" y="110"/>
                    </a:lnTo>
                    <a:lnTo>
                      <a:pt x="15" y="109"/>
                    </a:lnTo>
                    <a:lnTo>
                      <a:pt x="18" y="109"/>
                    </a:lnTo>
                    <a:lnTo>
                      <a:pt x="19" y="110"/>
                    </a:lnTo>
                    <a:lnTo>
                      <a:pt x="23" y="109"/>
                    </a:lnTo>
                    <a:lnTo>
                      <a:pt x="26" y="110"/>
                    </a:lnTo>
                    <a:lnTo>
                      <a:pt x="27" y="110"/>
                    </a:lnTo>
                    <a:lnTo>
                      <a:pt x="31" y="112"/>
                    </a:lnTo>
                    <a:lnTo>
                      <a:pt x="27" y="115"/>
                    </a:lnTo>
                    <a:lnTo>
                      <a:pt x="26" y="120"/>
                    </a:lnTo>
                    <a:lnTo>
                      <a:pt x="26" y="122"/>
                    </a:lnTo>
                    <a:lnTo>
                      <a:pt x="24" y="123"/>
                    </a:lnTo>
                    <a:lnTo>
                      <a:pt x="23" y="128"/>
                    </a:lnTo>
                    <a:lnTo>
                      <a:pt x="23" y="133"/>
                    </a:lnTo>
                    <a:lnTo>
                      <a:pt x="26" y="134"/>
                    </a:lnTo>
                    <a:lnTo>
                      <a:pt x="27" y="138"/>
                    </a:lnTo>
                    <a:lnTo>
                      <a:pt x="26" y="138"/>
                    </a:lnTo>
                    <a:lnTo>
                      <a:pt x="29" y="138"/>
                    </a:lnTo>
                    <a:lnTo>
                      <a:pt x="32" y="136"/>
                    </a:lnTo>
                    <a:lnTo>
                      <a:pt x="35" y="138"/>
                    </a:lnTo>
                    <a:lnTo>
                      <a:pt x="35" y="136"/>
                    </a:lnTo>
                    <a:lnTo>
                      <a:pt x="35" y="134"/>
                    </a:lnTo>
                    <a:lnTo>
                      <a:pt x="39" y="133"/>
                    </a:lnTo>
                    <a:lnTo>
                      <a:pt x="40" y="136"/>
                    </a:lnTo>
                    <a:lnTo>
                      <a:pt x="42" y="136"/>
                    </a:lnTo>
                    <a:lnTo>
                      <a:pt x="43" y="134"/>
                    </a:lnTo>
                    <a:lnTo>
                      <a:pt x="45" y="134"/>
                    </a:lnTo>
                    <a:lnTo>
                      <a:pt x="48" y="138"/>
                    </a:lnTo>
                    <a:lnTo>
                      <a:pt x="50" y="139"/>
                    </a:lnTo>
                    <a:lnTo>
                      <a:pt x="50" y="139"/>
                    </a:lnTo>
                    <a:lnTo>
                      <a:pt x="51" y="138"/>
                    </a:lnTo>
                    <a:lnTo>
                      <a:pt x="54" y="138"/>
                    </a:lnTo>
                    <a:lnTo>
                      <a:pt x="56" y="139"/>
                    </a:lnTo>
                    <a:lnTo>
                      <a:pt x="59" y="141"/>
                    </a:lnTo>
                    <a:lnTo>
                      <a:pt x="61" y="139"/>
                    </a:lnTo>
                    <a:lnTo>
                      <a:pt x="61" y="138"/>
                    </a:lnTo>
                    <a:lnTo>
                      <a:pt x="64" y="136"/>
                    </a:lnTo>
                    <a:lnTo>
                      <a:pt x="69" y="138"/>
                    </a:lnTo>
                    <a:lnTo>
                      <a:pt x="70" y="139"/>
                    </a:lnTo>
                    <a:lnTo>
                      <a:pt x="72" y="138"/>
                    </a:lnTo>
                    <a:lnTo>
                      <a:pt x="75" y="139"/>
                    </a:lnTo>
                    <a:lnTo>
                      <a:pt x="77" y="138"/>
                    </a:lnTo>
                    <a:lnTo>
                      <a:pt x="82" y="136"/>
                    </a:lnTo>
                    <a:lnTo>
                      <a:pt x="85" y="134"/>
                    </a:lnTo>
                    <a:lnTo>
                      <a:pt x="88" y="136"/>
                    </a:lnTo>
                    <a:lnTo>
                      <a:pt x="91" y="134"/>
                    </a:lnTo>
                    <a:lnTo>
                      <a:pt x="94" y="136"/>
                    </a:lnTo>
                    <a:lnTo>
                      <a:pt x="94" y="136"/>
                    </a:lnTo>
                    <a:lnTo>
                      <a:pt x="94" y="133"/>
                    </a:lnTo>
                    <a:lnTo>
                      <a:pt x="91" y="131"/>
                    </a:lnTo>
                    <a:lnTo>
                      <a:pt x="91" y="130"/>
                    </a:lnTo>
                    <a:lnTo>
                      <a:pt x="94" y="125"/>
                    </a:lnTo>
                    <a:lnTo>
                      <a:pt x="98" y="123"/>
                    </a:lnTo>
                    <a:lnTo>
                      <a:pt x="99" y="120"/>
                    </a:lnTo>
                    <a:lnTo>
                      <a:pt x="102" y="120"/>
                    </a:lnTo>
                    <a:lnTo>
                      <a:pt x="102" y="117"/>
                    </a:lnTo>
                    <a:lnTo>
                      <a:pt x="102" y="115"/>
                    </a:lnTo>
                    <a:lnTo>
                      <a:pt x="102" y="115"/>
                    </a:lnTo>
                    <a:lnTo>
                      <a:pt x="96" y="109"/>
                    </a:lnTo>
                    <a:lnTo>
                      <a:pt x="94" y="107"/>
                    </a:lnTo>
                    <a:lnTo>
                      <a:pt x="90" y="104"/>
                    </a:lnTo>
                    <a:lnTo>
                      <a:pt x="86" y="102"/>
                    </a:lnTo>
                    <a:lnTo>
                      <a:pt x="86" y="99"/>
                    </a:lnTo>
                    <a:lnTo>
                      <a:pt x="86" y="96"/>
                    </a:lnTo>
                    <a:lnTo>
                      <a:pt x="83" y="91"/>
                    </a:lnTo>
                    <a:lnTo>
                      <a:pt x="80" y="90"/>
                    </a:lnTo>
                    <a:lnTo>
                      <a:pt x="78" y="88"/>
                    </a:lnTo>
                    <a:lnTo>
                      <a:pt x="80" y="87"/>
                    </a:lnTo>
                    <a:lnTo>
                      <a:pt x="82" y="88"/>
                    </a:lnTo>
                    <a:lnTo>
                      <a:pt x="83" y="88"/>
                    </a:lnTo>
                    <a:lnTo>
                      <a:pt x="90" y="85"/>
                    </a:lnTo>
                    <a:lnTo>
                      <a:pt x="91" y="83"/>
                    </a:lnTo>
                    <a:lnTo>
                      <a:pt x="94" y="80"/>
                    </a:lnTo>
                    <a:lnTo>
                      <a:pt x="98" y="80"/>
                    </a:lnTo>
                    <a:lnTo>
                      <a:pt x="99" y="79"/>
                    </a:lnTo>
                    <a:lnTo>
                      <a:pt x="104" y="79"/>
                    </a:lnTo>
                    <a:lnTo>
                      <a:pt x="105" y="79"/>
                    </a:lnTo>
                    <a:lnTo>
                      <a:pt x="107" y="77"/>
                    </a:lnTo>
                    <a:lnTo>
                      <a:pt x="107" y="75"/>
                    </a:lnTo>
                    <a:lnTo>
                      <a:pt x="112" y="75"/>
                    </a:lnTo>
                    <a:lnTo>
                      <a:pt x="113" y="75"/>
                    </a:lnTo>
                    <a:lnTo>
                      <a:pt x="115" y="75"/>
                    </a:lnTo>
                    <a:lnTo>
                      <a:pt x="117" y="75"/>
                    </a:lnTo>
                    <a:lnTo>
                      <a:pt x="117" y="74"/>
                    </a:lnTo>
                    <a:lnTo>
                      <a:pt x="117" y="66"/>
                    </a:lnTo>
                    <a:lnTo>
                      <a:pt x="115" y="64"/>
                    </a:lnTo>
                    <a:lnTo>
                      <a:pt x="113" y="63"/>
                    </a:lnTo>
                    <a:lnTo>
                      <a:pt x="110" y="58"/>
                    </a:lnTo>
                    <a:lnTo>
                      <a:pt x="112" y="55"/>
                    </a:lnTo>
                    <a:lnTo>
                      <a:pt x="110" y="51"/>
                    </a:lnTo>
                    <a:lnTo>
                      <a:pt x="110" y="50"/>
                    </a:lnTo>
                    <a:lnTo>
                      <a:pt x="109" y="47"/>
                    </a:lnTo>
                    <a:lnTo>
                      <a:pt x="109" y="43"/>
                    </a:lnTo>
                    <a:lnTo>
                      <a:pt x="105" y="39"/>
                    </a:lnTo>
                    <a:lnTo>
                      <a:pt x="105" y="37"/>
                    </a:lnTo>
                    <a:lnTo>
                      <a:pt x="109" y="35"/>
                    </a:lnTo>
                    <a:lnTo>
                      <a:pt x="109" y="31"/>
                    </a:lnTo>
                    <a:lnTo>
                      <a:pt x="107" y="24"/>
                    </a:lnTo>
                    <a:lnTo>
                      <a:pt x="105" y="24"/>
                    </a:lnTo>
                    <a:lnTo>
                      <a:pt x="104" y="23"/>
                    </a:lnTo>
                    <a:lnTo>
                      <a:pt x="101" y="23"/>
                    </a:lnTo>
                    <a:lnTo>
                      <a:pt x="99" y="21"/>
                    </a:lnTo>
                    <a:lnTo>
                      <a:pt x="99" y="20"/>
                    </a:lnTo>
                    <a:lnTo>
                      <a:pt x="98" y="16"/>
                    </a:lnTo>
                    <a:lnTo>
                      <a:pt x="94" y="16"/>
                    </a:lnTo>
                    <a:lnTo>
                      <a:pt x="91" y="13"/>
                    </a:lnTo>
                    <a:lnTo>
                      <a:pt x="88" y="13"/>
                    </a:lnTo>
                    <a:lnTo>
                      <a:pt x="88" y="12"/>
                    </a:lnTo>
                    <a:lnTo>
                      <a:pt x="86" y="12"/>
                    </a:lnTo>
                    <a:lnTo>
                      <a:pt x="83" y="13"/>
                    </a:lnTo>
                    <a:lnTo>
                      <a:pt x="80" y="15"/>
                    </a:lnTo>
                    <a:lnTo>
                      <a:pt x="80" y="13"/>
                    </a:lnTo>
                    <a:lnTo>
                      <a:pt x="82" y="12"/>
                    </a:lnTo>
                    <a:lnTo>
                      <a:pt x="82" y="12"/>
                    </a:lnTo>
                    <a:lnTo>
                      <a:pt x="83" y="12"/>
                    </a:lnTo>
                    <a:lnTo>
                      <a:pt x="85" y="10"/>
                    </a:lnTo>
                    <a:lnTo>
                      <a:pt x="82" y="10"/>
                    </a:lnTo>
                    <a:lnTo>
                      <a:pt x="80" y="10"/>
                    </a:lnTo>
                    <a:lnTo>
                      <a:pt x="80" y="12"/>
                    </a:lnTo>
                    <a:lnTo>
                      <a:pt x="77" y="13"/>
                    </a:lnTo>
                    <a:lnTo>
                      <a:pt x="77" y="15"/>
                    </a:lnTo>
                    <a:lnTo>
                      <a:pt x="72" y="15"/>
                    </a:lnTo>
                    <a:lnTo>
                      <a:pt x="70" y="18"/>
                    </a:lnTo>
                    <a:lnTo>
                      <a:pt x="70" y="20"/>
                    </a:lnTo>
                    <a:lnTo>
                      <a:pt x="67" y="20"/>
                    </a:lnTo>
                    <a:lnTo>
                      <a:pt x="66" y="18"/>
                    </a:lnTo>
                    <a:lnTo>
                      <a:pt x="64" y="18"/>
                    </a:lnTo>
                    <a:lnTo>
                      <a:pt x="62" y="20"/>
                    </a:lnTo>
                    <a:lnTo>
                      <a:pt x="59" y="18"/>
                    </a:lnTo>
                    <a:lnTo>
                      <a:pt x="61" y="16"/>
                    </a:lnTo>
                    <a:lnTo>
                      <a:pt x="62" y="16"/>
                    </a:lnTo>
                    <a:lnTo>
                      <a:pt x="64" y="15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6" y="12"/>
                    </a:lnTo>
                    <a:lnTo>
                      <a:pt x="56" y="10"/>
                    </a:lnTo>
                    <a:lnTo>
                      <a:pt x="54" y="12"/>
                    </a:lnTo>
                    <a:lnTo>
                      <a:pt x="54" y="12"/>
                    </a:lnTo>
                    <a:lnTo>
                      <a:pt x="51" y="13"/>
                    </a:lnTo>
                    <a:lnTo>
                      <a:pt x="51" y="12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50" y="8"/>
                    </a:lnTo>
                    <a:lnTo>
                      <a:pt x="51" y="5"/>
                    </a:lnTo>
                    <a:lnTo>
                      <a:pt x="48" y="4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4"/>
                    </a:lnTo>
                    <a:lnTo>
                      <a:pt x="34" y="4"/>
                    </a:lnTo>
                    <a:lnTo>
                      <a:pt x="35" y="4"/>
                    </a:lnTo>
                    <a:lnTo>
                      <a:pt x="35" y="7"/>
                    </a:lnTo>
                    <a:lnTo>
                      <a:pt x="39" y="8"/>
                    </a:lnTo>
                    <a:lnTo>
                      <a:pt x="35" y="10"/>
                    </a:lnTo>
                    <a:lnTo>
                      <a:pt x="34" y="10"/>
                    </a:lnTo>
                    <a:lnTo>
                      <a:pt x="34" y="13"/>
                    </a:lnTo>
                    <a:lnTo>
                      <a:pt x="35" y="12"/>
                    </a:lnTo>
                    <a:lnTo>
                      <a:pt x="35" y="15"/>
                    </a:lnTo>
                    <a:lnTo>
                      <a:pt x="39" y="16"/>
                    </a:lnTo>
                    <a:lnTo>
                      <a:pt x="37" y="18"/>
                    </a:lnTo>
                    <a:lnTo>
                      <a:pt x="37" y="20"/>
                    </a:lnTo>
                    <a:lnTo>
                      <a:pt x="39" y="21"/>
                    </a:lnTo>
                    <a:lnTo>
                      <a:pt x="42" y="21"/>
                    </a:lnTo>
                    <a:lnTo>
                      <a:pt x="47" y="26"/>
                    </a:lnTo>
                    <a:lnTo>
                      <a:pt x="51" y="29"/>
                    </a:lnTo>
                    <a:lnTo>
                      <a:pt x="47" y="28"/>
                    </a:lnTo>
                    <a:lnTo>
                      <a:pt x="42" y="23"/>
                    </a:lnTo>
                    <a:lnTo>
                      <a:pt x="39" y="24"/>
                    </a:lnTo>
                    <a:lnTo>
                      <a:pt x="37" y="23"/>
                    </a:lnTo>
                    <a:lnTo>
                      <a:pt x="34" y="23"/>
                    </a:lnTo>
                    <a:lnTo>
                      <a:pt x="32" y="26"/>
                    </a:lnTo>
                    <a:lnTo>
                      <a:pt x="32" y="28"/>
                    </a:lnTo>
                    <a:lnTo>
                      <a:pt x="32" y="32"/>
                    </a:lnTo>
                    <a:lnTo>
                      <a:pt x="34" y="34"/>
                    </a:lnTo>
                    <a:lnTo>
                      <a:pt x="31" y="31"/>
                    </a:lnTo>
                    <a:lnTo>
                      <a:pt x="31" y="28"/>
                    </a:lnTo>
                    <a:lnTo>
                      <a:pt x="29" y="26"/>
                    </a:lnTo>
                    <a:lnTo>
                      <a:pt x="27" y="26"/>
                    </a:lnTo>
                    <a:lnTo>
                      <a:pt x="27" y="29"/>
                    </a:lnTo>
                    <a:lnTo>
                      <a:pt x="29" y="31"/>
                    </a:lnTo>
                    <a:lnTo>
                      <a:pt x="27" y="32"/>
                    </a:lnTo>
                    <a:lnTo>
                      <a:pt x="26" y="29"/>
                    </a:lnTo>
                    <a:lnTo>
                      <a:pt x="26" y="26"/>
                    </a:lnTo>
                    <a:lnTo>
                      <a:pt x="23" y="24"/>
                    </a:lnTo>
                    <a:lnTo>
                      <a:pt x="21" y="26"/>
                    </a:lnTo>
                    <a:lnTo>
                      <a:pt x="15" y="28"/>
                    </a:lnTo>
                    <a:lnTo>
                      <a:pt x="15" y="29"/>
                    </a:lnTo>
                    <a:lnTo>
                      <a:pt x="15" y="32"/>
                    </a:lnTo>
                    <a:lnTo>
                      <a:pt x="18" y="32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18" y="35"/>
                    </a:lnTo>
                    <a:lnTo>
                      <a:pt x="18" y="37"/>
                    </a:lnTo>
                    <a:close/>
                  </a:path>
                </a:pathLst>
              </a:custGeom>
              <a:solidFill>
                <a:srgbClr val="00A6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6" name="Google Shape;1206;p15"/>
              <p:cNvSpPr/>
              <p:nvPr/>
            </p:nvSpPr>
            <p:spPr>
              <a:xfrm>
                <a:off x="4808" y="1704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0" y="2"/>
                    </a:moveTo>
                    <a:lnTo>
                      <a:pt x="1" y="4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7" name="Google Shape;1207;p15"/>
              <p:cNvSpPr/>
              <p:nvPr/>
            </p:nvSpPr>
            <p:spPr>
              <a:xfrm>
                <a:off x="4760" y="1695"/>
                <a:ext cx="6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64" h="36" extrusionOk="0">
                    <a:moveTo>
                      <a:pt x="62" y="13"/>
                    </a:moveTo>
                    <a:lnTo>
                      <a:pt x="60" y="13"/>
                    </a:lnTo>
                    <a:lnTo>
                      <a:pt x="57" y="16"/>
                    </a:lnTo>
                    <a:lnTo>
                      <a:pt x="54" y="13"/>
                    </a:lnTo>
                    <a:lnTo>
                      <a:pt x="52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8" y="11"/>
                    </a:lnTo>
                    <a:lnTo>
                      <a:pt x="49" y="9"/>
                    </a:lnTo>
                    <a:lnTo>
                      <a:pt x="49" y="8"/>
                    </a:lnTo>
                    <a:lnTo>
                      <a:pt x="46" y="5"/>
                    </a:lnTo>
                    <a:lnTo>
                      <a:pt x="43" y="1"/>
                    </a:lnTo>
                    <a:lnTo>
                      <a:pt x="41" y="1"/>
                    </a:lnTo>
                    <a:lnTo>
                      <a:pt x="40" y="3"/>
                    </a:lnTo>
                    <a:lnTo>
                      <a:pt x="38" y="3"/>
                    </a:lnTo>
                    <a:lnTo>
                      <a:pt x="37" y="0"/>
                    </a:lnTo>
                    <a:lnTo>
                      <a:pt x="33" y="1"/>
                    </a:lnTo>
                    <a:lnTo>
                      <a:pt x="33" y="3"/>
                    </a:lnTo>
                    <a:lnTo>
                      <a:pt x="33" y="5"/>
                    </a:lnTo>
                    <a:lnTo>
                      <a:pt x="30" y="3"/>
                    </a:lnTo>
                    <a:lnTo>
                      <a:pt x="27" y="5"/>
                    </a:lnTo>
                    <a:lnTo>
                      <a:pt x="24" y="5"/>
                    </a:lnTo>
                    <a:lnTo>
                      <a:pt x="21" y="6"/>
                    </a:lnTo>
                    <a:lnTo>
                      <a:pt x="17" y="5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11" y="6"/>
                    </a:lnTo>
                    <a:lnTo>
                      <a:pt x="14" y="8"/>
                    </a:lnTo>
                    <a:lnTo>
                      <a:pt x="16" y="9"/>
                    </a:lnTo>
                    <a:lnTo>
                      <a:pt x="13" y="11"/>
                    </a:lnTo>
                    <a:lnTo>
                      <a:pt x="9" y="14"/>
                    </a:lnTo>
                    <a:lnTo>
                      <a:pt x="8" y="16"/>
                    </a:lnTo>
                    <a:lnTo>
                      <a:pt x="5" y="21"/>
                    </a:lnTo>
                    <a:lnTo>
                      <a:pt x="3" y="25"/>
                    </a:lnTo>
                    <a:lnTo>
                      <a:pt x="3" y="28"/>
                    </a:lnTo>
                    <a:lnTo>
                      <a:pt x="2" y="28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3" y="32"/>
                    </a:lnTo>
                    <a:lnTo>
                      <a:pt x="6" y="30"/>
                    </a:lnTo>
                    <a:lnTo>
                      <a:pt x="6" y="27"/>
                    </a:lnTo>
                    <a:lnTo>
                      <a:pt x="8" y="25"/>
                    </a:lnTo>
                    <a:lnTo>
                      <a:pt x="11" y="25"/>
                    </a:lnTo>
                    <a:lnTo>
                      <a:pt x="13" y="27"/>
                    </a:lnTo>
                    <a:lnTo>
                      <a:pt x="14" y="32"/>
                    </a:lnTo>
                    <a:lnTo>
                      <a:pt x="16" y="32"/>
                    </a:lnTo>
                    <a:lnTo>
                      <a:pt x="16" y="35"/>
                    </a:lnTo>
                    <a:lnTo>
                      <a:pt x="19" y="36"/>
                    </a:lnTo>
                    <a:lnTo>
                      <a:pt x="25" y="32"/>
                    </a:lnTo>
                    <a:lnTo>
                      <a:pt x="29" y="33"/>
                    </a:lnTo>
                    <a:lnTo>
                      <a:pt x="33" y="25"/>
                    </a:lnTo>
                    <a:lnTo>
                      <a:pt x="37" y="27"/>
                    </a:lnTo>
                    <a:lnTo>
                      <a:pt x="37" y="30"/>
                    </a:lnTo>
                    <a:lnTo>
                      <a:pt x="41" y="32"/>
                    </a:lnTo>
                    <a:lnTo>
                      <a:pt x="43" y="35"/>
                    </a:lnTo>
                    <a:lnTo>
                      <a:pt x="45" y="30"/>
                    </a:lnTo>
                    <a:lnTo>
                      <a:pt x="45" y="27"/>
                    </a:lnTo>
                    <a:lnTo>
                      <a:pt x="51" y="28"/>
                    </a:lnTo>
                    <a:lnTo>
                      <a:pt x="54" y="27"/>
                    </a:lnTo>
                    <a:lnTo>
                      <a:pt x="56" y="30"/>
                    </a:lnTo>
                    <a:lnTo>
                      <a:pt x="57" y="24"/>
                    </a:lnTo>
                    <a:lnTo>
                      <a:pt x="62" y="24"/>
                    </a:lnTo>
                    <a:lnTo>
                      <a:pt x="60" y="19"/>
                    </a:lnTo>
                    <a:lnTo>
                      <a:pt x="64" y="16"/>
                    </a:lnTo>
                    <a:lnTo>
                      <a:pt x="62" y="13"/>
                    </a:lnTo>
                    <a:close/>
                  </a:path>
                </a:pathLst>
              </a:custGeom>
              <a:gradFill>
                <a:gsLst>
                  <a:gs pos="0">
                    <a:srgbClr val="00A6FF"/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8" name="Google Shape;1208;p15"/>
              <p:cNvSpPr/>
              <p:nvPr/>
            </p:nvSpPr>
            <p:spPr>
              <a:xfrm>
                <a:off x="4731" y="1625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2" y="3"/>
                    </a:moveTo>
                    <a:lnTo>
                      <a:pt x="3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9" name="Google Shape;1209;p15"/>
              <p:cNvSpPr/>
              <p:nvPr/>
            </p:nvSpPr>
            <p:spPr>
              <a:xfrm>
                <a:off x="4733" y="1623"/>
                <a:ext cx="5" cy="2"/>
              </a:xfrm>
              <a:custGeom>
                <a:avLst/>
                <a:gdLst/>
                <a:ahLst/>
                <a:cxnLst/>
                <a:rect l="l" t="t" r="r" b="b"/>
                <a:pathLst>
                  <a:path w="5" h="2" extrusionOk="0">
                    <a:moveTo>
                      <a:pt x="1" y="2"/>
                    </a:moveTo>
                    <a:lnTo>
                      <a:pt x="1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0" name="Google Shape;1210;p15"/>
              <p:cNvSpPr/>
              <p:nvPr/>
            </p:nvSpPr>
            <p:spPr>
              <a:xfrm>
                <a:off x="4726" y="1593"/>
                <a:ext cx="51" cy="46"/>
              </a:xfrm>
              <a:custGeom>
                <a:avLst/>
                <a:gdLst/>
                <a:ahLst/>
                <a:cxnLst/>
                <a:rect l="l" t="t" r="r" b="b"/>
                <a:pathLst>
                  <a:path w="51" h="46" extrusionOk="0">
                    <a:moveTo>
                      <a:pt x="4" y="41"/>
                    </a:moveTo>
                    <a:lnTo>
                      <a:pt x="5" y="41"/>
                    </a:lnTo>
                    <a:lnTo>
                      <a:pt x="7" y="43"/>
                    </a:lnTo>
                    <a:lnTo>
                      <a:pt x="8" y="41"/>
                    </a:lnTo>
                    <a:lnTo>
                      <a:pt x="12" y="41"/>
                    </a:lnTo>
                    <a:lnTo>
                      <a:pt x="12" y="40"/>
                    </a:lnTo>
                    <a:lnTo>
                      <a:pt x="13" y="40"/>
                    </a:lnTo>
                    <a:lnTo>
                      <a:pt x="15" y="38"/>
                    </a:lnTo>
                    <a:lnTo>
                      <a:pt x="20" y="38"/>
                    </a:lnTo>
                    <a:lnTo>
                      <a:pt x="21" y="40"/>
                    </a:lnTo>
                    <a:lnTo>
                      <a:pt x="23" y="40"/>
                    </a:lnTo>
                    <a:lnTo>
                      <a:pt x="24" y="41"/>
                    </a:lnTo>
                    <a:lnTo>
                      <a:pt x="29" y="41"/>
                    </a:lnTo>
                    <a:lnTo>
                      <a:pt x="29" y="43"/>
                    </a:lnTo>
                    <a:lnTo>
                      <a:pt x="29" y="44"/>
                    </a:lnTo>
                    <a:lnTo>
                      <a:pt x="32" y="46"/>
                    </a:lnTo>
                    <a:lnTo>
                      <a:pt x="34" y="43"/>
                    </a:lnTo>
                    <a:lnTo>
                      <a:pt x="34" y="38"/>
                    </a:lnTo>
                    <a:lnTo>
                      <a:pt x="34" y="33"/>
                    </a:lnTo>
                    <a:lnTo>
                      <a:pt x="36" y="32"/>
                    </a:lnTo>
                    <a:lnTo>
                      <a:pt x="37" y="28"/>
                    </a:lnTo>
                    <a:lnTo>
                      <a:pt x="40" y="28"/>
                    </a:lnTo>
                    <a:lnTo>
                      <a:pt x="43" y="28"/>
                    </a:lnTo>
                    <a:lnTo>
                      <a:pt x="47" y="27"/>
                    </a:lnTo>
                    <a:lnTo>
                      <a:pt x="45" y="25"/>
                    </a:lnTo>
                    <a:lnTo>
                      <a:pt x="47" y="24"/>
                    </a:lnTo>
                    <a:lnTo>
                      <a:pt x="47" y="20"/>
                    </a:lnTo>
                    <a:lnTo>
                      <a:pt x="48" y="19"/>
                    </a:lnTo>
                    <a:lnTo>
                      <a:pt x="47" y="17"/>
                    </a:lnTo>
                    <a:lnTo>
                      <a:pt x="43" y="17"/>
                    </a:lnTo>
                    <a:lnTo>
                      <a:pt x="42" y="16"/>
                    </a:lnTo>
                    <a:lnTo>
                      <a:pt x="43" y="12"/>
                    </a:lnTo>
                    <a:lnTo>
                      <a:pt x="47" y="14"/>
                    </a:lnTo>
                    <a:lnTo>
                      <a:pt x="48" y="12"/>
                    </a:lnTo>
                    <a:lnTo>
                      <a:pt x="48" y="9"/>
                    </a:lnTo>
                    <a:lnTo>
                      <a:pt x="50" y="8"/>
                    </a:lnTo>
                    <a:lnTo>
                      <a:pt x="50" y="6"/>
                    </a:lnTo>
                    <a:lnTo>
                      <a:pt x="50" y="4"/>
                    </a:lnTo>
                    <a:lnTo>
                      <a:pt x="51" y="4"/>
                    </a:lnTo>
                    <a:lnTo>
                      <a:pt x="48" y="3"/>
                    </a:lnTo>
                    <a:lnTo>
                      <a:pt x="45" y="1"/>
                    </a:lnTo>
                    <a:lnTo>
                      <a:pt x="42" y="0"/>
                    </a:lnTo>
                    <a:lnTo>
                      <a:pt x="37" y="0"/>
                    </a:lnTo>
                    <a:lnTo>
                      <a:pt x="36" y="3"/>
                    </a:lnTo>
                    <a:lnTo>
                      <a:pt x="32" y="1"/>
                    </a:lnTo>
                    <a:lnTo>
                      <a:pt x="31" y="3"/>
                    </a:lnTo>
                    <a:lnTo>
                      <a:pt x="28" y="3"/>
                    </a:lnTo>
                    <a:lnTo>
                      <a:pt x="24" y="6"/>
                    </a:lnTo>
                    <a:lnTo>
                      <a:pt x="20" y="9"/>
                    </a:lnTo>
                    <a:lnTo>
                      <a:pt x="18" y="8"/>
                    </a:lnTo>
                    <a:lnTo>
                      <a:pt x="16" y="9"/>
                    </a:lnTo>
                    <a:lnTo>
                      <a:pt x="16" y="12"/>
                    </a:lnTo>
                    <a:lnTo>
                      <a:pt x="13" y="14"/>
                    </a:lnTo>
                    <a:lnTo>
                      <a:pt x="13" y="17"/>
                    </a:lnTo>
                    <a:lnTo>
                      <a:pt x="13" y="20"/>
                    </a:lnTo>
                    <a:lnTo>
                      <a:pt x="12" y="24"/>
                    </a:lnTo>
                    <a:lnTo>
                      <a:pt x="12" y="25"/>
                    </a:lnTo>
                    <a:lnTo>
                      <a:pt x="8" y="27"/>
                    </a:lnTo>
                    <a:lnTo>
                      <a:pt x="8" y="28"/>
                    </a:lnTo>
                    <a:lnTo>
                      <a:pt x="12" y="32"/>
                    </a:lnTo>
                    <a:lnTo>
                      <a:pt x="15" y="33"/>
                    </a:lnTo>
                    <a:lnTo>
                      <a:pt x="12" y="33"/>
                    </a:lnTo>
                    <a:lnTo>
                      <a:pt x="10" y="33"/>
                    </a:lnTo>
                    <a:lnTo>
                      <a:pt x="10" y="35"/>
                    </a:lnTo>
                    <a:lnTo>
                      <a:pt x="10" y="36"/>
                    </a:lnTo>
                    <a:lnTo>
                      <a:pt x="12" y="36"/>
                    </a:lnTo>
                    <a:lnTo>
                      <a:pt x="12" y="38"/>
                    </a:lnTo>
                    <a:lnTo>
                      <a:pt x="10" y="38"/>
                    </a:lnTo>
                    <a:lnTo>
                      <a:pt x="7" y="35"/>
                    </a:lnTo>
                    <a:lnTo>
                      <a:pt x="5" y="35"/>
                    </a:lnTo>
                    <a:lnTo>
                      <a:pt x="2" y="35"/>
                    </a:lnTo>
                    <a:lnTo>
                      <a:pt x="4" y="36"/>
                    </a:lnTo>
                    <a:lnTo>
                      <a:pt x="5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2" y="40"/>
                    </a:lnTo>
                    <a:lnTo>
                      <a:pt x="8" y="40"/>
                    </a:lnTo>
                    <a:lnTo>
                      <a:pt x="7" y="40"/>
                    </a:lnTo>
                    <a:lnTo>
                      <a:pt x="4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0"/>
                    </a:lnTo>
                    <a:lnTo>
                      <a:pt x="4" y="41"/>
                    </a:lnTo>
                    <a:close/>
                  </a:path>
                </a:pathLst>
              </a:custGeom>
              <a:gradFill>
                <a:gsLst>
                  <a:gs pos="0">
                    <a:srgbClr val="00A6FF"/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1211;p15"/>
              <p:cNvSpPr/>
              <p:nvPr/>
            </p:nvSpPr>
            <p:spPr>
              <a:xfrm>
                <a:off x="4722" y="1631"/>
                <a:ext cx="40" cy="33"/>
              </a:xfrm>
              <a:custGeom>
                <a:avLst/>
                <a:gdLst/>
                <a:ahLst/>
                <a:cxnLst/>
                <a:rect l="l" t="t" r="r" b="b"/>
                <a:pathLst>
                  <a:path w="40" h="33" extrusionOk="0">
                    <a:moveTo>
                      <a:pt x="3" y="11"/>
                    </a:moveTo>
                    <a:lnTo>
                      <a:pt x="6" y="13"/>
                    </a:lnTo>
                    <a:lnTo>
                      <a:pt x="6" y="16"/>
                    </a:lnTo>
                    <a:lnTo>
                      <a:pt x="9" y="19"/>
                    </a:lnTo>
                    <a:lnTo>
                      <a:pt x="11" y="19"/>
                    </a:lnTo>
                    <a:lnTo>
                      <a:pt x="14" y="21"/>
                    </a:lnTo>
                    <a:lnTo>
                      <a:pt x="16" y="21"/>
                    </a:lnTo>
                    <a:lnTo>
                      <a:pt x="16" y="26"/>
                    </a:lnTo>
                    <a:lnTo>
                      <a:pt x="19" y="26"/>
                    </a:lnTo>
                    <a:lnTo>
                      <a:pt x="20" y="26"/>
                    </a:lnTo>
                    <a:lnTo>
                      <a:pt x="22" y="26"/>
                    </a:lnTo>
                    <a:lnTo>
                      <a:pt x="24" y="27"/>
                    </a:lnTo>
                    <a:lnTo>
                      <a:pt x="25" y="27"/>
                    </a:lnTo>
                    <a:lnTo>
                      <a:pt x="28" y="32"/>
                    </a:lnTo>
                    <a:lnTo>
                      <a:pt x="30" y="32"/>
                    </a:lnTo>
                    <a:lnTo>
                      <a:pt x="33" y="33"/>
                    </a:lnTo>
                    <a:lnTo>
                      <a:pt x="35" y="32"/>
                    </a:lnTo>
                    <a:lnTo>
                      <a:pt x="36" y="32"/>
                    </a:lnTo>
                    <a:lnTo>
                      <a:pt x="36" y="30"/>
                    </a:lnTo>
                    <a:lnTo>
                      <a:pt x="35" y="30"/>
                    </a:lnTo>
                    <a:lnTo>
                      <a:pt x="35" y="29"/>
                    </a:lnTo>
                    <a:lnTo>
                      <a:pt x="35" y="27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8" y="22"/>
                    </a:lnTo>
                    <a:lnTo>
                      <a:pt x="40" y="19"/>
                    </a:lnTo>
                    <a:lnTo>
                      <a:pt x="38" y="16"/>
                    </a:lnTo>
                    <a:lnTo>
                      <a:pt x="38" y="14"/>
                    </a:lnTo>
                    <a:lnTo>
                      <a:pt x="36" y="10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3" y="6"/>
                    </a:lnTo>
                    <a:lnTo>
                      <a:pt x="33" y="5"/>
                    </a:lnTo>
                    <a:lnTo>
                      <a:pt x="33" y="3"/>
                    </a:lnTo>
                    <a:lnTo>
                      <a:pt x="28" y="3"/>
                    </a:lnTo>
                    <a:lnTo>
                      <a:pt x="27" y="2"/>
                    </a:lnTo>
                    <a:lnTo>
                      <a:pt x="25" y="2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6" y="3"/>
                    </a:lnTo>
                    <a:lnTo>
                      <a:pt x="12" y="3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3" y="11"/>
                    </a:lnTo>
                    <a:close/>
                  </a:path>
                </a:pathLst>
              </a:custGeom>
              <a:gradFill>
                <a:gsLst>
                  <a:gs pos="0">
                    <a:srgbClr val="00A6FF"/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Google Shape;1212;p15"/>
              <p:cNvSpPr/>
              <p:nvPr/>
            </p:nvSpPr>
            <p:spPr>
              <a:xfrm>
                <a:off x="4757" y="1653"/>
                <a:ext cx="9" cy="13"/>
              </a:xfrm>
              <a:custGeom>
                <a:avLst/>
                <a:gdLst/>
                <a:ahLst/>
                <a:cxnLst/>
                <a:rect l="l" t="t" r="r" b="b"/>
                <a:pathLst>
                  <a:path w="9" h="13" extrusionOk="0">
                    <a:moveTo>
                      <a:pt x="9" y="8"/>
                    </a:moveTo>
                    <a:lnTo>
                      <a:pt x="8" y="7"/>
                    </a:lnTo>
                    <a:lnTo>
                      <a:pt x="8" y="5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3" y="13"/>
                    </a:lnTo>
                    <a:lnTo>
                      <a:pt x="6" y="13"/>
                    </a:lnTo>
                    <a:lnTo>
                      <a:pt x="9" y="13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3" name="Google Shape;1213;p15"/>
              <p:cNvSpPr/>
              <p:nvPr/>
            </p:nvSpPr>
            <p:spPr>
              <a:xfrm>
                <a:off x="4605" y="1422"/>
                <a:ext cx="2" cy="5"/>
              </a:xfrm>
              <a:custGeom>
                <a:avLst/>
                <a:gdLst/>
                <a:ahLst/>
                <a:cxnLst/>
                <a:rect l="l" t="t" r="r" b="b"/>
                <a:pathLst>
                  <a:path w="2" h="5" extrusionOk="0">
                    <a:moveTo>
                      <a:pt x="2" y="5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1214;p15"/>
              <p:cNvSpPr/>
              <p:nvPr/>
            </p:nvSpPr>
            <p:spPr>
              <a:xfrm>
                <a:off x="4609" y="1405"/>
                <a:ext cx="1" cy="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1215;p15"/>
              <p:cNvSpPr/>
              <p:nvPr/>
            </p:nvSpPr>
            <p:spPr>
              <a:xfrm>
                <a:off x="4604" y="1405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5" y="3"/>
                    </a:moveTo>
                    <a:lnTo>
                      <a:pt x="5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15"/>
              <p:cNvSpPr/>
              <p:nvPr/>
            </p:nvSpPr>
            <p:spPr>
              <a:xfrm>
                <a:off x="4605" y="1416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1217;p15"/>
              <p:cNvSpPr/>
              <p:nvPr/>
            </p:nvSpPr>
            <p:spPr>
              <a:xfrm>
                <a:off x="4602" y="1405"/>
                <a:ext cx="7" cy="7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5" y="7"/>
                    </a:moveTo>
                    <a:lnTo>
                      <a:pt x="7" y="7"/>
                    </a:lnTo>
                    <a:lnTo>
                      <a:pt x="5" y="6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1218;p15"/>
              <p:cNvSpPr/>
              <p:nvPr/>
            </p:nvSpPr>
            <p:spPr>
              <a:xfrm>
                <a:off x="4601" y="1408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3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p15"/>
              <p:cNvSpPr/>
              <p:nvPr/>
            </p:nvSpPr>
            <p:spPr>
              <a:xfrm>
                <a:off x="4556" y="1553"/>
                <a:ext cx="56" cy="75"/>
              </a:xfrm>
              <a:custGeom>
                <a:avLst/>
                <a:gdLst/>
                <a:ahLst/>
                <a:cxnLst/>
                <a:rect l="l" t="t" r="r" b="b"/>
                <a:pathLst>
                  <a:path w="56" h="75" extrusionOk="0">
                    <a:moveTo>
                      <a:pt x="30" y="9"/>
                    </a:moveTo>
                    <a:lnTo>
                      <a:pt x="30" y="9"/>
                    </a:lnTo>
                    <a:lnTo>
                      <a:pt x="27" y="9"/>
                    </a:lnTo>
                    <a:lnTo>
                      <a:pt x="29" y="11"/>
                    </a:lnTo>
                    <a:lnTo>
                      <a:pt x="25" y="11"/>
                    </a:lnTo>
                    <a:lnTo>
                      <a:pt x="25" y="14"/>
                    </a:lnTo>
                    <a:lnTo>
                      <a:pt x="29" y="14"/>
                    </a:lnTo>
                    <a:lnTo>
                      <a:pt x="29" y="14"/>
                    </a:lnTo>
                    <a:lnTo>
                      <a:pt x="30" y="14"/>
                    </a:lnTo>
                    <a:lnTo>
                      <a:pt x="32" y="14"/>
                    </a:lnTo>
                    <a:lnTo>
                      <a:pt x="29" y="17"/>
                    </a:lnTo>
                    <a:lnTo>
                      <a:pt x="25" y="19"/>
                    </a:lnTo>
                    <a:lnTo>
                      <a:pt x="27" y="21"/>
                    </a:lnTo>
                    <a:lnTo>
                      <a:pt x="22" y="21"/>
                    </a:lnTo>
                    <a:lnTo>
                      <a:pt x="21" y="21"/>
                    </a:lnTo>
                    <a:lnTo>
                      <a:pt x="19" y="22"/>
                    </a:lnTo>
                    <a:lnTo>
                      <a:pt x="17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8" y="19"/>
                    </a:lnTo>
                    <a:lnTo>
                      <a:pt x="8" y="22"/>
                    </a:lnTo>
                    <a:lnTo>
                      <a:pt x="10" y="21"/>
                    </a:lnTo>
                    <a:lnTo>
                      <a:pt x="10" y="24"/>
                    </a:lnTo>
                    <a:lnTo>
                      <a:pt x="11" y="24"/>
                    </a:lnTo>
                    <a:lnTo>
                      <a:pt x="11" y="25"/>
                    </a:lnTo>
                    <a:lnTo>
                      <a:pt x="10" y="25"/>
                    </a:lnTo>
                    <a:lnTo>
                      <a:pt x="10" y="24"/>
                    </a:lnTo>
                    <a:lnTo>
                      <a:pt x="6" y="25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4" y="29"/>
                    </a:lnTo>
                    <a:lnTo>
                      <a:pt x="10" y="30"/>
                    </a:lnTo>
                    <a:lnTo>
                      <a:pt x="10" y="32"/>
                    </a:lnTo>
                    <a:lnTo>
                      <a:pt x="11" y="33"/>
                    </a:lnTo>
                    <a:lnTo>
                      <a:pt x="6" y="33"/>
                    </a:lnTo>
                    <a:lnTo>
                      <a:pt x="8" y="35"/>
                    </a:lnTo>
                    <a:lnTo>
                      <a:pt x="6" y="35"/>
                    </a:lnTo>
                    <a:lnTo>
                      <a:pt x="8" y="37"/>
                    </a:lnTo>
                    <a:lnTo>
                      <a:pt x="10" y="37"/>
                    </a:lnTo>
                    <a:lnTo>
                      <a:pt x="10" y="38"/>
                    </a:lnTo>
                    <a:lnTo>
                      <a:pt x="13" y="37"/>
                    </a:lnTo>
                    <a:lnTo>
                      <a:pt x="13" y="40"/>
                    </a:lnTo>
                    <a:lnTo>
                      <a:pt x="21" y="40"/>
                    </a:lnTo>
                    <a:lnTo>
                      <a:pt x="17" y="43"/>
                    </a:lnTo>
                    <a:lnTo>
                      <a:pt x="16" y="41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3" y="49"/>
                    </a:lnTo>
                    <a:lnTo>
                      <a:pt x="8" y="52"/>
                    </a:lnTo>
                    <a:lnTo>
                      <a:pt x="10" y="52"/>
                    </a:lnTo>
                    <a:lnTo>
                      <a:pt x="13" y="51"/>
                    </a:lnTo>
                    <a:lnTo>
                      <a:pt x="14" y="52"/>
                    </a:lnTo>
                    <a:lnTo>
                      <a:pt x="17" y="52"/>
                    </a:lnTo>
                    <a:lnTo>
                      <a:pt x="19" y="51"/>
                    </a:lnTo>
                    <a:lnTo>
                      <a:pt x="19" y="51"/>
                    </a:lnTo>
                    <a:lnTo>
                      <a:pt x="22" y="51"/>
                    </a:lnTo>
                    <a:lnTo>
                      <a:pt x="16" y="52"/>
                    </a:lnTo>
                    <a:lnTo>
                      <a:pt x="11" y="54"/>
                    </a:lnTo>
                    <a:lnTo>
                      <a:pt x="11" y="56"/>
                    </a:lnTo>
                    <a:lnTo>
                      <a:pt x="8" y="56"/>
                    </a:lnTo>
                    <a:lnTo>
                      <a:pt x="8" y="57"/>
                    </a:lnTo>
                    <a:lnTo>
                      <a:pt x="8" y="59"/>
                    </a:lnTo>
                    <a:lnTo>
                      <a:pt x="10" y="59"/>
                    </a:lnTo>
                    <a:lnTo>
                      <a:pt x="6" y="60"/>
                    </a:lnTo>
                    <a:lnTo>
                      <a:pt x="5" y="57"/>
                    </a:lnTo>
                    <a:lnTo>
                      <a:pt x="5" y="59"/>
                    </a:lnTo>
                    <a:lnTo>
                      <a:pt x="3" y="59"/>
                    </a:lnTo>
                    <a:lnTo>
                      <a:pt x="0" y="60"/>
                    </a:lnTo>
                    <a:lnTo>
                      <a:pt x="0" y="62"/>
                    </a:lnTo>
                    <a:lnTo>
                      <a:pt x="10" y="60"/>
                    </a:lnTo>
                    <a:lnTo>
                      <a:pt x="6" y="64"/>
                    </a:lnTo>
                    <a:lnTo>
                      <a:pt x="3" y="64"/>
                    </a:lnTo>
                    <a:lnTo>
                      <a:pt x="2" y="67"/>
                    </a:lnTo>
                    <a:lnTo>
                      <a:pt x="3" y="67"/>
                    </a:lnTo>
                    <a:lnTo>
                      <a:pt x="5" y="68"/>
                    </a:lnTo>
                    <a:lnTo>
                      <a:pt x="11" y="67"/>
                    </a:lnTo>
                    <a:lnTo>
                      <a:pt x="6" y="70"/>
                    </a:lnTo>
                    <a:lnTo>
                      <a:pt x="3" y="72"/>
                    </a:lnTo>
                    <a:lnTo>
                      <a:pt x="6" y="72"/>
                    </a:lnTo>
                    <a:lnTo>
                      <a:pt x="11" y="68"/>
                    </a:lnTo>
                    <a:lnTo>
                      <a:pt x="11" y="72"/>
                    </a:lnTo>
                    <a:lnTo>
                      <a:pt x="8" y="73"/>
                    </a:lnTo>
                    <a:lnTo>
                      <a:pt x="10" y="73"/>
                    </a:lnTo>
                    <a:lnTo>
                      <a:pt x="10" y="73"/>
                    </a:lnTo>
                    <a:lnTo>
                      <a:pt x="13" y="73"/>
                    </a:lnTo>
                    <a:lnTo>
                      <a:pt x="14" y="75"/>
                    </a:lnTo>
                    <a:lnTo>
                      <a:pt x="19" y="73"/>
                    </a:lnTo>
                    <a:lnTo>
                      <a:pt x="24" y="73"/>
                    </a:lnTo>
                    <a:lnTo>
                      <a:pt x="27" y="70"/>
                    </a:lnTo>
                    <a:lnTo>
                      <a:pt x="25" y="67"/>
                    </a:lnTo>
                    <a:lnTo>
                      <a:pt x="29" y="67"/>
                    </a:lnTo>
                    <a:lnTo>
                      <a:pt x="27" y="68"/>
                    </a:lnTo>
                    <a:lnTo>
                      <a:pt x="30" y="68"/>
                    </a:lnTo>
                    <a:lnTo>
                      <a:pt x="33" y="67"/>
                    </a:lnTo>
                    <a:lnTo>
                      <a:pt x="35" y="67"/>
                    </a:lnTo>
                    <a:lnTo>
                      <a:pt x="35" y="64"/>
                    </a:lnTo>
                    <a:lnTo>
                      <a:pt x="43" y="64"/>
                    </a:lnTo>
                    <a:lnTo>
                      <a:pt x="45" y="62"/>
                    </a:lnTo>
                    <a:lnTo>
                      <a:pt x="45" y="64"/>
                    </a:lnTo>
                    <a:lnTo>
                      <a:pt x="46" y="62"/>
                    </a:lnTo>
                    <a:lnTo>
                      <a:pt x="48" y="62"/>
                    </a:lnTo>
                    <a:lnTo>
                      <a:pt x="53" y="62"/>
                    </a:lnTo>
                    <a:lnTo>
                      <a:pt x="49" y="59"/>
                    </a:lnTo>
                    <a:lnTo>
                      <a:pt x="53" y="57"/>
                    </a:lnTo>
                    <a:lnTo>
                      <a:pt x="54" y="56"/>
                    </a:lnTo>
                    <a:lnTo>
                      <a:pt x="54" y="52"/>
                    </a:lnTo>
                    <a:lnTo>
                      <a:pt x="56" y="51"/>
                    </a:lnTo>
                    <a:lnTo>
                      <a:pt x="56" y="48"/>
                    </a:lnTo>
                    <a:lnTo>
                      <a:pt x="56" y="41"/>
                    </a:lnTo>
                    <a:lnTo>
                      <a:pt x="54" y="40"/>
                    </a:lnTo>
                    <a:lnTo>
                      <a:pt x="56" y="40"/>
                    </a:lnTo>
                    <a:lnTo>
                      <a:pt x="56" y="37"/>
                    </a:lnTo>
                    <a:lnTo>
                      <a:pt x="54" y="33"/>
                    </a:lnTo>
                    <a:lnTo>
                      <a:pt x="54" y="30"/>
                    </a:lnTo>
                    <a:lnTo>
                      <a:pt x="53" y="29"/>
                    </a:lnTo>
                    <a:lnTo>
                      <a:pt x="54" y="27"/>
                    </a:lnTo>
                    <a:lnTo>
                      <a:pt x="56" y="27"/>
                    </a:lnTo>
                    <a:lnTo>
                      <a:pt x="53" y="25"/>
                    </a:lnTo>
                    <a:lnTo>
                      <a:pt x="49" y="25"/>
                    </a:lnTo>
                    <a:lnTo>
                      <a:pt x="48" y="21"/>
                    </a:lnTo>
                    <a:lnTo>
                      <a:pt x="43" y="17"/>
                    </a:lnTo>
                    <a:lnTo>
                      <a:pt x="41" y="19"/>
                    </a:lnTo>
                    <a:lnTo>
                      <a:pt x="41" y="24"/>
                    </a:lnTo>
                    <a:lnTo>
                      <a:pt x="38" y="24"/>
                    </a:lnTo>
                    <a:lnTo>
                      <a:pt x="33" y="17"/>
                    </a:lnTo>
                    <a:lnTo>
                      <a:pt x="37" y="11"/>
                    </a:lnTo>
                    <a:lnTo>
                      <a:pt x="38" y="11"/>
                    </a:lnTo>
                    <a:lnTo>
                      <a:pt x="40" y="9"/>
                    </a:lnTo>
                    <a:lnTo>
                      <a:pt x="41" y="8"/>
                    </a:lnTo>
                    <a:lnTo>
                      <a:pt x="43" y="6"/>
                    </a:lnTo>
                    <a:lnTo>
                      <a:pt x="41" y="6"/>
                    </a:lnTo>
                    <a:lnTo>
                      <a:pt x="45" y="5"/>
                    </a:lnTo>
                    <a:lnTo>
                      <a:pt x="46" y="3"/>
                    </a:lnTo>
                    <a:lnTo>
                      <a:pt x="45" y="1"/>
                    </a:lnTo>
                    <a:lnTo>
                      <a:pt x="41" y="0"/>
                    </a:lnTo>
                    <a:lnTo>
                      <a:pt x="43" y="1"/>
                    </a:lnTo>
                    <a:lnTo>
                      <a:pt x="40" y="1"/>
                    </a:lnTo>
                    <a:lnTo>
                      <a:pt x="40" y="5"/>
                    </a:lnTo>
                    <a:lnTo>
                      <a:pt x="38" y="8"/>
                    </a:lnTo>
                    <a:lnTo>
                      <a:pt x="38" y="6"/>
                    </a:lnTo>
                    <a:lnTo>
                      <a:pt x="40" y="5"/>
                    </a:lnTo>
                    <a:lnTo>
                      <a:pt x="38" y="1"/>
                    </a:lnTo>
                    <a:lnTo>
                      <a:pt x="37" y="3"/>
                    </a:lnTo>
                    <a:lnTo>
                      <a:pt x="38" y="5"/>
                    </a:lnTo>
                    <a:lnTo>
                      <a:pt x="35" y="5"/>
                    </a:lnTo>
                    <a:lnTo>
                      <a:pt x="35" y="3"/>
                    </a:lnTo>
                    <a:lnTo>
                      <a:pt x="30" y="3"/>
                    </a:lnTo>
                    <a:lnTo>
                      <a:pt x="30" y="6"/>
                    </a:lnTo>
                    <a:lnTo>
                      <a:pt x="29" y="6"/>
                    </a:lnTo>
                    <a:lnTo>
                      <a:pt x="29" y="8"/>
                    </a:lnTo>
                    <a:lnTo>
                      <a:pt x="30" y="9"/>
                    </a:lnTo>
                    <a:close/>
                  </a:path>
                </a:pathLst>
              </a:custGeom>
              <a:gradFill>
                <a:gsLst>
                  <a:gs pos="0">
                    <a:srgbClr val="00A6FF"/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0" name="Google Shape;1220;p15"/>
            <p:cNvGrpSpPr/>
            <p:nvPr/>
          </p:nvGrpSpPr>
          <p:grpSpPr>
            <a:xfrm>
              <a:off x="4307" y="1438"/>
              <a:ext cx="2735" cy="1860"/>
              <a:chOff x="4307" y="1438"/>
              <a:chExt cx="2735" cy="1860"/>
            </a:xfrm>
          </p:grpSpPr>
          <p:sp>
            <p:nvSpPr>
              <p:cNvPr id="1221" name="Google Shape;1221;p15"/>
              <p:cNvSpPr/>
              <p:nvPr/>
            </p:nvSpPr>
            <p:spPr>
              <a:xfrm>
                <a:off x="4610" y="1521"/>
                <a:ext cx="2" cy="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2" name="Google Shape;1222;p15"/>
              <p:cNvSpPr/>
              <p:nvPr/>
            </p:nvSpPr>
            <p:spPr>
              <a:xfrm>
                <a:off x="4613" y="1538"/>
                <a:ext cx="5" cy="7"/>
              </a:xfrm>
              <a:custGeom>
                <a:avLst/>
                <a:gdLst/>
                <a:ahLst/>
                <a:cxnLst/>
                <a:rect l="l" t="t" r="r" b="b"/>
                <a:pathLst>
                  <a:path w="5" h="7" extrusionOk="0">
                    <a:moveTo>
                      <a:pt x="4" y="5"/>
                    </a:moveTo>
                    <a:lnTo>
                      <a:pt x="5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15"/>
              <p:cNvSpPr/>
              <p:nvPr/>
            </p:nvSpPr>
            <p:spPr>
              <a:xfrm>
                <a:off x="4605" y="1508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7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7" y="10"/>
                    </a:lnTo>
                    <a:lnTo>
                      <a:pt x="10" y="10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2" y="10"/>
                    </a:lnTo>
                    <a:lnTo>
                      <a:pt x="13" y="10"/>
                    </a:lnTo>
                    <a:lnTo>
                      <a:pt x="13" y="8"/>
                    </a:lnTo>
                    <a:lnTo>
                      <a:pt x="12" y="8"/>
                    </a:lnTo>
                    <a:lnTo>
                      <a:pt x="8" y="7"/>
                    </a:lnTo>
                    <a:lnTo>
                      <a:pt x="8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4" name="Google Shape;1224;p15"/>
              <p:cNvSpPr/>
              <p:nvPr/>
            </p:nvSpPr>
            <p:spPr>
              <a:xfrm>
                <a:off x="4647" y="1479"/>
                <a:ext cx="1" cy="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5" name="Google Shape;1225;p15"/>
              <p:cNvSpPr/>
              <p:nvPr/>
            </p:nvSpPr>
            <p:spPr>
              <a:xfrm>
                <a:off x="4698" y="1629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6" name="Google Shape;1226;p15"/>
              <p:cNvSpPr/>
              <p:nvPr/>
            </p:nvSpPr>
            <p:spPr>
              <a:xfrm>
                <a:off x="4602" y="1503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3" y="4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7" name="Google Shape;1227;p15"/>
              <p:cNvSpPr/>
              <p:nvPr/>
            </p:nvSpPr>
            <p:spPr>
              <a:xfrm>
                <a:off x="4612" y="1538"/>
                <a:ext cx="0" cy="4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4" extrusionOk="0">
                    <a:moveTo>
                      <a:pt x="0" y="2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8" name="Google Shape;1228;p15"/>
              <p:cNvSpPr/>
              <p:nvPr/>
            </p:nvSpPr>
            <p:spPr>
              <a:xfrm>
                <a:off x="4612" y="1523"/>
                <a:ext cx="1" cy="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9" name="Google Shape;1229;p15"/>
              <p:cNvSpPr/>
              <p:nvPr/>
            </p:nvSpPr>
            <p:spPr>
              <a:xfrm>
                <a:off x="4667" y="1444"/>
                <a:ext cx="2" cy="4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0" name="Google Shape;1230;p15"/>
              <p:cNvSpPr/>
              <p:nvPr/>
            </p:nvSpPr>
            <p:spPr>
              <a:xfrm>
                <a:off x="4671" y="1440"/>
                <a:ext cx="3" cy="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3" y="4"/>
                    </a:moveTo>
                    <a:lnTo>
                      <a:pt x="3" y="1"/>
                    </a:lnTo>
                    <a:lnTo>
                      <a:pt x="1" y="0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15"/>
              <p:cNvSpPr/>
              <p:nvPr/>
            </p:nvSpPr>
            <p:spPr>
              <a:xfrm>
                <a:off x="4674" y="1438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0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15"/>
              <p:cNvSpPr/>
              <p:nvPr/>
            </p:nvSpPr>
            <p:spPr>
              <a:xfrm>
                <a:off x="4604" y="1531"/>
                <a:ext cx="1" cy="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15"/>
              <p:cNvSpPr/>
              <p:nvPr/>
            </p:nvSpPr>
            <p:spPr>
              <a:xfrm>
                <a:off x="4602" y="1492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5" y="7"/>
                    </a:moveTo>
                    <a:lnTo>
                      <a:pt x="2" y="5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5" y="10"/>
                    </a:lnTo>
                    <a:lnTo>
                      <a:pt x="7" y="11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5"/>
                    </a:lnTo>
                    <a:lnTo>
                      <a:pt x="11" y="3"/>
                    </a:lnTo>
                    <a:lnTo>
                      <a:pt x="11" y="0"/>
                    </a:lnTo>
                    <a:lnTo>
                      <a:pt x="5" y="5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4" name="Google Shape;1234;p15"/>
              <p:cNvSpPr/>
              <p:nvPr/>
            </p:nvSpPr>
            <p:spPr>
              <a:xfrm>
                <a:off x="4671" y="1456"/>
                <a:ext cx="1" cy="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5" name="Google Shape;1235;p15"/>
              <p:cNvSpPr/>
              <p:nvPr/>
            </p:nvSpPr>
            <p:spPr>
              <a:xfrm>
                <a:off x="4666" y="1446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5" y="5"/>
                    </a:moveTo>
                    <a:lnTo>
                      <a:pt x="5" y="8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8" y="5"/>
                    </a:lnTo>
                    <a:lnTo>
                      <a:pt x="6" y="3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15"/>
              <p:cNvSpPr/>
              <p:nvPr/>
            </p:nvSpPr>
            <p:spPr>
              <a:xfrm>
                <a:off x="4599" y="1511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15"/>
              <p:cNvSpPr/>
              <p:nvPr/>
            </p:nvSpPr>
            <p:spPr>
              <a:xfrm>
                <a:off x="4644" y="1479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1" y="2"/>
                    </a:moveTo>
                    <a:lnTo>
                      <a:pt x="1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15"/>
              <p:cNvSpPr/>
              <p:nvPr/>
            </p:nvSpPr>
            <p:spPr>
              <a:xfrm>
                <a:off x="4612" y="1489"/>
                <a:ext cx="99" cy="171"/>
              </a:xfrm>
              <a:custGeom>
                <a:avLst/>
                <a:gdLst/>
                <a:ahLst/>
                <a:cxnLst/>
                <a:rect l="l" t="t" r="r" b="b"/>
                <a:pathLst>
                  <a:path w="99" h="171" extrusionOk="0">
                    <a:moveTo>
                      <a:pt x="5" y="22"/>
                    </a:moveTo>
                    <a:lnTo>
                      <a:pt x="5" y="24"/>
                    </a:lnTo>
                    <a:lnTo>
                      <a:pt x="5" y="26"/>
                    </a:lnTo>
                    <a:lnTo>
                      <a:pt x="8" y="26"/>
                    </a:lnTo>
                    <a:lnTo>
                      <a:pt x="6" y="26"/>
                    </a:lnTo>
                    <a:lnTo>
                      <a:pt x="6" y="27"/>
                    </a:lnTo>
                    <a:lnTo>
                      <a:pt x="6" y="27"/>
                    </a:lnTo>
                    <a:lnTo>
                      <a:pt x="9" y="27"/>
                    </a:lnTo>
                    <a:lnTo>
                      <a:pt x="8" y="27"/>
                    </a:lnTo>
                    <a:lnTo>
                      <a:pt x="9" y="29"/>
                    </a:lnTo>
                    <a:lnTo>
                      <a:pt x="8" y="27"/>
                    </a:lnTo>
                    <a:lnTo>
                      <a:pt x="8" y="29"/>
                    </a:lnTo>
                    <a:lnTo>
                      <a:pt x="6" y="30"/>
                    </a:lnTo>
                    <a:lnTo>
                      <a:pt x="8" y="30"/>
                    </a:lnTo>
                    <a:lnTo>
                      <a:pt x="6" y="30"/>
                    </a:lnTo>
                    <a:lnTo>
                      <a:pt x="5" y="32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5" y="32"/>
                    </a:lnTo>
                    <a:lnTo>
                      <a:pt x="5" y="34"/>
                    </a:lnTo>
                    <a:lnTo>
                      <a:pt x="5" y="35"/>
                    </a:lnTo>
                    <a:lnTo>
                      <a:pt x="5" y="37"/>
                    </a:lnTo>
                    <a:lnTo>
                      <a:pt x="3" y="37"/>
                    </a:lnTo>
                    <a:lnTo>
                      <a:pt x="1" y="37"/>
                    </a:lnTo>
                    <a:lnTo>
                      <a:pt x="0" y="38"/>
                    </a:lnTo>
                    <a:lnTo>
                      <a:pt x="1" y="38"/>
                    </a:lnTo>
                    <a:lnTo>
                      <a:pt x="3" y="38"/>
                    </a:lnTo>
                    <a:lnTo>
                      <a:pt x="5" y="38"/>
                    </a:lnTo>
                    <a:lnTo>
                      <a:pt x="5" y="40"/>
                    </a:lnTo>
                    <a:lnTo>
                      <a:pt x="3" y="40"/>
                    </a:lnTo>
                    <a:lnTo>
                      <a:pt x="5" y="42"/>
                    </a:lnTo>
                    <a:lnTo>
                      <a:pt x="5" y="42"/>
                    </a:lnTo>
                    <a:lnTo>
                      <a:pt x="6" y="43"/>
                    </a:lnTo>
                    <a:lnTo>
                      <a:pt x="12" y="37"/>
                    </a:lnTo>
                    <a:lnTo>
                      <a:pt x="11" y="38"/>
                    </a:lnTo>
                    <a:lnTo>
                      <a:pt x="12" y="38"/>
                    </a:lnTo>
                    <a:lnTo>
                      <a:pt x="11" y="40"/>
                    </a:lnTo>
                    <a:lnTo>
                      <a:pt x="9" y="43"/>
                    </a:lnTo>
                    <a:lnTo>
                      <a:pt x="9" y="43"/>
                    </a:lnTo>
                    <a:lnTo>
                      <a:pt x="8" y="46"/>
                    </a:lnTo>
                    <a:lnTo>
                      <a:pt x="8" y="48"/>
                    </a:lnTo>
                    <a:lnTo>
                      <a:pt x="6" y="51"/>
                    </a:lnTo>
                    <a:lnTo>
                      <a:pt x="6" y="54"/>
                    </a:lnTo>
                    <a:lnTo>
                      <a:pt x="6" y="56"/>
                    </a:lnTo>
                    <a:lnTo>
                      <a:pt x="6" y="57"/>
                    </a:lnTo>
                    <a:lnTo>
                      <a:pt x="8" y="56"/>
                    </a:lnTo>
                    <a:lnTo>
                      <a:pt x="6" y="59"/>
                    </a:lnTo>
                    <a:lnTo>
                      <a:pt x="6" y="64"/>
                    </a:lnTo>
                    <a:lnTo>
                      <a:pt x="5" y="64"/>
                    </a:lnTo>
                    <a:lnTo>
                      <a:pt x="5" y="65"/>
                    </a:lnTo>
                    <a:lnTo>
                      <a:pt x="8" y="65"/>
                    </a:lnTo>
                    <a:lnTo>
                      <a:pt x="6" y="64"/>
                    </a:lnTo>
                    <a:lnTo>
                      <a:pt x="8" y="61"/>
                    </a:lnTo>
                    <a:lnTo>
                      <a:pt x="8" y="59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9" y="51"/>
                    </a:lnTo>
                    <a:lnTo>
                      <a:pt x="12" y="48"/>
                    </a:lnTo>
                    <a:lnTo>
                      <a:pt x="11" y="51"/>
                    </a:lnTo>
                    <a:lnTo>
                      <a:pt x="9" y="54"/>
                    </a:lnTo>
                    <a:lnTo>
                      <a:pt x="11" y="56"/>
                    </a:lnTo>
                    <a:lnTo>
                      <a:pt x="11" y="53"/>
                    </a:lnTo>
                    <a:lnTo>
                      <a:pt x="12" y="53"/>
                    </a:lnTo>
                    <a:lnTo>
                      <a:pt x="14" y="54"/>
                    </a:lnTo>
                    <a:lnTo>
                      <a:pt x="16" y="51"/>
                    </a:lnTo>
                    <a:lnTo>
                      <a:pt x="14" y="49"/>
                    </a:lnTo>
                    <a:lnTo>
                      <a:pt x="16" y="48"/>
                    </a:lnTo>
                    <a:lnTo>
                      <a:pt x="16" y="51"/>
                    </a:lnTo>
                    <a:lnTo>
                      <a:pt x="19" y="54"/>
                    </a:lnTo>
                    <a:lnTo>
                      <a:pt x="16" y="53"/>
                    </a:lnTo>
                    <a:lnTo>
                      <a:pt x="16" y="57"/>
                    </a:lnTo>
                    <a:lnTo>
                      <a:pt x="16" y="59"/>
                    </a:lnTo>
                    <a:lnTo>
                      <a:pt x="17" y="61"/>
                    </a:lnTo>
                    <a:lnTo>
                      <a:pt x="19" y="62"/>
                    </a:lnTo>
                    <a:lnTo>
                      <a:pt x="16" y="65"/>
                    </a:lnTo>
                    <a:lnTo>
                      <a:pt x="14" y="70"/>
                    </a:lnTo>
                    <a:lnTo>
                      <a:pt x="14" y="73"/>
                    </a:lnTo>
                    <a:lnTo>
                      <a:pt x="12" y="72"/>
                    </a:lnTo>
                    <a:lnTo>
                      <a:pt x="12" y="75"/>
                    </a:lnTo>
                    <a:lnTo>
                      <a:pt x="16" y="78"/>
                    </a:lnTo>
                    <a:lnTo>
                      <a:pt x="14" y="75"/>
                    </a:lnTo>
                    <a:lnTo>
                      <a:pt x="16" y="75"/>
                    </a:lnTo>
                    <a:lnTo>
                      <a:pt x="20" y="78"/>
                    </a:lnTo>
                    <a:lnTo>
                      <a:pt x="20" y="75"/>
                    </a:lnTo>
                    <a:lnTo>
                      <a:pt x="19" y="73"/>
                    </a:lnTo>
                    <a:lnTo>
                      <a:pt x="20" y="73"/>
                    </a:lnTo>
                    <a:lnTo>
                      <a:pt x="24" y="77"/>
                    </a:lnTo>
                    <a:lnTo>
                      <a:pt x="27" y="75"/>
                    </a:lnTo>
                    <a:lnTo>
                      <a:pt x="27" y="75"/>
                    </a:lnTo>
                    <a:lnTo>
                      <a:pt x="30" y="75"/>
                    </a:lnTo>
                    <a:lnTo>
                      <a:pt x="30" y="72"/>
                    </a:lnTo>
                    <a:lnTo>
                      <a:pt x="36" y="72"/>
                    </a:lnTo>
                    <a:lnTo>
                      <a:pt x="33" y="73"/>
                    </a:lnTo>
                    <a:lnTo>
                      <a:pt x="30" y="81"/>
                    </a:lnTo>
                    <a:lnTo>
                      <a:pt x="33" y="88"/>
                    </a:lnTo>
                    <a:lnTo>
                      <a:pt x="35" y="86"/>
                    </a:lnTo>
                    <a:lnTo>
                      <a:pt x="35" y="89"/>
                    </a:lnTo>
                    <a:lnTo>
                      <a:pt x="36" y="88"/>
                    </a:lnTo>
                    <a:lnTo>
                      <a:pt x="40" y="88"/>
                    </a:lnTo>
                    <a:lnTo>
                      <a:pt x="40" y="91"/>
                    </a:lnTo>
                    <a:lnTo>
                      <a:pt x="40" y="91"/>
                    </a:lnTo>
                    <a:lnTo>
                      <a:pt x="36" y="94"/>
                    </a:lnTo>
                    <a:lnTo>
                      <a:pt x="38" y="97"/>
                    </a:lnTo>
                    <a:lnTo>
                      <a:pt x="36" y="101"/>
                    </a:lnTo>
                    <a:lnTo>
                      <a:pt x="38" y="102"/>
                    </a:lnTo>
                    <a:lnTo>
                      <a:pt x="40" y="104"/>
                    </a:lnTo>
                    <a:lnTo>
                      <a:pt x="41" y="105"/>
                    </a:lnTo>
                    <a:lnTo>
                      <a:pt x="41" y="105"/>
                    </a:lnTo>
                    <a:lnTo>
                      <a:pt x="40" y="105"/>
                    </a:lnTo>
                    <a:lnTo>
                      <a:pt x="38" y="104"/>
                    </a:lnTo>
                    <a:lnTo>
                      <a:pt x="36" y="104"/>
                    </a:lnTo>
                    <a:lnTo>
                      <a:pt x="36" y="105"/>
                    </a:lnTo>
                    <a:lnTo>
                      <a:pt x="38" y="107"/>
                    </a:lnTo>
                    <a:lnTo>
                      <a:pt x="36" y="107"/>
                    </a:lnTo>
                    <a:lnTo>
                      <a:pt x="35" y="105"/>
                    </a:lnTo>
                    <a:lnTo>
                      <a:pt x="30" y="107"/>
                    </a:lnTo>
                    <a:lnTo>
                      <a:pt x="28" y="105"/>
                    </a:lnTo>
                    <a:lnTo>
                      <a:pt x="24" y="108"/>
                    </a:lnTo>
                    <a:lnTo>
                      <a:pt x="20" y="112"/>
                    </a:lnTo>
                    <a:lnTo>
                      <a:pt x="17" y="113"/>
                    </a:lnTo>
                    <a:lnTo>
                      <a:pt x="16" y="115"/>
                    </a:lnTo>
                    <a:lnTo>
                      <a:pt x="19" y="115"/>
                    </a:lnTo>
                    <a:lnTo>
                      <a:pt x="19" y="115"/>
                    </a:lnTo>
                    <a:lnTo>
                      <a:pt x="19" y="115"/>
                    </a:lnTo>
                    <a:lnTo>
                      <a:pt x="24" y="113"/>
                    </a:lnTo>
                    <a:lnTo>
                      <a:pt x="24" y="115"/>
                    </a:lnTo>
                    <a:lnTo>
                      <a:pt x="25" y="118"/>
                    </a:lnTo>
                    <a:lnTo>
                      <a:pt x="24" y="118"/>
                    </a:lnTo>
                    <a:lnTo>
                      <a:pt x="25" y="121"/>
                    </a:lnTo>
                    <a:lnTo>
                      <a:pt x="25" y="121"/>
                    </a:lnTo>
                    <a:lnTo>
                      <a:pt x="24" y="126"/>
                    </a:lnTo>
                    <a:lnTo>
                      <a:pt x="20" y="128"/>
                    </a:lnTo>
                    <a:lnTo>
                      <a:pt x="19" y="129"/>
                    </a:lnTo>
                    <a:lnTo>
                      <a:pt x="17" y="129"/>
                    </a:lnTo>
                    <a:lnTo>
                      <a:pt x="14" y="131"/>
                    </a:lnTo>
                    <a:lnTo>
                      <a:pt x="12" y="131"/>
                    </a:lnTo>
                    <a:lnTo>
                      <a:pt x="9" y="132"/>
                    </a:lnTo>
                    <a:lnTo>
                      <a:pt x="11" y="134"/>
                    </a:lnTo>
                    <a:lnTo>
                      <a:pt x="12" y="136"/>
                    </a:lnTo>
                    <a:lnTo>
                      <a:pt x="9" y="136"/>
                    </a:lnTo>
                    <a:lnTo>
                      <a:pt x="14" y="137"/>
                    </a:lnTo>
                    <a:lnTo>
                      <a:pt x="12" y="137"/>
                    </a:lnTo>
                    <a:lnTo>
                      <a:pt x="14" y="139"/>
                    </a:lnTo>
                    <a:lnTo>
                      <a:pt x="16" y="137"/>
                    </a:lnTo>
                    <a:lnTo>
                      <a:pt x="17" y="137"/>
                    </a:lnTo>
                    <a:lnTo>
                      <a:pt x="22" y="136"/>
                    </a:lnTo>
                    <a:lnTo>
                      <a:pt x="22" y="137"/>
                    </a:lnTo>
                    <a:lnTo>
                      <a:pt x="25" y="137"/>
                    </a:lnTo>
                    <a:lnTo>
                      <a:pt x="22" y="139"/>
                    </a:lnTo>
                    <a:lnTo>
                      <a:pt x="22" y="140"/>
                    </a:lnTo>
                    <a:lnTo>
                      <a:pt x="27" y="140"/>
                    </a:lnTo>
                    <a:lnTo>
                      <a:pt x="27" y="139"/>
                    </a:lnTo>
                    <a:lnTo>
                      <a:pt x="28" y="139"/>
                    </a:lnTo>
                    <a:lnTo>
                      <a:pt x="30" y="140"/>
                    </a:lnTo>
                    <a:lnTo>
                      <a:pt x="32" y="144"/>
                    </a:lnTo>
                    <a:lnTo>
                      <a:pt x="36" y="144"/>
                    </a:lnTo>
                    <a:lnTo>
                      <a:pt x="38" y="140"/>
                    </a:lnTo>
                    <a:lnTo>
                      <a:pt x="40" y="140"/>
                    </a:lnTo>
                    <a:lnTo>
                      <a:pt x="43" y="139"/>
                    </a:lnTo>
                    <a:lnTo>
                      <a:pt x="44" y="137"/>
                    </a:lnTo>
                    <a:lnTo>
                      <a:pt x="46" y="136"/>
                    </a:lnTo>
                    <a:lnTo>
                      <a:pt x="43" y="140"/>
                    </a:lnTo>
                    <a:lnTo>
                      <a:pt x="40" y="144"/>
                    </a:lnTo>
                    <a:lnTo>
                      <a:pt x="40" y="147"/>
                    </a:lnTo>
                    <a:lnTo>
                      <a:pt x="36" y="147"/>
                    </a:lnTo>
                    <a:lnTo>
                      <a:pt x="35" y="148"/>
                    </a:lnTo>
                    <a:lnTo>
                      <a:pt x="33" y="147"/>
                    </a:lnTo>
                    <a:lnTo>
                      <a:pt x="27" y="147"/>
                    </a:lnTo>
                    <a:lnTo>
                      <a:pt x="24" y="147"/>
                    </a:lnTo>
                    <a:lnTo>
                      <a:pt x="24" y="150"/>
                    </a:lnTo>
                    <a:lnTo>
                      <a:pt x="22" y="152"/>
                    </a:lnTo>
                    <a:lnTo>
                      <a:pt x="19" y="152"/>
                    </a:lnTo>
                    <a:lnTo>
                      <a:pt x="19" y="156"/>
                    </a:lnTo>
                    <a:lnTo>
                      <a:pt x="16" y="158"/>
                    </a:lnTo>
                    <a:lnTo>
                      <a:pt x="16" y="160"/>
                    </a:lnTo>
                    <a:lnTo>
                      <a:pt x="12" y="160"/>
                    </a:lnTo>
                    <a:lnTo>
                      <a:pt x="12" y="163"/>
                    </a:lnTo>
                    <a:lnTo>
                      <a:pt x="11" y="163"/>
                    </a:lnTo>
                    <a:lnTo>
                      <a:pt x="11" y="164"/>
                    </a:lnTo>
                    <a:lnTo>
                      <a:pt x="8" y="166"/>
                    </a:lnTo>
                    <a:lnTo>
                      <a:pt x="6" y="166"/>
                    </a:lnTo>
                    <a:lnTo>
                      <a:pt x="3" y="168"/>
                    </a:lnTo>
                    <a:lnTo>
                      <a:pt x="3" y="169"/>
                    </a:lnTo>
                    <a:lnTo>
                      <a:pt x="6" y="169"/>
                    </a:lnTo>
                    <a:lnTo>
                      <a:pt x="6" y="168"/>
                    </a:lnTo>
                    <a:lnTo>
                      <a:pt x="9" y="169"/>
                    </a:lnTo>
                    <a:lnTo>
                      <a:pt x="11" y="171"/>
                    </a:lnTo>
                    <a:lnTo>
                      <a:pt x="11" y="169"/>
                    </a:lnTo>
                    <a:lnTo>
                      <a:pt x="11" y="169"/>
                    </a:lnTo>
                    <a:lnTo>
                      <a:pt x="12" y="166"/>
                    </a:lnTo>
                    <a:lnTo>
                      <a:pt x="12" y="168"/>
                    </a:lnTo>
                    <a:lnTo>
                      <a:pt x="14" y="166"/>
                    </a:lnTo>
                    <a:lnTo>
                      <a:pt x="16" y="166"/>
                    </a:lnTo>
                    <a:lnTo>
                      <a:pt x="17" y="164"/>
                    </a:lnTo>
                    <a:lnTo>
                      <a:pt x="19" y="164"/>
                    </a:lnTo>
                    <a:lnTo>
                      <a:pt x="22" y="163"/>
                    </a:lnTo>
                    <a:lnTo>
                      <a:pt x="24" y="164"/>
                    </a:lnTo>
                    <a:lnTo>
                      <a:pt x="24" y="163"/>
                    </a:lnTo>
                    <a:lnTo>
                      <a:pt x="25" y="164"/>
                    </a:lnTo>
                    <a:lnTo>
                      <a:pt x="27" y="164"/>
                    </a:lnTo>
                    <a:lnTo>
                      <a:pt x="28" y="166"/>
                    </a:lnTo>
                    <a:lnTo>
                      <a:pt x="32" y="166"/>
                    </a:lnTo>
                    <a:lnTo>
                      <a:pt x="30" y="164"/>
                    </a:lnTo>
                    <a:lnTo>
                      <a:pt x="32" y="164"/>
                    </a:lnTo>
                    <a:lnTo>
                      <a:pt x="33" y="163"/>
                    </a:lnTo>
                    <a:lnTo>
                      <a:pt x="32" y="160"/>
                    </a:lnTo>
                    <a:lnTo>
                      <a:pt x="33" y="158"/>
                    </a:lnTo>
                    <a:lnTo>
                      <a:pt x="35" y="158"/>
                    </a:lnTo>
                    <a:lnTo>
                      <a:pt x="35" y="158"/>
                    </a:lnTo>
                    <a:lnTo>
                      <a:pt x="41" y="156"/>
                    </a:lnTo>
                    <a:lnTo>
                      <a:pt x="43" y="156"/>
                    </a:lnTo>
                    <a:lnTo>
                      <a:pt x="46" y="158"/>
                    </a:lnTo>
                    <a:lnTo>
                      <a:pt x="48" y="158"/>
                    </a:lnTo>
                    <a:lnTo>
                      <a:pt x="51" y="158"/>
                    </a:lnTo>
                    <a:lnTo>
                      <a:pt x="52" y="160"/>
                    </a:lnTo>
                    <a:lnTo>
                      <a:pt x="54" y="156"/>
                    </a:lnTo>
                    <a:lnTo>
                      <a:pt x="55" y="155"/>
                    </a:lnTo>
                    <a:lnTo>
                      <a:pt x="59" y="156"/>
                    </a:lnTo>
                    <a:lnTo>
                      <a:pt x="62" y="153"/>
                    </a:lnTo>
                    <a:lnTo>
                      <a:pt x="63" y="155"/>
                    </a:lnTo>
                    <a:lnTo>
                      <a:pt x="65" y="155"/>
                    </a:lnTo>
                    <a:lnTo>
                      <a:pt x="65" y="153"/>
                    </a:lnTo>
                    <a:lnTo>
                      <a:pt x="67" y="155"/>
                    </a:lnTo>
                    <a:lnTo>
                      <a:pt x="68" y="155"/>
                    </a:lnTo>
                    <a:lnTo>
                      <a:pt x="70" y="153"/>
                    </a:lnTo>
                    <a:lnTo>
                      <a:pt x="75" y="153"/>
                    </a:lnTo>
                    <a:lnTo>
                      <a:pt x="78" y="153"/>
                    </a:lnTo>
                    <a:lnTo>
                      <a:pt x="79" y="155"/>
                    </a:lnTo>
                    <a:lnTo>
                      <a:pt x="81" y="155"/>
                    </a:lnTo>
                    <a:lnTo>
                      <a:pt x="84" y="153"/>
                    </a:lnTo>
                    <a:lnTo>
                      <a:pt x="86" y="152"/>
                    </a:lnTo>
                    <a:lnTo>
                      <a:pt x="87" y="150"/>
                    </a:lnTo>
                    <a:lnTo>
                      <a:pt x="89" y="150"/>
                    </a:lnTo>
                    <a:lnTo>
                      <a:pt x="91" y="150"/>
                    </a:lnTo>
                    <a:lnTo>
                      <a:pt x="91" y="148"/>
                    </a:lnTo>
                    <a:lnTo>
                      <a:pt x="94" y="147"/>
                    </a:lnTo>
                    <a:lnTo>
                      <a:pt x="95" y="147"/>
                    </a:lnTo>
                    <a:lnTo>
                      <a:pt x="95" y="144"/>
                    </a:lnTo>
                    <a:lnTo>
                      <a:pt x="95" y="142"/>
                    </a:lnTo>
                    <a:lnTo>
                      <a:pt x="95" y="140"/>
                    </a:lnTo>
                    <a:lnTo>
                      <a:pt x="92" y="140"/>
                    </a:lnTo>
                    <a:lnTo>
                      <a:pt x="89" y="142"/>
                    </a:lnTo>
                    <a:lnTo>
                      <a:pt x="87" y="142"/>
                    </a:lnTo>
                    <a:lnTo>
                      <a:pt x="86" y="142"/>
                    </a:lnTo>
                    <a:lnTo>
                      <a:pt x="84" y="142"/>
                    </a:lnTo>
                    <a:lnTo>
                      <a:pt x="86" y="140"/>
                    </a:lnTo>
                    <a:lnTo>
                      <a:pt x="86" y="140"/>
                    </a:lnTo>
                    <a:lnTo>
                      <a:pt x="87" y="140"/>
                    </a:lnTo>
                    <a:lnTo>
                      <a:pt x="84" y="139"/>
                    </a:lnTo>
                    <a:lnTo>
                      <a:pt x="83" y="140"/>
                    </a:lnTo>
                    <a:lnTo>
                      <a:pt x="86" y="139"/>
                    </a:lnTo>
                    <a:lnTo>
                      <a:pt x="87" y="139"/>
                    </a:lnTo>
                    <a:lnTo>
                      <a:pt x="89" y="137"/>
                    </a:lnTo>
                    <a:lnTo>
                      <a:pt x="89" y="136"/>
                    </a:lnTo>
                    <a:lnTo>
                      <a:pt x="86" y="136"/>
                    </a:lnTo>
                    <a:lnTo>
                      <a:pt x="87" y="134"/>
                    </a:lnTo>
                    <a:lnTo>
                      <a:pt x="89" y="132"/>
                    </a:lnTo>
                    <a:lnTo>
                      <a:pt x="91" y="134"/>
                    </a:lnTo>
                    <a:lnTo>
                      <a:pt x="92" y="132"/>
                    </a:lnTo>
                    <a:lnTo>
                      <a:pt x="94" y="131"/>
                    </a:lnTo>
                    <a:lnTo>
                      <a:pt x="92" y="131"/>
                    </a:lnTo>
                    <a:lnTo>
                      <a:pt x="92" y="131"/>
                    </a:lnTo>
                    <a:lnTo>
                      <a:pt x="91" y="129"/>
                    </a:lnTo>
                    <a:lnTo>
                      <a:pt x="92" y="128"/>
                    </a:lnTo>
                    <a:lnTo>
                      <a:pt x="92" y="129"/>
                    </a:lnTo>
                    <a:lnTo>
                      <a:pt x="94" y="129"/>
                    </a:lnTo>
                    <a:lnTo>
                      <a:pt x="95" y="128"/>
                    </a:lnTo>
                    <a:lnTo>
                      <a:pt x="97" y="128"/>
                    </a:lnTo>
                    <a:lnTo>
                      <a:pt x="97" y="123"/>
                    </a:lnTo>
                    <a:lnTo>
                      <a:pt x="99" y="120"/>
                    </a:lnTo>
                    <a:lnTo>
                      <a:pt x="97" y="118"/>
                    </a:lnTo>
                    <a:lnTo>
                      <a:pt x="97" y="115"/>
                    </a:lnTo>
                    <a:lnTo>
                      <a:pt x="92" y="110"/>
                    </a:lnTo>
                    <a:lnTo>
                      <a:pt x="86" y="110"/>
                    </a:lnTo>
                    <a:lnTo>
                      <a:pt x="81" y="110"/>
                    </a:lnTo>
                    <a:lnTo>
                      <a:pt x="81" y="113"/>
                    </a:lnTo>
                    <a:lnTo>
                      <a:pt x="79" y="115"/>
                    </a:lnTo>
                    <a:lnTo>
                      <a:pt x="78" y="113"/>
                    </a:lnTo>
                    <a:lnTo>
                      <a:pt x="75" y="112"/>
                    </a:lnTo>
                    <a:lnTo>
                      <a:pt x="79" y="108"/>
                    </a:lnTo>
                    <a:lnTo>
                      <a:pt x="79" y="105"/>
                    </a:lnTo>
                    <a:lnTo>
                      <a:pt x="76" y="101"/>
                    </a:lnTo>
                    <a:lnTo>
                      <a:pt x="75" y="101"/>
                    </a:lnTo>
                    <a:lnTo>
                      <a:pt x="71" y="99"/>
                    </a:lnTo>
                    <a:lnTo>
                      <a:pt x="71" y="97"/>
                    </a:lnTo>
                    <a:lnTo>
                      <a:pt x="70" y="97"/>
                    </a:lnTo>
                    <a:lnTo>
                      <a:pt x="68" y="97"/>
                    </a:lnTo>
                    <a:lnTo>
                      <a:pt x="67" y="97"/>
                    </a:lnTo>
                    <a:lnTo>
                      <a:pt x="65" y="97"/>
                    </a:lnTo>
                    <a:lnTo>
                      <a:pt x="68" y="96"/>
                    </a:lnTo>
                    <a:lnTo>
                      <a:pt x="68" y="96"/>
                    </a:lnTo>
                    <a:lnTo>
                      <a:pt x="71" y="96"/>
                    </a:lnTo>
                    <a:lnTo>
                      <a:pt x="71" y="96"/>
                    </a:lnTo>
                    <a:lnTo>
                      <a:pt x="73" y="97"/>
                    </a:lnTo>
                    <a:lnTo>
                      <a:pt x="75" y="97"/>
                    </a:lnTo>
                    <a:lnTo>
                      <a:pt x="76" y="97"/>
                    </a:lnTo>
                    <a:lnTo>
                      <a:pt x="73" y="93"/>
                    </a:lnTo>
                    <a:lnTo>
                      <a:pt x="70" y="91"/>
                    </a:lnTo>
                    <a:lnTo>
                      <a:pt x="71" y="89"/>
                    </a:lnTo>
                    <a:lnTo>
                      <a:pt x="73" y="89"/>
                    </a:lnTo>
                    <a:lnTo>
                      <a:pt x="71" y="88"/>
                    </a:lnTo>
                    <a:lnTo>
                      <a:pt x="70" y="86"/>
                    </a:lnTo>
                    <a:lnTo>
                      <a:pt x="70" y="86"/>
                    </a:lnTo>
                    <a:lnTo>
                      <a:pt x="67" y="81"/>
                    </a:lnTo>
                    <a:lnTo>
                      <a:pt x="63" y="80"/>
                    </a:lnTo>
                    <a:lnTo>
                      <a:pt x="59" y="80"/>
                    </a:lnTo>
                    <a:lnTo>
                      <a:pt x="59" y="77"/>
                    </a:lnTo>
                    <a:lnTo>
                      <a:pt x="57" y="77"/>
                    </a:lnTo>
                    <a:lnTo>
                      <a:pt x="55" y="72"/>
                    </a:lnTo>
                    <a:lnTo>
                      <a:pt x="54" y="69"/>
                    </a:lnTo>
                    <a:lnTo>
                      <a:pt x="54" y="62"/>
                    </a:lnTo>
                    <a:lnTo>
                      <a:pt x="52" y="61"/>
                    </a:lnTo>
                    <a:lnTo>
                      <a:pt x="51" y="61"/>
                    </a:lnTo>
                    <a:lnTo>
                      <a:pt x="46" y="54"/>
                    </a:lnTo>
                    <a:lnTo>
                      <a:pt x="44" y="54"/>
                    </a:lnTo>
                    <a:lnTo>
                      <a:pt x="43" y="53"/>
                    </a:lnTo>
                    <a:lnTo>
                      <a:pt x="40" y="51"/>
                    </a:lnTo>
                    <a:lnTo>
                      <a:pt x="38" y="53"/>
                    </a:lnTo>
                    <a:lnTo>
                      <a:pt x="36" y="54"/>
                    </a:lnTo>
                    <a:lnTo>
                      <a:pt x="33" y="53"/>
                    </a:lnTo>
                    <a:lnTo>
                      <a:pt x="32" y="53"/>
                    </a:lnTo>
                    <a:lnTo>
                      <a:pt x="28" y="53"/>
                    </a:lnTo>
                    <a:lnTo>
                      <a:pt x="28" y="51"/>
                    </a:lnTo>
                    <a:lnTo>
                      <a:pt x="30" y="51"/>
                    </a:lnTo>
                    <a:lnTo>
                      <a:pt x="33" y="51"/>
                    </a:lnTo>
                    <a:lnTo>
                      <a:pt x="35" y="51"/>
                    </a:lnTo>
                    <a:lnTo>
                      <a:pt x="36" y="48"/>
                    </a:lnTo>
                    <a:lnTo>
                      <a:pt x="38" y="49"/>
                    </a:lnTo>
                    <a:lnTo>
                      <a:pt x="41" y="46"/>
                    </a:lnTo>
                    <a:lnTo>
                      <a:pt x="38" y="46"/>
                    </a:lnTo>
                    <a:lnTo>
                      <a:pt x="38" y="45"/>
                    </a:lnTo>
                    <a:lnTo>
                      <a:pt x="38" y="43"/>
                    </a:lnTo>
                    <a:lnTo>
                      <a:pt x="35" y="45"/>
                    </a:lnTo>
                    <a:lnTo>
                      <a:pt x="33" y="45"/>
                    </a:lnTo>
                    <a:lnTo>
                      <a:pt x="36" y="43"/>
                    </a:lnTo>
                    <a:lnTo>
                      <a:pt x="40" y="43"/>
                    </a:lnTo>
                    <a:lnTo>
                      <a:pt x="41" y="42"/>
                    </a:lnTo>
                    <a:lnTo>
                      <a:pt x="41" y="40"/>
                    </a:lnTo>
                    <a:lnTo>
                      <a:pt x="43" y="38"/>
                    </a:lnTo>
                    <a:lnTo>
                      <a:pt x="44" y="35"/>
                    </a:lnTo>
                    <a:lnTo>
                      <a:pt x="46" y="34"/>
                    </a:lnTo>
                    <a:lnTo>
                      <a:pt x="46" y="32"/>
                    </a:lnTo>
                    <a:lnTo>
                      <a:pt x="48" y="30"/>
                    </a:lnTo>
                    <a:lnTo>
                      <a:pt x="46" y="29"/>
                    </a:lnTo>
                    <a:lnTo>
                      <a:pt x="48" y="26"/>
                    </a:lnTo>
                    <a:lnTo>
                      <a:pt x="49" y="24"/>
                    </a:lnTo>
                    <a:lnTo>
                      <a:pt x="49" y="22"/>
                    </a:lnTo>
                    <a:lnTo>
                      <a:pt x="46" y="19"/>
                    </a:lnTo>
                    <a:lnTo>
                      <a:pt x="46" y="19"/>
                    </a:lnTo>
                    <a:lnTo>
                      <a:pt x="40" y="19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5" y="19"/>
                    </a:lnTo>
                    <a:lnTo>
                      <a:pt x="32" y="19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28" y="21"/>
                    </a:lnTo>
                    <a:lnTo>
                      <a:pt x="25" y="21"/>
                    </a:lnTo>
                    <a:lnTo>
                      <a:pt x="25" y="21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5" y="19"/>
                    </a:lnTo>
                    <a:lnTo>
                      <a:pt x="27" y="16"/>
                    </a:lnTo>
                    <a:lnTo>
                      <a:pt x="25" y="18"/>
                    </a:lnTo>
                    <a:lnTo>
                      <a:pt x="24" y="16"/>
                    </a:lnTo>
                    <a:lnTo>
                      <a:pt x="25" y="16"/>
                    </a:lnTo>
                    <a:lnTo>
                      <a:pt x="25" y="14"/>
                    </a:lnTo>
                    <a:lnTo>
                      <a:pt x="30" y="10"/>
                    </a:lnTo>
                    <a:lnTo>
                      <a:pt x="32" y="8"/>
                    </a:lnTo>
                    <a:lnTo>
                      <a:pt x="35" y="6"/>
                    </a:lnTo>
                    <a:lnTo>
                      <a:pt x="35" y="5"/>
                    </a:lnTo>
                    <a:lnTo>
                      <a:pt x="35" y="3"/>
                    </a:lnTo>
                    <a:lnTo>
                      <a:pt x="35" y="2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32" y="2"/>
                    </a:lnTo>
                    <a:lnTo>
                      <a:pt x="30" y="2"/>
                    </a:lnTo>
                    <a:lnTo>
                      <a:pt x="27" y="2"/>
                    </a:lnTo>
                    <a:lnTo>
                      <a:pt x="24" y="2"/>
                    </a:lnTo>
                    <a:lnTo>
                      <a:pt x="22" y="3"/>
                    </a:lnTo>
                    <a:lnTo>
                      <a:pt x="20" y="3"/>
                    </a:lnTo>
                    <a:lnTo>
                      <a:pt x="20" y="3"/>
                    </a:lnTo>
                    <a:lnTo>
                      <a:pt x="20" y="3"/>
                    </a:lnTo>
                    <a:lnTo>
                      <a:pt x="19" y="2"/>
                    </a:lnTo>
                    <a:lnTo>
                      <a:pt x="17" y="5"/>
                    </a:lnTo>
                    <a:lnTo>
                      <a:pt x="17" y="2"/>
                    </a:lnTo>
                    <a:lnTo>
                      <a:pt x="14" y="2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8"/>
                    </a:lnTo>
                    <a:lnTo>
                      <a:pt x="11" y="8"/>
                    </a:lnTo>
                    <a:lnTo>
                      <a:pt x="11" y="10"/>
                    </a:lnTo>
                    <a:lnTo>
                      <a:pt x="11" y="13"/>
                    </a:lnTo>
                    <a:lnTo>
                      <a:pt x="9" y="13"/>
                    </a:lnTo>
                    <a:lnTo>
                      <a:pt x="12" y="14"/>
                    </a:lnTo>
                    <a:lnTo>
                      <a:pt x="12" y="16"/>
                    </a:lnTo>
                    <a:lnTo>
                      <a:pt x="11" y="14"/>
                    </a:lnTo>
                    <a:lnTo>
                      <a:pt x="9" y="16"/>
                    </a:lnTo>
                    <a:lnTo>
                      <a:pt x="8" y="14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6" y="18"/>
                    </a:lnTo>
                    <a:lnTo>
                      <a:pt x="6" y="16"/>
                    </a:lnTo>
                    <a:lnTo>
                      <a:pt x="5" y="18"/>
                    </a:lnTo>
                    <a:lnTo>
                      <a:pt x="6" y="19"/>
                    </a:lnTo>
                    <a:lnTo>
                      <a:pt x="5" y="21"/>
                    </a:lnTo>
                    <a:lnTo>
                      <a:pt x="6" y="22"/>
                    </a:lnTo>
                    <a:lnTo>
                      <a:pt x="8" y="22"/>
                    </a:lnTo>
                    <a:lnTo>
                      <a:pt x="6" y="22"/>
                    </a:lnTo>
                    <a:lnTo>
                      <a:pt x="5" y="22"/>
                    </a:lnTo>
                    <a:close/>
                  </a:path>
                </a:pathLst>
              </a:custGeom>
              <a:solidFill>
                <a:srgbClr val="00A6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9" name="Google Shape;1239;p15"/>
              <p:cNvSpPr/>
              <p:nvPr/>
            </p:nvSpPr>
            <p:spPr>
              <a:xfrm>
                <a:off x="4597" y="1508"/>
                <a:ext cx="5" cy="2"/>
              </a:xfrm>
              <a:custGeom>
                <a:avLst/>
                <a:gdLst/>
                <a:ahLst/>
                <a:cxnLst/>
                <a:rect l="l" t="t" r="r" b="b"/>
                <a:pathLst>
                  <a:path w="5" h="2" extrusionOk="0">
                    <a:moveTo>
                      <a:pt x="5" y="2"/>
                    </a:move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0" name="Google Shape;1240;p15"/>
              <p:cNvSpPr/>
              <p:nvPr/>
            </p:nvSpPr>
            <p:spPr>
              <a:xfrm>
                <a:off x="4624" y="1543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1241;p15"/>
              <p:cNvSpPr/>
              <p:nvPr/>
            </p:nvSpPr>
            <p:spPr>
              <a:xfrm>
                <a:off x="4589" y="1556"/>
                <a:ext cx="31" cy="26"/>
              </a:xfrm>
              <a:custGeom>
                <a:avLst/>
                <a:gdLst/>
                <a:ahLst/>
                <a:cxnLst/>
                <a:rect l="l" t="t" r="r" b="b"/>
                <a:pathLst>
                  <a:path w="31" h="26" extrusionOk="0">
                    <a:moveTo>
                      <a:pt x="7" y="6"/>
                    </a:moveTo>
                    <a:lnTo>
                      <a:pt x="5" y="8"/>
                    </a:lnTo>
                    <a:lnTo>
                      <a:pt x="4" y="8"/>
                    </a:lnTo>
                    <a:lnTo>
                      <a:pt x="0" y="14"/>
                    </a:lnTo>
                    <a:lnTo>
                      <a:pt x="5" y="21"/>
                    </a:lnTo>
                    <a:lnTo>
                      <a:pt x="8" y="21"/>
                    </a:lnTo>
                    <a:lnTo>
                      <a:pt x="8" y="16"/>
                    </a:lnTo>
                    <a:lnTo>
                      <a:pt x="10" y="14"/>
                    </a:lnTo>
                    <a:lnTo>
                      <a:pt x="15" y="18"/>
                    </a:lnTo>
                    <a:lnTo>
                      <a:pt x="16" y="22"/>
                    </a:lnTo>
                    <a:lnTo>
                      <a:pt x="20" y="22"/>
                    </a:lnTo>
                    <a:lnTo>
                      <a:pt x="23" y="24"/>
                    </a:lnTo>
                    <a:lnTo>
                      <a:pt x="23" y="26"/>
                    </a:lnTo>
                    <a:lnTo>
                      <a:pt x="23" y="22"/>
                    </a:lnTo>
                    <a:lnTo>
                      <a:pt x="24" y="22"/>
                    </a:lnTo>
                    <a:lnTo>
                      <a:pt x="26" y="21"/>
                    </a:lnTo>
                    <a:lnTo>
                      <a:pt x="26" y="19"/>
                    </a:lnTo>
                    <a:lnTo>
                      <a:pt x="29" y="19"/>
                    </a:lnTo>
                    <a:lnTo>
                      <a:pt x="29" y="18"/>
                    </a:lnTo>
                    <a:lnTo>
                      <a:pt x="28" y="18"/>
                    </a:lnTo>
                    <a:lnTo>
                      <a:pt x="29" y="14"/>
                    </a:lnTo>
                    <a:lnTo>
                      <a:pt x="28" y="13"/>
                    </a:lnTo>
                    <a:lnTo>
                      <a:pt x="29" y="13"/>
                    </a:lnTo>
                    <a:lnTo>
                      <a:pt x="31" y="18"/>
                    </a:lnTo>
                    <a:lnTo>
                      <a:pt x="31" y="11"/>
                    </a:lnTo>
                    <a:lnTo>
                      <a:pt x="26" y="11"/>
                    </a:lnTo>
                    <a:lnTo>
                      <a:pt x="29" y="10"/>
                    </a:lnTo>
                    <a:lnTo>
                      <a:pt x="24" y="5"/>
                    </a:lnTo>
                    <a:lnTo>
                      <a:pt x="24" y="2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0" y="3"/>
                    </a:lnTo>
                    <a:lnTo>
                      <a:pt x="8" y="5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2" name="Google Shape;1242;p15"/>
              <p:cNvSpPr/>
              <p:nvPr/>
            </p:nvSpPr>
            <p:spPr>
              <a:xfrm>
                <a:off x="4628" y="1572"/>
                <a:ext cx="4" cy="8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1" y="5"/>
                    </a:moveTo>
                    <a:lnTo>
                      <a:pt x="0" y="8"/>
                    </a:lnTo>
                    <a:lnTo>
                      <a:pt x="1" y="8"/>
                    </a:lnTo>
                    <a:lnTo>
                      <a:pt x="4" y="5"/>
                    </a:lnTo>
                    <a:lnTo>
                      <a:pt x="4" y="3"/>
                    </a:lnTo>
                    <a:lnTo>
                      <a:pt x="4" y="0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3" name="Google Shape;1243;p15"/>
              <p:cNvSpPr/>
              <p:nvPr/>
            </p:nvSpPr>
            <p:spPr>
              <a:xfrm>
                <a:off x="4609" y="1543"/>
                <a:ext cx="4" cy="7"/>
              </a:xfrm>
              <a:custGeom>
                <a:avLst/>
                <a:gdLst/>
                <a:ahLst/>
                <a:cxnLst/>
                <a:rect l="l" t="t" r="r" b="b"/>
                <a:pathLst>
                  <a:path w="4" h="7" extrusionOk="0">
                    <a:moveTo>
                      <a:pt x="4" y="5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1" y="7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4" name="Google Shape;1244;p15"/>
              <p:cNvSpPr/>
              <p:nvPr/>
            </p:nvSpPr>
            <p:spPr>
              <a:xfrm>
                <a:off x="4607" y="1527"/>
                <a:ext cx="2" cy="4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0" y="4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5" name="Google Shape;1245;p15"/>
              <p:cNvSpPr/>
              <p:nvPr/>
            </p:nvSpPr>
            <p:spPr>
              <a:xfrm>
                <a:off x="4631" y="1593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0" y="1"/>
                    </a:moveTo>
                    <a:lnTo>
                      <a:pt x="3" y="4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6" name="Google Shape;1246;p15"/>
              <p:cNvSpPr/>
              <p:nvPr/>
            </p:nvSpPr>
            <p:spPr>
              <a:xfrm>
                <a:off x="4669" y="1644"/>
                <a:ext cx="6" cy="3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5" y="0"/>
                    </a:moveTo>
                    <a:lnTo>
                      <a:pt x="0" y="1"/>
                    </a:lnTo>
                    <a:lnTo>
                      <a:pt x="2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7" name="Google Shape;1247;p15"/>
              <p:cNvSpPr/>
              <p:nvPr/>
            </p:nvSpPr>
            <p:spPr>
              <a:xfrm>
                <a:off x="4621" y="1546"/>
                <a:ext cx="3" cy="8"/>
              </a:xfrm>
              <a:custGeom>
                <a:avLst/>
                <a:gdLst/>
                <a:ahLst/>
                <a:cxnLst/>
                <a:rect l="l" t="t" r="r" b="b"/>
                <a:pathLst>
                  <a:path w="3" h="8" extrusionOk="0">
                    <a:moveTo>
                      <a:pt x="0" y="2"/>
                    </a:moveTo>
                    <a:lnTo>
                      <a:pt x="0" y="7"/>
                    </a:lnTo>
                    <a:lnTo>
                      <a:pt x="3" y="8"/>
                    </a:lnTo>
                    <a:lnTo>
                      <a:pt x="3" y="5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8" name="Google Shape;1248;p15"/>
              <p:cNvSpPr/>
              <p:nvPr/>
            </p:nvSpPr>
            <p:spPr>
              <a:xfrm>
                <a:off x="4610" y="1529"/>
                <a:ext cx="8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5" y="6"/>
                    </a:moveTo>
                    <a:lnTo>
                      <a:pt x="8" y="5"/>
                    </a:lnTo>
                    <a:lnTo>
                      <a:pt x="7" y="3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3" y="3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9" name="Google Shape;1249;p15"/>
              <p:cNvSpPr/>
              <p:nvPr/>
            </p:nvSpPr>
            <p:spPr>
              <a:xfrm>
                <a:off x="4644" y="1484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0" name="Google Shape;1250;p15"/>
              <p:cNvSpPr/>
              <p:nvPr/>
            </p:nvSpPr>
            <p:spPr>
              <a:xfrm>
                <a:off x="4597" y="1519"/>
                <a:ext cx="2" cy="4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2" y="0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Google Shape;1251;p15"/>
              <p:cNvSpPr/>
              <p:nvPr/>
            </p:nvSpPr>
            <p:spPr>
              <a:xfrm>
                <a:off x="4599" y="1513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2" h="6" extrusionOk="0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2" name="Google Shape;1252;p15"/>
              <p:cNvSpPr/>
              <p:nvPr/>
            </p:nvSpPr>
            <p:spPr>
              <a:xfrm>
                <a:off x="4628" y="1637"/>
                <a:ext cx="161" cy="153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53" extrusionOk="0">
                    <a:moveTo>
                      <a:pt x="156" y="122"/>
                    </a:moveTo>
                    <a:lnTo>
                      <a:pt x="153" y="122"/>
                    </a:lnTo>
                    <a:lnTo>
                      <a:pt x="148" y="118"/>
                    </a:lnTo>
                    <a:lnTo>
                      <a:pt x="148" y="110"/>
                    </a:lnTo>
                    <a:lnTo>
                      <a:pt x="143" y="107"/>
                    </a:lnTo>
                    <a:lnTo>
                      <a:pt x="146" y="106"/>
                    </a:lnTo>
                    <a:lnTo>
                      <a:pt x="149" y="104"/>
                    </a:lnTo>
                    <a:lnTo>
                      <a:pt x="149" y="99"/>
                    </a:lnTo>
                    <a:lnTo>
                      <a:pt x="148" y="98"/>
                    </a:lnTo>
                    <a:lnTo>
                      <a:pt x="146" y="94"/>
                    </a:lnTo>
                    <a:lnTo>
                      <a:pt x="148" y="93"/>
                    </a:lnTo>
                    <a:lnTo>
                      <a:pt x="148" y="93"/>
                    </a:lnTo>
                    <a:lnTo>
                      <a:pt x="148" y="90"/>
                    </a:lnTo>
                    <a:lnTo>
                      <a:pt x="146" y="90"/>
                    </a:lnTo>
                    <a:lnTo>
                      <a:pt x="145" y="85"/>
                    </a:lnTo>
                    <a:lnTo>
                      <a:pt x="143" y="83"/>
                    </a:lnTo>
                    <a:lnTo>
                      <a:pt x="140" y="83"/>
                    </a:lnTo>
                    <a:lnTo>
                      <a:pt x="138" y="85"/>
                    </a:lnTo>
                    <a:lnTo>
                      <a:pt x="138" y="88"/>
                    </a:lnTo>
                    <a:lnTo>
                      <a:pt x="135" y="90"/>
                    </a:lnTo>
                    <a:lnTo>
                      <a:pt x="132" y="90"/>
                    </a:lnTo>
                    <a:lnTo>
                      <a:pt x="132" y="86"/>
                    </a:lnTo>
                    <a:lnTo>
                      <a:pt x="134" y="86"/>
                    </a:lnTo>
                    <a:lnTo>
                      <a:pt x="135" y="86"/>
                    </a:lnTo>
                    <a:lnTo>
                      <a:pt x="135" y="83"/>
                    </a:lnTo>
                    <a:lnTo>
                      <a:pt x="137" y="79"/>
                    </a:lnTo>
                    <a:lnTo>
                      <a:pt x="140" y="74"/>
                    </a:lnTo>
                    <a:lnTo>
                      <a:pt x="141" y="72"/>
                    </a:lnTo>
                    <a:lnTo>
                      <a:pt x="145" y="69"/>
                    </a:lnTo>
                    <a:lnTo>
                      <a:pt x="148" y="67"/>
                    </a:lnTo>
                    <a:lnTo>
                      <a:pt x="146" y="66"/>
                    </a:lnTo>
                    <a:lnTo>
                      <a:pt x="143" y="64"/>
                    </a:lnTo>
                    <a:lnTo>
                      <a:pt x="146" y="61"/>
                    </a:lnTo>
                    <a:lnTo>
                      <a:pt x="149" y="61"/>
                    </a:lnTo>
                    <a:lnTo>
                      <a:pt x="149" y="63"/>
                    </a:lnTo>
                    <a:lnTo>
                      <a:pt x="153" y="64"/>
                    </a:lnTo>
                    <a:lnTo>
                      <a:pt x="157" y="63"/>
                    </a:lnTo>
                    <a:lnTo>
                      <a:pt x="156" y="59"/>
                    </a:lnTo>
                    <a:lnTo>
                      <a:pt x="153" y="58"/>
                    </a:lnTo>
                    <a:lnTo>
                      <a:pt x="153" y="53"/>
                    </a:lnTo>
                    <a:lnTo>
                      <a:pt x="154" y="48"/>
                    </a:lnTo>
                    <a:lnTo>
                      <a:pt x="156" y="47"/>
                    </a:lnTo>
                    <a:lnTo>
                      <a:pt x="156" y="45"/>
                    </a:lnTo>
                    <a:lnTo>
                      <a:pt x="157" y="40"/>
                    </a:lnTo>
                    <a:lnTo>
                      <a:pt x="161" y="37"/>
                    </a:lnTo>
                    <a:lnTo>
                      <a:pt x="157" y="35"/>
                    </a:lnTo>
                    <a:lnTo>
                      <a:pt x="156" y="35"/>
                    </a:lnTo>
                    <a:lnTo>
                      <a:pt x="153" y="34"/>
                    </a:lnTo>
                    <a:lnTo>
                      <a:pt x="149" y="35"/>
                    </a:lnTo>
                    <a:lnTo>
                      <a:pt x="148" y="34"/>
                    </a:lnTo>
                    <a:lnTo>
                      <a:pt x="145" y="34"/>
                    </a:lnTo>
                    <a:lnTo>
                      <a:pt x="143" y="35"/>
                    </a:lnTo>
                    <a:lnTo>
                      <a:pt x="140" y="32"/>
                    </a:lnTo>
                    <a:lnTo>
                      <a:pt x="140" y="31"/>
                    </a:lnTo>
                    <a:lnTo>
                      <a:pt x="138" y="29"/>
                    </a:lnTo>
                    <a:lnTo>
                      <a:pt x="135" y="29"/>
                    </a:lnTo>
                    <a:lnTo>
                      <a:pt x="132" y="29"/>
                    </a:lnTo>
                    <a:lnTo>
                      <a:pt x="130" y="26"/>
                    </a:lnTo>
                    <a:lnTo>
                      <a:pt x="130" y="26"/>
                    </a:lnTo>
                    <a:lnTo>
                      <a:pt x="129" y="26"/>
                    </a:lnTo>
                    <a:lnTo>
                      <a:pt x="127" y="27"/>
                    </a:lnTo>
                    <a:lnTo>
                      <a:pt x="124" y="26"/>
                    </a:lnTo>
                    <a:lnTo>
                      <a:pt x="122" y="26"/>
                    </a:lnTo>
                    <a:lnTo>
                      <a:pt x="119" y="21"/>
                    </a:lnTo>
                    <a:lnTo>
                      <a:pt x="118" y="21"/>
                    </a:lnTo>
                    <a:lnTo>
                      <a:pt x="116" y="20"/>
                    </a:lnTo>
                    <a:lnTo>
                      <a:pt x="114" y="20"/>
                    </a:lnTo>
                    <a:lnTo>
                      <a:pt x="113" y="20"/>
                    </a:lnTo>
                    <a:lnTo>
                      <a:pt x="110" y="20"/>
                    </a:lnTo>
                    <a:lnTo>
                      <a:pt x="110" y="15"/>
                    </a:lnTo>
                    <a:lnTo>
                      <a:pt x="108" y="15"/>
                    </a:lnTo>
                    <a:lnTo>
                      <a:pt x="105" y="13"/>
                    </a:lnTo>
                    <a:lnTo>
                      <a:pt x="103" y="13"/>
                    </a:lnTo>
                    <a:lnTo>
                      <a:pt x="100" y="10"/>
                    </a:lnTo>
                    <a:lnTo>
                      <a:pt x="100" y="7"/>
                    </a:lnTo>
                    <a:lnTo>
                      <a:pt x="97" y="5"/>
                    </a:lnTo>
                    <a:lnTo>
                      <a:pt x="95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83" y="7"/>
                    </a:lnTo>
                    <a:lnTo>
                      <a:pt x="83" y="10"/>
                    </a:lnTo>
                    <a:lnTo>
                      <a:pt x="83" y="15"/>
                    </a:lnTo>
                    <a:lnTo>
                      <a:pt x="78" y="20"/>
                    </a:lnTo>
                    <a:lnTo>
                      <a:pt x="78" y="21"/>
                    </a:lnTo>
                    <a:lnTo>
                      <a:pt x="73" y="21"/>
                    </a:lnTo>
                    <a:lnTo>
                      <a:pt x="71" y="23"/>
                    </a:lnTo>
                    <a:lnTo>
                      <a:pt x="68" y="21"/>
                    </a:lnTo>
                    <a:lnTo>
                      <a:pt x="63" y="24"/>
                    </a:lnTo>
                    <a:lnTo>
                      <a:pt x="62" y="26"/>
                    </a:lnTo>
                    <a:lnTo>
                      <a:pt x="63" y="27"/>
                    </a:lnTo>
                    <a:lnTo>
                      <a:pt x="65" y="29"/>
                    </a:lnTo>
                    <a:lnTo>
                      <a:pt x="62" y="31"/>
                    </a:lnTo>
                    <a:lnTo>
                      <a:pt x="59" y="32"/>
                    </a:lnTo>
                    <a:lnTo>
                      <a:pt x="52" y="31"/>
                    </a:lnTo>
                    <a:lnTo>
                      <a:pt x="51" y="31"/>
                    </a:lnTo>
                    <a:lnTo>
                      <a:pt x="47" y="31"/>
                    </a:lnTo>
                    <a:lnTo>
                      <a:pt x="47" y="29"/>
                    </a:lnTo>
                    <a:lnTo>
                      <a:pt x="46" y="27"/>
                    </a:lnTo>
                    <a:lnTo>
                      <a:pt x="46" y="26"/>
                    </a:lnTo>
                    <a:lnTo>
                      <a:pt x="44" y="24"/>
                    </a:lnTo>
                    <a:lnTo>
                      <a:pt x="41" y="26"/>
                    </a:lnTo>
                    <a:lnTo>
                      <a:pt x="38" y="26"/>
                    </a:lnTo>
                    <a:lnTo>
                      <a:pt x="36" y="24"/>
                    </a:lnTo>
                    <a:lnTo>
                      <a:pt x="38" y="27"/>
                    </a:lnTo>
                    <a:lnTo>
                      <a:pt x="38" y="29"/>
                    </a:lnTo>
                    <a:lnTo>
                      <a:pt x="43" y="34"/>
                    </a:lnTo>
                    <a:lnTo>
                      <a:pt x="41" y="35"/>
                    </a:lnTo>
                    <a:lnTo>
                      <a:pt x="43" y="37"/>
                    </a:lnTo>
                    <a:lnTo>
                      <a:pt x="41" y="39"/>
                    </a:lnTo>
                    <a:lnTo>
                      <a:pt x="43" y="42"/>
                    </a:lnTo>
                    <a:lnTo>
                      <a:pt x="43" y="43"/>
                    </a:lnTo>
                    <a:lnTo>
                      <a:pt x="38" y="43"/>
                    </a:lnTo>
                    <a:lnTo>
                      <a:pt x="36" y="43"/>
                    </a:lnTo>
                    <a:lnTo>
                      <a:pt x="35" y="43"/>
                    </a:lnTo>
                    <a:lnTo>
                      <a:pt x="32" y="43"/>
                    </a:lnTo>
                    <a:lnTo>
                      <a:pt x="32" y="43"/>
                    </a:lnTo>
                    <a:lnTo>
                      <a:pt x="28" y="45"/>
                    </a:lnTo>
                    <a:lnTo>
                      <a:pt x="24" y="40"/>
                    </a:lnTo>
                    <a:lnTo>
                      <a:pt x="22" y="40"/>
                    </a:lnTo>
                    <a:lnTo>
                      <a:pt x="19" y="40"/>
                    </a:lnTo>
                    <a:lnTo>
                      <a:pt x="16" y="43"/>
                    </a:lnTo>
                    <a:lnTo>
                      <a:pt x="14" y="42"/>
                    </a:lnTo>
                    <a:lnTo>
                      <a:pt x="12" y="43"/>
                    </a:lnTo>
                    <a:lnTo>
                      <a:pt x="11" y="42"/>
                    </a:lnTo>
                    <a:lnTo>
                      <a:pt x="8" y="43"/>
                    </a:lnTo>
                    <a:lnTo>
                      <a:pt x="6" y="45"/>
                    </a:lnTo>
                    <a:lnTo>
                      <a:pt x="3" y="45"/>
                    </a:lnTo>
                    <a:lnTo>
                      <a:pt x="0" y="47"/>
                    </a:lnTo>
                    <a:lnTo>
                      <a:pt x="1" y="50"/>
                    </a:lnTo>
                    <a:lnTo>
                      <a:pt x="4" y="48"/>
                    </a:lnTo>
                    <a:lnTo>
                      <a:pt x="6" y="48"/>
                    </a:lnTo>
                    <a:lnTo>
                      <a:pt x="8" y="50"/>
                    </a:lnTo>
                    <a:lnTo>
                      <a:pt x="4" y="50"/>
                    </a:lnTo>
                    <a:lnTo>
                      <a:pt x="3" y="50"/>
                    </a:lnTo>
                    <a:lnTo>
                      <a:pt x="4" y="53"/>
                    </a:lnTo>
                    <a:lnTo>
                      <a:pt x="4" y="50"/>
                    </a:lnTo>
                    <a:lnTo>
                      <a:pt x="6" y="51"/>
                    </a:lnTo>
                    <a:lnTo>
                      <a:pt x="6" y="53"/>
                    </a:lnTo>
                    <a:lnTo>
                      <a:pt x="4" y="53"/>
                    </a:lnTo>
                    <a:lnTo>
                      <a:pt x="3" y="55"/>
                    </a:lnTo>
                    <a:lnTo>
                      <a:pt x="3" y="55"/>
                    </a:lnTo>
                    <a:lnTo>
                      <a:pt x="4" y="55"/>
                    </a:lnTo>
                    <a:lnTo>
                      <a:pt x="6" y="58"/>
                    </a:lnTo>
                    <a:lnTo>
                      <a:pt x="6" y="59"/>
                    </a:lnTo>
                    <a:lnTo>
                      <a:pt x="9" y="58"/>
                    </a:lnTo>
                    <a:lnTo>
                      <a:pt x="11" y="58"/>
                    </a:lnTo>
                    <a:lnTo>
                      <a:pt x="12" y="58"/>
                    </a:lnTo>
                    <a:lnTo>
                      <a:pt x="17" y="59"/>
                    </a:lnTo>
                    <a:lnTo>
                      <a:pt x="17" y="61"/>
                    </a:lnTo>
                    <a:lnTo>
                      <a:pt x="20" y="61"/>
                    </a:lnTo>
                    <a:lnTo>
                      <a:pt x="22" y="64"/>
                    </a:lnTo>
                    <a:lnTo>
                      <a:pt x="25" y="61"/>
                    </a:lnTo>
                    <a:lnTo>
                      <a:pt x="27" y="61"/>
                    </a:lnTo>
                    <a:lnTo>
                      <a:pt x="25" y="63"/>
                    </a:lnTo>
                    <a:lnTo>
                      <a:pt x="27" y="64"/>
                    </a:lnTo>
                    <a:lnTo>
                      <a:pt x="28" y="63"/>
                    </a:lnTo>
                    <a:lnTo>
                      <a:pt x="30" y="64"/>
                    </a:lnTo>
                    <a:lnTo>
                      <a:pt x="30" y="67"/>
                    </a:lnTo>
                    <a:lnTo>
                      <a:pt x="30" y="69"/>
                    </a:lnTo>
                    <a:lnTo>
                      <a:pt x="32" y="69"/>
                    </a:lnTo>
                    <a:lnTo>
                      <a:pt x="35" y="67"/>
                    </a:lnTo>
                    <a:lnTo>
                      <a:pt x="38" y="67"/>
                    </a:lnTo>
                    <a:lnTo>
                      <a:pt x="39" y="71"/>
                    </a:lnTo>
                    <a:lnTo>
                      <a:pt x="38" y="69"/>
                    </a:lnTo>
                    <a:lnTo>
                      <a:pt x="35" y="69"/>
                    </a:lnTo>
                    <a:lnTo>
                      <a:pt x="33" y="71"/>
                    </a:lnTo>
                    <a:lnTo>
                      <a:pt x="35" y="72"/>
                    </a:lnTo>
                    <a:lnTo>
                      <a:pt x="35" y="75"/>
                    </a:lnTo>
                    <a:lnTo>
                      <a:pt x="33" y="77"/>
                    </a:lnTo>
                    <a:lnTo>
                      <a:pt x="35" y="79"/>
                    </a:lnTo>
                    <a:lnTo>
                      <a:pt x="36" y="79"/>
                    </a:lnTo>
                    <a:lnTo>
                      <a:pt x="39" y="83"/>
                    </a:lnTo>
                    <a:lnTo>
                      <a:pt x="44" y="83"/>
                    </a:lnTo>
                    <a:lnTo>
                      <a:pt x="47" y="86"/>
                    </a:lnTo>
                    <a:lnTo>
                      <a:pt x="47" y="88"/>
                    </a:lnTo>
                    <a:lnTo>
                      <a:pt x="47" y="90"/>
                    </a:lnTo>
                    <a:lnTo>
                      <a:pt x="47" y="93"/>
                    </a:lnTo>
                    <a:lnTo>
                      <a:pt x="46" y="93"/>
                    </a:lnTo>
                    <a:lnTo>
                      <a:pt x="46" y="96"/>
                    </a:lnTo>
                    <a:lnTo>
                      <a:pt x="47" y="96"/>
                    </a:lnTo>
                    <a:lnTo>
                      <a:pt x="52" y="99"/>
                    </a:lnTo>
                    <a:lnTo>
                      <a:pt x="55" y="107"/>
                    </a:lnTo>
                    <a:lnTo>
                      <a:pt x="52" y="104"/>
                    </a:lnTo>
                    <a:lnTo>
                      <a:pt x="51" y="101"/>
                    </a:lnTo>
                    <a:lnTo>
                      <a:pt x="47" y="99"/>
                    </a:lnTo>
                    <a:lnTo>
                      <a:pt x="47" y="101"/>
                    </a:lnTo>
                    <a:lnTo>
                      <a:pt x="46" y="107"/>
                    </a:lnTo>
                    <a:lnTo>
                      <a:pt x="46" y="112"/>
                    </a:lnTo>
                    <a:lnTo>
                      <a:pt x="47" y="114"/>
                    </a:lnTo>
                    <a:lnTo>
                      <a:pt x="46" y="115"/>
                    </a:lnTo>
                    <a:lnTo>
                      <a:pt x="46" y="125"/>
                    </a:lnTo>
                    <a:lnTo>
                      <a:pt x="43" y="133"/>
                    </a:lnTo>
                    <a:lnTo>
                      <a:pt x="39" y="136"/>
                    </a:lnTo>
                    <a:lnTo>
                      <a:pt x="43" y="136"/>
                    </a:lnTo>
                    <a:lnTo>
                      <a:pt x="43" y="138"/>
                    </a:lnTo>
                    <a:lnTo>
                      <a:pt x="44" y="138"/>
                    </a:lnTo>
                    <a:lnTo>
                      <a:pt x="44" y="141"/>
                    </a:lnTo>
                    <a:lnTo>
                      <a:pt x="44" y="142"/>
                    </a:lnTo>
                    <a:lnTo>
                      <a:pt x="47" y="142"/>
                    </a:lnTo>
                    <a:lnTo>
                      <a:pt x="54" y="144"/>
                    </a:lnTo>
                    <a:lnTo>
                      <a:pt x="57" y="147"/>
                    </a:lnTo>
                    <a:lnTo>
                      <a:pt x="59" y="145"/>
                    </a:lnTo>
                    <a:lnTo>
                      <a:pt x="62" y="149"/>
                    </a:lnTo>
                    <a:lnTo>
                      <a:pt x="67" y="149"/>
                    </a:lnTo>
                    <a:lnTo>
                      <a:pt x="68" y="150"/>
                    </a:lnTo>
                    <a:lnTo>
                      <a:pt x="70" y="147"/>
                    </a:lnTo>
                    <a:lnTo>
                      <a:pt x="76" y="147"/>
                    </a:lnTo>
                    <a:lnTo>
                      <a:pt x="79" y="149"/>
                    </a:lnTo>
                    <a:lnTo>
                      <a:pt x="83" y="149"/>
                    </a:lnTo>
                    <a:lnTo>
                      <a:pt x="87" y="150"/>
                    </a:lnTo>
                    <a:lnTo>
                      <a:pt x="94" y="150"/>
                    </a:lnTo>
                    <a:lnTo>
                      <a:pt x="98" y="153"/>
                    </a:lnTo>
                    <a:lnTo>
                      <a:pt x="100" y="153"/>
                    </a:lnTo>
                    <a:lnTo>
                      <a:pt x="100" y="152"/>
                    </a:lnTo>
                    <a:lnTo>
                      <a:pt x="98" y="147"/>
                    </a:lnTo>
                    <a:lnTo>
                      <a:pt x="100" y="142"/>
                    </a:lnTo>
                    <a:lnTo>
                      <a:pt x="100" y="141"/>
                    </a:lnTo>
                    <a:lnTo>
                      <a:pt x="103" y="138"/>
                    </a:lnTo>
                    <a:lnTo>
                      <a:pt x="108" y="133"/>
                    </a:lnTo>
                    <a:lnTo>
                      <a:pt x="110" y="133"/>
                    </a:lnTo>
                    <a:lnTo>
                      <a:pt x="111" y="134"/>
                    </a:lnTo>
                    <a:lnTo>
                      <a:pt x="114" y="134"/>
                    </a:lnTo>
                    <a:lnTo>
                      <a:pt x="118" y="136"/>
                    </a:lnTo>
                    <a:lnTo>
                      <a:pt x="121" y="136"/>
                    </a:lnTo>
                    <a:lnTo>
                      <a:pt x="122" y="134"/>
                    </a:lnTo>
                    <a:lnTo>
                      <a:pt x="124" y="134"/>
                    </a:lnTo>
                    <a:lnTo>
                      <a:pt x="134" y="139"/>
                    </a:lnTo>
                    <a:lnTo>
                      <a:pt x="135" y="142"/>
                    </a:lnTo>
                    <a:lnTo>
                      <a:pt x="141" y="142"/>
                    </a:lnTo>
                    <a:lnTo>
                      <a:pt x="145" y="139"/>
                    </a:lnTo>
                    <a:lnTo>
                      <a:pt x="145" y="138"/>
                    </a:lnTo>
                    <a:lnTo>
                      <a:pt x="146" y="136"/>
                    </a:lnTo>
                    <a:lnTo>
                      <a:pt x="156" y="128"/>
                    </a:lnTo>
                    <a:lnTo>
                      <a:pt x="156" y="128"/>
                    </a:lnTo>
                    <a:lnTo>
                      <a:pt x="154" y="125"/>
                    </a:lnTo>
                    <a:lnTo>
                      <a:pt x="156" y="122"/>
                    </a:lnTo>
                    <a:close/>
                  </a:path>
                </a:pathLst>
              </a:custGeom>
              <a:solidFill>
                <a:srgbClr val="013D8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3" name="Google Shape;1253;p15"/>
              <p:cNvSpPr/>
              <p:nvPr/>
            </p:nvSpPr>
            <p:spPr>
              <a:xfrm>
                <a:off x="4797" y="1778"/>
                <a:ext cx="14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4" h="28" extrusionOk="0">
                    <a:moveTo>
                      <a:pt x="0" y="14"/>
                    </a:moveTo>
                    <a:lnTo>
                      <a:pt x="0" y="16"/>
                    </a:lnTo>
                    <a:lnTo>
                      <a:pt x="3" y="17"/>
                    </a:lnTo>
                    <a:lnTo>
                      <a:pt x="3" y="19"/>
                    </a:lnTo>
                    <a:lnTo>
                      <a:pt x="1" y="19"/>
                    </a:lnTo>
                    <a:lnTo>
                      <a:pt x="3" y="20"/>
                    </a:lnTo>
                    <a:lnTo>
                      <a:pt x="4" y="22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6" y="25"/>
                    </a:lnTo>
                    <a:lnTo>
                      <a:pt x="4" y="24"/>
                    </a:lnTo>
                    <a:lnTo>
                      <a:pt x="4" y="25"/>
                    </a:lnTo>
                    <a:lnTo>
                      <a:pt x="4" y="27"/>
                    </a:lnTo>
                    <a:lnTo>
                      <a:pt x="9" y="28"/>
                    </a:lnTo>
                    <a:lnTo>
                      <a:pt x="11" y="28"/>
                    </a:lnTo>
                    <a:lnTo>
                      <a:pt x="12" y="24"/>
                    </a:lnTo>
                    <a:lnTo>
                      <a:pt x="12" y="19"/>
                    </a:lnTo>
                    <a:lnTo>
                      <a:pt x="14" y="12"/>
                    </a:lnTo>
                    <a:lnTo>
                      <a:pt x="12" y="8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1" y="6"/>
                    </a:lnTo>
                    <a:lnTo>
                      <a:pt x="9" y="6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3" y="8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1" y="14"/>
                    </a:lnTo>
                    <a:lnTo>
                      <a:pt x="0" y="14"/>
                    </a:lnTo>
                    <a:close/>
                  </a:path>
                </a:pathLst>
              </a:custGeom>
              <a:gradFill>
                <a:gsLst>
                  <a:gs pos="0">
                    <a:srgbClr val="00A6FF"/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4" name="Google Shape;1254;p15"/>
              <p:cNvSpPr/>
              <p:nvPr/>
            </p:nvSpPr>
            <p:spPr>
              <a:xfrm>
                <a:off x="4879" y="1899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0" y="3"/>
                    </a:moveTo>
                    <a:lnTo>
                      <a:pt x="4" y="5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5" name="Google Shape;1255;p15"/>
              <p:cNvSpPr/>
              <p:nvPr/>
            </p:nvSpPr>
            <p:spPr>
              <a:xfrm>
                <a:off x="4793" y="1810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2" y="3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6" name="Google Shape;1256;p15"/>
              <p:cNvSpPr/>
              <p:nvPr/>
            </p:nvSpPr>
            <p:spPr>
              <a:xfrm>
                <a:off x="4793" y="1810"/>
                <a:ext cx="21" cy="41"/>
              </a:xfrm>
              <a:custGeom>
                <a:avLst/>
                <a:gdLst/>
                <a:ahLst/>
                <a:cxnLst/>
                <a:rect l="l" t="t" r="r" b="b"/>
                <a:pathLst>
                  <a:path w="21" h="41" extrusionOk="0">
                    <a:moveTo>
                      <a:pt x="2" y="12"/>
                    </a:moveTo>
                    <a:lnTo>
                      <a:pt x="4" y="14"/>
                    </a:lnTo>
                    <a:lnTo>
                      <a:pt x="5" y="16"/>
                    </a:lnTo>
                    <a:lnTo>
                      <a:pt x="5" y="19"/>
                    </a:lnTo>
                    <a:lnTo>
                      <a:pt x="4" y="20"/>
                    </a:lnTo>
                    <a:lnTo>
                      <a:pt x="4" y="22"/>
                    </a:lnTo>
                    <a:lnTo>
                      <a:pt x="7" y="24"/>
                    </a:lnTo>
                    <a:lnTo>
                      <a:pt x="7" y="24"/>
                    </a:lnTo>
                    <a:lnTo>
                      <a:pt x="5" y="27"/>
                    </a:lnTo>
                    <a:lnTo>
                      <a:pt x="4" y="32"/>
                    </a:lnTo>
                    <a:lnTo>
                      <a:pt x="5" y="33"/>
                    </a:lnTo>
                    <a:lnTo>
                      <a:pt x="7" y="38"/>
                    </a:lnTo>
                    <a:lnTo>
                      <a:pt x="8" y="41"/>
                    </a:lnTo>
                    <a:lnTo>
                      <a:pt x="10" y="39"/>
                    </a:lnTo>
                    <a:lnTo>
                      <a:pt x="10" y="41"/>
                    </a:lnTo>
                    <a:lnTo>
                      <a:pt x="13" y="39"/>
                    </a:lnTo>
                    <a:lnTo>
                      <a:pt x="13" y="36"/>
                    </a:lnTo>
                    <a:lnTo>
                      <a:pt x="13" y="35"/>
                    </a:lnTo>
                    <a:lnTo>
                      <a:pt x="16" y="35"/>
                    </a:lnTo>
                    <a:lnTo>
                      <a:pt x="18" y="36"/>
                    </a:lnTo>
                    <a:lnTo>
                      <a:pt x="19" y="36"/>
                    </a:lnTo>
                    <a:lnTo>
                      <a:pt x="21" y="35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1" y="22"/>
                    </a:lnTo>
                    <a:lnTo>
                      <a:pt x="21" y="17"/>
                    </a:lnTo>
                    <a:lnTo>
                      <a:pt x="18" y="14"/>
                    </a:lnTo>
                    <a:lnTo>
                      <a:pt x="21" y="12"/>
                    </a:lnTo>
                    <a:lnTo>
                      <a:pt x="21" y="9"/>
                    </a:lnTo>
                    <a:lnTo>
                      <a:pt x="21" y="6"/>
                    </a:lnTo>
                    <a:lnTo>
                      <a:pt x="19" y="4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7" y="6"/>
                    </a:lnTo>
                    <a:lnTo>
                      <a:pt x="4" y="6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2" y="12"/>
                    </a:lnTo>
                    <a:close/>
                  </a:path>
                </a:pathLst>
              </a:custGeom>
              <a:solidFill>
                <a:srgbClr val="00A6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7" name="Google Shape;1257;p15"/>
              <p:cNvSpPr/>
              <p:nvPr/>
            </p:nvSpPr>
            <p:spPr>
              <a:xfrm>
                <a:off x="4817" y="1779"/>
                <a:ext cx="7" cy="5"/>
              </a:xfrm>
              <a:custGeom>
                <a:avLst/>
                <a:gdLst/>
                <a:ahLst/>
                <a:cxnLst/>
                <a:rect l="l" t="t" r="r" b="b"/>
                <a:pathLst>
                  <a:path w="7" h="5" extrusionOk="0">
                    <a:moveTo>
                      <a:pt x="7" y="3"/>
                    </a:moveTo>
                    <a:lnTo>
                      <a:pt x="7" y="2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5" y="3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8" name="Google Shape;1258;p15"/>
              <p:cNvSpPr/>
              <p:nvPr/>
            </p:nvSpPr>
            <p:spPr>
              <a:xfrm>
                <a:off x="4830" y="1789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9" name="Google Shape;1259;p15"/>
              <p:cNvSpPr/>
              <p:nvPr/>
            </p:nvSpPr>
            <p:spPr>
              <a:xfrm>
                <a:off x="4854" y="1861"/>
                <a:ext cx="40" cy="27"/>
              </a:xfrm>
              <a:custGeom>
                <a:avLst/>
                <a:gdLst/>
                <a:ahLst/>
                <a:cxnLst/>
                <a:rect l="l" t="t" r="r" b="b"/>
                <a:pathLst>
                  <a:path w="40" h="27" extrusionOk="0">
                    <a:moveTo>
                      <a:pt x="40" y="6"/>
                    </a:moveTo>
                    <a:lnTo>
                      <a:pt x="40" y="3"/>
                    </a:lnTo>
                    <a:lnTo>
                      <a:pt x="38" y="0"/>
                    </a:lnTo>
                    <a:lnTo>
                      <a:pt x="35" y="3"/>
                    </a:lnTo>
                    <a:lnTo>
                      <a:pt x="33" y="3"/>
                    </a:lnTo>
                    <a:lnTo>
                      <a:pt x="30" y="1"/>
                    </a:lnTo>
                    <a:lnTo>
                      <a:pt x="27" y="4"/>
                    </a:lnTo>
                    <a:lnTo>
                      <a:pt x="21" y="4"/>
                    </a:lnTo>
                    <a:lnTo>
                      <a:pt x="16" y="6"/>
                    </a:lnTo>
                    <a:lnTo>
                      <a:pt x="11" y="4"/>
                    </a:lnTo>
                    <a:lnTo>
                      <a:pt x="9" y="3"/>
                    </a:lnTo>
                    <a:lnTo>
                      <a:pt x="6" y="3"/>
                    </a:lnTo>
                    <a:lnTo>
                      <a:pt x="5" y="4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11" y="16"/>
                    </a:lnTo>
                    <a:lnTo>
                      <a:pt x="14" y="16"/>
                    </a:lnTo>
                    <a:lnTo>
                      <a:pt x="16" y="19"/>
                    </a:lnTo>
                    <a:lnTo>
                      <a:pt x="22" y="22"/>
                    </a:lnTo>
                    <a:lnTo>
                      <a:pt x="24" y="20"/>
                    </a:lnTo>
                    <a:lnTo>
                      <a:pt x="27" y="22"/>
                    </a:lnTo>
                    <a:lnTo>
                      <a:pt x="27" y="25"/>
                    </a:lnTo>
                    <a:lnTo>
                      <a:pt x="33" y="27"/>
                    </a:lnTo>
                    <a:lnTo>
                      <a:pt x="37" y="27"/>
                    </a:lnTo>
                    <a:lnTo>
                      <a:pt x="37" y="24"/>
                    </a:lnTo>
                    <a:lnTo>
                      <a:pt x="37" y="22"/>
                    </a:lnTo>
                    <a:lnTo>
                      <a:pt x="37" y="19"/>
                    </a:lnTo>
                    <a:lnTo>
                      <a:pt x="35" y="16"/>
                    </a:lnTo>
                    <a:lnTo>
                      <a:pt x="37" y="8"/>
                    </a:lnTo>
                    <a:lnTo>
                      <a:pt x="40" y="6"/>
                    </a:lnTo>
                    <a:close/>
                  </a:path>
                </a:pathLst>
              </a:custGeom>
              <a:solidFill>
                <a:srgbClr val="00A6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0" name="Google Shape;1260;p15"/>
              <p:cNvSpPr/>
              <p:nvPr/>
            </p:nvSpPr>
            <p:spPr>
              <a:xfrm>
                <a:off x="4771" y="1708"/>
                <a:ext cx="161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7"/>
                    </a:moveTo>
                    <a:lnTo>
                      <a:pt x="91" y="15"/>
                    </a:lnTo>
                    <a:lnTo>
                      <a:pt x="94" y="11"/>
                    </a:lnTo>
                    <a:lnTo>
                      <a:pt x="92" y="9"/>
                    </a:lnTo>
                    <a:lnTo>
                      <a:pt x="88" y="9"/>
                    </a:lnTo>
                    <a:lnTo>
                      <a:pt x="78" y="8"/>
                    </a:lnTo>
                    <a:lnTo>
                      <a:pt x="72" y="3"/>
                    </a:lnTo>
                    <a:lnTo>
                      <a:pt x="72" y="1"/>
                    </a:lnTo>
                    <a:lnTo>
                      <a:pt x="67" y="1"/>
                    </a:lnTo>
                    <a:lnTo>
                      <a:pt x="64" y="0"/>
                    </a:lnTo>
                    <a:lnTo>
                      <a:pt x="57" y="4"/>
                    </a:lnTo>
                    <a:lnTo>
                      <a:pt x="53" y="3"/>
                    </a:lnTo>
                    <a:lnTo>
                      <a:pt x="49" y="6"/>
                    </a:lnTo>
                    <a:lnTo>
                      <a:pt x="51" y="11"/>
                    </a:lnTo>
                    <a:lnTo>
                      <a:pt x="46" y="11"/>
                    </a:lnTo>
                    <a:lnTo>
                      <a:pt x="45" y="17"/>
                    </a:lnTo>
                    <a:lnTo>
                      <a:pt x="43" y="14"/>
                    </a:lnTo>
                    <a:lnTo>
                      <a:pt x="40" y="15"/>
                    </a:lnTo>
                    <a:lnTo>
                      <a:pt x="34" y="14"/>
                    </a:lnTo>
                    <a:lnTo>
                      <a:pt x="34" y="17"/>
                    </a:lnTo>
                    <a:lnTo>
                      <a:pt x="32" y="22"/>
                    </a:lnTo>
                    <a:lnTo>
                      <a:pt x="30" y="19"/>
                    </a:lnTo>
                    <a:lnTo>
                      <a:pt x="26" y="17"/>
                    </a:lnTo>
                    <a:lnTo>
                      <a:pt x="26" y="14"/>
                    </a:lnTo>
                    <a:lnTo>
                      <a:pt x="22" y="12"/>
                    </a:lnTo>
                    <a:lnTo>
                      <a:pt x="18" y="20"/>
                    </a:lnTo>
                    <a:lnTo>
                      <a:pt x="14" y="19"/>
                    </a:lnTo>
                    <a:lnTo>
                      <a:pt x="8" y="23"/>
                    </a:lnTo>
                    <a:lnTo>
                      <a:pt x="5" y="22"/>
                    </a:lnTo>
                    <a:lnTo>
                      <a:pt x="3" y="23"/>
                    </a:lnTo>
                    <a:lnTo>
                      <a:pt x="5" y="27"/>
                    </a:lnTo>
                    <a:lnTo>
                      <a:pt x="6" y="28"/>
                    </a:lnTo>
                    <a:lnTo>
                      <a:pt x="6" y="33"/>
                    </a:lnTo>
                    <a:lnTo>
                      <a:pt x="3" y="35"/>
                    </a:lnTo>
                    <a:lnTo>
                      <a:pt x="0" y="36"/>
                    </a:lnTo>
                    <a:lnTo>
                      <a:pt x="5" y="39"/>
                    </a:lnTo>
                    <a:lnTo>
                      <a:pt x="5" y="47"/>
                    </a:lnTo>
                    <a:lnTo>
                      <a:pt x="10" y="51"/>
                    </a:lnTo>
                    <a:lnTo>
                      <a:pt x="13" y="51"/>
                    </a:lnTo>
                    <a:lnTo>
                      <a:pt x="11" y="54"/>
                    </a:lnTo>
                    <a:lnTo>
                      <a:pt x="13" y="57"/>
                    </a:lnTo>
                    <a:lnTo>
                      <a:pt x="19" y="57"/>
                    </a:lnTo>
                    <a:lnTo>
                      <a:pt x="22" y="54"/>
                    </a:lnTo>
                    <a:lnTo>
                      <a:pt x="22" y="51"/>
                    </a:lnTo>
                    <a:lnTo>
                      <a:pt x="29" y="47"/>
                    </a:lnTo>
                    <a:lnTo>
                      <a:pt x="38" y="49"/>
                    </a:lnTo>
                    <a:lnTo>
                      <a:pt x="41" y="51"/>
                    </a:lnTo>
                    <a:lnTo>
                      <a:pt x="45" y="52"/>
                    </a:lnTo>
                    <a:lnTo>
                      <a:pt x="46" y="55"/>
                    </a:lnTo>
                    <a:lnTo>
                      <a:pt x="48" y="55"/>
                    </a:lnTo>
                    <a:lnTo>
                      <a:pt x="48" y="59"/>
                    </a:lnTo>
                    <a:lnTo>
                      <a:pt x="51" y="62"/>
                    </a:lnTo>
                    <a:lnTo>
                      <a:pt x="51" y="65"/>
                    </a:lnTo>
                    <a:lnTo>
                      <a:pt x="53" y="67"/>
                    </a:lnTo>
                    <a:lnTo>
                      <a:pt x="53" y="70"/>
                    </a:lnTo>
                    <a:lnTo>
                      <a:pt x="56" y="71"/>
                    </a:lnTo>
                    <a:lnTo>
                      <a:pt x="59" y="74"/>
                    </a:lnTo>
                    <a:lnTo>
                      <a:pt x="62" y="78"/>
                    </a:lnTo>
                    <a:lnTo>
                      <a:pt x="62" y="81"/>
                    </a:lnTo>
                    <a:lnTo>
                      <a:pt x="67" y="81"/>
                    </a:lnTo>
                    <a:lnTo>
                      <a:pt x="70" y="84"/>
                    </a:lnTo>
                    <a:lnTo>
                      <a:pt x="70" y="86"/>
                    </a:lnTo>
                    <a:lnTo>
                      <a:pt x="72" y="87"/>
                    </a:lnTo>
                    <a:lnTo>
                      <a:pt x="78" y="94"/>
                    </a:lnTo>
                    <a:lnTo>
                      <a:pt x="83" y="98"/>
                    </a:lnTo>
                    <a:lnTo>
                      <a:pt x="86" y="98"/>
                    </a:lnTo>
                    <a:lnTo>
                      <a:pt x="88" y="100"/>
                    </a:lnTo>
                    <a:lnTo>
                      <a:pt x="89" y="103"/>
                    </a:lnTo>
                    <a:lnTo>
                      <a:pt x="91" y="103"/>
                    </a:lnTo>
                    <a:lnTo>
                      <a:pt x="92" y="102"/>
                    </a:lnTo>
                    <a:lnTo>
                      <a:pt x="96" y="102"/>
                    </a:lnTo>
                    <a:lnTo>
                      <a:pt x="99" y="103"/>
                    </a:lnTo>
                    <a:lnTo>
                      <a:pt x="102" y="108"/>
                    </a:lnTo>
                    <a:lnTo>
                      <a:pt x="104" y="110"/>
                    </a:lnTo>
                    <a:lnTo>
                      <a:pt x="105" y="108"/>
                    </a:lnTo>
                    <a:lnTo>
                      <a:pt x="107" y="110"/>
                    </a:lnTo>
                    <a:lnTo>
                      <a:pt x="107" y="111"/>
                    </a:lnTo>
                    <a:lnTo>
                      <a:pt x="110" y="111"/>
                    </a:lnTo>
                    <a:lnTo>
                      <a:pt x="112" y="111"/>
                    </a:lnTo>
                    <a:lnTo>
                      <a:pt x="113" y="114"/>
                    </a:lnTo>
                    <a:lnTo>
                      <a:pt x="113" y="116"/>
                    </a:lnTo>
                    <a:lnTo>
                      <a:pt x="113" y="118"/>
                    </a:lnTo>
                    <a:lnTo>
                      <a:pt x="115" y="119"/>
                    </a:lnTo>
                    <a:lnTo>
                      <a:pt x="118" y="119"/>
                    </a:lnTo>
                    <a:lnTo>
                      <a:pt x="118" y="122"/>
                    </a:lnTo>
                    <a:lnTo>
                      <a:pt x="123" y="122"/>
                    </a:lnTo>
                    <a:lnTo>
                      <a:pt x="124" y="121"/>
                    </a:lnTo>
                    <a:lnTo>
                      <a:pt x="126" y="122"/>
                    </a:lnTo>
                    <a:lnTo>
                      <a:pt x="128" y="127"/>
                    </a:lnTo>
                    <a:lnTo>
                      <a:pt x="128" y="132"/>
                    </a:lnTo>
                    <a:lnTo>
                      <a:pt x="129" y="134"/>
                    </a:lnTo>
                    <a:lnTo>
                      <a:pt x="131" y="138"/>
                    </a:lnTo>
                    <a:lnTo>
                      <a:pt x="132" y="141"/>
                    </a:lnTo>
                    <a:lnTo>
                      <a:pt x="132" y="143"/>
                    </a:lnTo>
                    <a:lnTo>
                      <a:pt x="131" y="145"/>
                    </a:lnTo>
                    <a:lnTo>
                      <a:pt x="129" y="145"/>
                    </a:lnTo>
                    <a:lnTo>
                      <a:pt x="128" y="146"/>
                    </a:lnTo>
                    <a:lnTo>
                      <a:pt x="129" y="148"/>
                    </a:lnTo>
                    <a:lnTo>
                      <a:pt x="128" y="151"/>
                    </a:lnTo>
                    <a:lnTo>
                      <a:pt x="126" y="153"/>
                    </a:lnTo>
                    <a:lnTo>
                      <a:pt x="124" y="154"/>
                    </a:lnTo>
                    <a:lnTo>
                      <a:pt x="124" y="154"/>
                    </a:lnTo>
                    <a:lnTo>
                      <a:pt x="124" y="157"/>
                    </a:lnTo>
                    <a:lnTo>
                      <a:pt x="128" y="161"/>
                    </a:lnTo>
                    <a:lnTo>
                      <a:pt x="131" y="161"/>
                    </a:lnTo>
                    <a:lnTo>
                      <a:pt x="134" y="157"/>
                    </a:lnTo>
                    <a:lnTo>
                      <a:pt x="134" y="154"/>
                    </a:lnTo>
                    <a:lnTo>
                      <a:pt x="137" y="151"/>
                    </a:lnTo>
                    <a:lnTo>
                      <a:pt x="139" y="145"/>
                    </a:lnTo>
                    <a:lnTo>
                      <a:pt x="140" y="141"/>
                    </a:lnTo>
                    <a:lnTo>
                      <a:pt x="143" y="141"/>
                    </a:lnTo>
                    <a:lnTo>
                      <a:pt x="143" y="140"/>
                    </a:lnTo>
                    <a:lnTo>
                      <a:pt x="143" y="138"/>
                    </a:lnTo>
                    <a:lnTo>
                      <a:pt x="143" y="135"/>
                    </a:lnTo>
                    <a:lnTo>
                      <a:pt x="143" y="134"/>
                    </a:lnTo>
                    <a:lnTo>
                      <a:pt x="139" y="129"/>
                    </a:lnTo>
                    <a:lnTo>
                      <a:pt x="137" y="129"/>
                    </a:lnTo>
                    <a:lnTo>
                      <a:pt x="135" y="127"/>
                    </a:lnTo>
                    <a:lnTo>
                      <a:pt x="135" y="126"/>
                    </a:lnTo>
                    <a:lnTo>
                      <a:pt x="137" y="124"/>
                    </a:lnTo>
                    <a:lnTo>
                      <a:pt x="139" y="122"/>
                    </a:lnTo>
                    <a:lnTo>
                      <a:pt x="139" y="121"/>
                    </a:lnTo>
                    <a:lnTo>
                      <a:pt x="140" y="119"/>
                    </a:lnTo>
                    <a:lnTo>
                      <a:pt x="140" y="114"/>
                    </a:lnTo>
                    <a:lnTo>
                      <a:pt x="142" y="114"/>
                    </a:lnTo>
                    <a:lnTo>
                      <a:pt x="143" y="114"/>
                    </a:lnTo>
                    <a:lnTo>
                      <a:pt x="147" y="116"/>
                    </a:lnTo>
                    <a:lnTo>
                      <a:pt x="148" y="116"/>
                    </a:lnTo>
                    <a:lnTo>
                      <a:pt x="151" y="116"/>
                    </a:lnTo>
                    <a:lnTo>
                      <a:pt x="153" y="118"/>
                    </a:lnTo>
                    <a:lnTo>
                      <a:pt x="153" y="119"/>
                    </a:lnTo>
                    <a:lnTo>
                      <a:pt x="155" y="122"/>
                    </a:lnTo>
                    <a:lnTo>
                      <a:pt x="156" y="126"/>
                    </a:lnTo>
                    <a:lnTo>
                      <a:pt x="159" y="126"/>
                    </a:lnTo>
                    <a:lnTo>
                      <a:pt x="159" y="126"/>
                    </a:lnTo>
                    <a:lnTo>
                      <a:pt x="159" y="124"/>
                    </a:lnTo>
                    <a:lnTo>
                      <a:pt x="159" y="122"/>
                    </a:lnTo>
                    <a:lnTo>
                      <a:pt x="161" y="121"/>
                    </a:lnTo>
                    <a:lnTo>
                      <a:pt x="161" y="116"/>
                    </a:lnTo>
                    <a:lnTo>
                      <a:pt x="159" y="114"/>
                    </a:lnTo>
                    <a:lnTo>
                      <a:pt x="158" y="113"/>
                    </a:lnTo>
                    <a:lnTo>
                      <a:pt x="153" y="113"/>
                    </a:lnTo>
                    <a:lnTo>
                      <a:pt x="150" y="110"/>
                    </a:lnTo>
                    <a:lnTo>
                      <a:pt x="145" y="106"/>
                    </a:lnTo>
                    <a:lnTo>
                      <a:pt x="134" y="100"/>
                    </a:lnTo>
                    <a:lnTo>
                      <a:pt x="129" y="98"/>
                    </a:lnTo>
                    <a:lnTo>
                      <a:pt x="126" y="98"/>
                    </a:lnTo>
                    <a:lnTo>
                      <a:pt x="124" y="97"/>
                    </a:lnTo>
                    <a:lnTo>
                      <a:pt x="126" y="95"/>
                    </a:lnTo>
                    <a:lnTo>
                      <a:pt x="129" y="92"/>
                    </a:lnTo>
                    <a:lnTo>
                      <a:pt x="129" y="90"/>
                    </a:lnTo>
                    <a:lnTo>
                      <a:pt x="128" y="89"/>
                    </a:lnTo>
                    <a:lnTo>
                      <a:pt x="123" y="90"/>
                    </a:lnTo>
                    <a:lnTo>
                      <a:pt x="121" y="89"/>
                    </a:lnTo>
                    <a:lnTo>
                      <a:pt x="116" y="89"/>
                    </a:lnTo>
                    <a:lnTo>
                      <a:pt x="115" y="89"/>
                    </a:lnTo>
                    <a:lnTo>
                      <a:pt x="112" y="87"/>
                    </a:lnTo>
                    <a:lnTo>
                      <a:pt x="110" y="86"/>
                    </a:lnTo>
                    <a:lnTo>
                      <a:pt x="105" y="82"/>
                    </a:lnTo>
                    <a:lnTo>
                      <a:pt x="104" y="79"/>
                    </a:lnTo>
                    <a:lnTo>
                      <a:pt x="100" y="76"/>
                    </a:lnTo>
                    <a:lnTo>
                      <a:pt x="99" y="74"/>
                    </a:lnTo>
                    <a:lnTo>
                      <a:pt x="99" y="71"/>
                    </a:lnTo>
                    <a:lnTo>
                      <a:pt x="97" y="71"/>
                    </a:lnTo>
                    <a:lnTo>
                      <a:pt x="97" y="68"/>
                    </a:lnTo>
                    <a:lnTo>
                      <a:pt x="88" y="59"/>
                    </a:lnTo>
                    <a:lnTo>
                      <a:pt x="86" y="57"/>
                    </a:lnTo>
                    <a:lnTo>
                      <a:pt x="83" y="55"/>
                    </a:lnTo>
                    <a:lnTo>
                      <a:pt x="77" y="52"/>
                    </a:lnTo>
                    <a:lnTo>
                      <a:pt x="75" y="49"/>
                    </a:lnTo>
                    <a:lnTo>
                      <a:pt x="75" y="46"/>
                    </a:lnTo>
                    <a:lnTo>
                      <a:pt x="73" y="41"/>
                    </a:lnTo>
                    <a:lnTo>
                      <a:pt x="75" y="41"/>
                    </a:lnTo>
                    <a:lnTo>
                      <a:pt x="77" y="38"/>
                    </a:lnTo>
                    <a:lnTo>
                      <a:pt x="75" y="35"/>
                    </a:lnTo>
                    <a:lnTo>
                      <a:pt x="73" y="31"/>
                    </a:lnTo>
                    <a:lnTo>
                      <a:pt x="75" y="30"/>
                    </a:lnTo>
                    <a:lnTo>
                      <a:pt x="78" y="30"/>
                    </a:lnTo>
                    <a:lnTo>
                      <a:pt x="80" y="27"/>
                    </a:lnTo>
                    <a:lnTo>
                      <a:pt x="83" y="27"/>
                    </a:lnTo>
                    <a:lnTo>
                      <a:pt x="86" y="25"/>
                    </a:lnTo>
                    <a:lnTo>
                      <a:pt x="88" y="23"/>
                    </a:lnTo>
                    <a:lnTo>
                      <a:pt x="91" y="25"/>
                    </a:lnTo>
                    <a:lnTo>
                      <a:pt x="89" y="20"/>
                    </a:lnTo>
                    <a:lnTo>
                      <a:pt x="92" y="17"/>
                    </a:lnTo>
                    <a:close/>
                  </a:path>
                </a:pathLst>
              </a:custGeom>
              <a:solidFill>
                <a:srgbClr val="00A6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1" name="Google Shape;1261;p15"/>
              <p:cNvSpPr/>
              <p:nvPr/>
            </p:nvSpPr>
            <p:spPr>
              <a:xfrm>
                <a:off x="4707" y="1846"/>
                <a:ext cx="7" cy="7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5" y="3"/>
                    </a:moveTo>
                    <a:lnTo>
                      <a:pt x="7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4" y="7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2" name="Google Shape;1262;p15"/>
              <p:cNvSpPr/>
              <p:nvPr/>
            </p:nvSpPr>
            <p:spPr>
              <a:xfrm>
                <a:off x="4736" y="1830"/>
                <a:ext cx="6" cy="5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6" y="5"/>
                    </a:moveTo>
                    <a:lnTo>
                      <a:pt x="6" y="4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3" name="Google Shape;1263;p15"/>
              <p:cNvSpPr/>
              <p:nvPr/>
            </p:nvSpPr>
            <p:spPr>
              <a:xfrm>
                <a:off x="4569" y="1765"/>
                <a:ext cx="159" cy="132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32" extrusionOk="0">
                    <a:moveTo>
                      <a:pt x="153" y="22"/>
                    </a:moveTo>
                    <a:lnTo>
                      <a:pt x="146" y="22"/>
                    </a:lnTo>
                    <a:lnTo>
                      <a:pt x="142" y="21"/>
                    </a:lnTo>
                    <a:lnTo>
                      <a:pt x="138" y="21"/>
                    </a:lnTo>
                    <a:lnTo>
                      <a:pt x="135" y="19"/>
                    </a:lnTo>
                    <a:lnTo>
                      <a:pt x="129" y="19"/>
                    </a:lnTo>
                    <a:lnTo>
                      <a:pt x="127" y="22"/>
                    </a:lnTo>
                    <a:lnTo>
                      <a:pt x="126" y="21"/>
                    </a:lnTo>
                    <a:lnTo>
                      <a:pt x="121" y="21"/>
                    </a:lnTo>
                    <a:lnTo>
                      <a:pt x="118" y="17"/>
                    </a:lnTo>
                    <a:lnTo>
                      <a:pt x="116" y="19"/>
                    </a:lnTo>
                    <a:lnTo>
                      <a:pt x="113" y="16"/>
                    </a:lnTo>
                    <a:lnTo>
                      <a:pt x="106" y="14"/>
                    </a:lnTo>
                    <a:lnTo>
                      <a:pt x="103" y="14"/>
                    </a:lnTo>
                    <a:lnTo>
                      <a:pt x="103" y="13"/>
                    </a:lnTo>
                    <a:lnTo>
                      <a:pt x="103" y="10"/>
                    </a:lnTo>
                    <a:lnTo>
                      <a:pt x="102" y="10"/>
                    </a:lnTo>
                    <a:lnTo>
                      <a:pt x="102" y="8"/>
                    </a:lnTo>
                    <a:lnTo>
                      <a:pt x="98" y="8"/>
                    </a:lnTo>
                    <a:lnTo>
                      <a:pt x="97" y="8"/>
                    </a:lnTo>
                    <a:lnTo>
                      <a:pt x="95" y="8"/>
                    </a:lnTo>
                    <a:lnTo>
                      <a:pt x="94" y="10"/>
                    </a:lnTo>
                    <a:lnTo>
                      <a:pt x="86" y="6"/>
                    </a:lnTo>
                    <a:lnTo>
                      <a:pt x="84" y="6"/>
                    </a:lnTo>
                    <a:lnTo>
                      <a:pt x="81" y="8"/>
                    </a:lnTo>
                    <a:lnTo>
                      <a:pt x="76" y="8"/>
                    </a:lnTo>
                    <a:lnTo>
                      <a:pt x="76" y="5"/>
                    </a:lnTo>
                    <a:lnTo>
                      <a:pt x="70" y="5"/>
                    </a:lnTo>
                    <a:lnTo>
                      <a:pt x="63" y="8"/>
                    </a:lnTo>
                    <a:lnTo>
                      <a:pt x="59" y="6"/>
                    </a:lnTo>
                    <a:lnTo>
                      <a:pt x="49" y="5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0" y="3"/>
                    </a:lnTo>
                    <a:lnTo>
                      <a:pt x="36" y="5"/>
                    </a:lnTo>
                    <a:lnTo>
                      <a:pt x="33" y="3"/>
                    </a:lnTo>
                    <a:lnTo>
                      <a:pt x="30" y="3"/>
                    </a:lnTo>
                    <a:lnTo>
                      <a:pt x="28" y="5"/>
                    </a:lnTo>
                    <a:lnTo>
                      <a:pt x="25" y="2"/>
                    </a:lnTo>
                    <a:lnTo>
                      <a:pt x="22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2" y="5"/>
                    </a:lnTo>
                    <a:lnTo>
                      <a:pt x="14" y="6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9" y="10"/>
                    </a:lnTo>
                    <a:lnTo>
                      <a:pt x="6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1" y="16"/>
                    </a:lnTo>
                    <a:lnTo>
                      <a:pt x="3" y="16"/>
                    </a:lnTo>
                    <a:lnTo>
                      <a:pt x="3" y="17"/>
                    </a:lnTo>
                    <a:lnTo>
                      <a:pt x="4" y="17"/>
                    </a:lnTo>
                    <a:lnTo>
                      <a:pt x="3" y="22"/>
                    </a:lnTo>
                    <a:lnTo>
                      <a:pt x="4" y="22"/>
                    </a:lnTo>
                    <a:lnTo>
                      <a:pt x="6" y="21"/>
                    </a:lnTo>
                    <a:lnTo>
                      <a:pt x="6" y="22"/>
                    </a:lnTo>
                    <a:lnTo>
                      <a:pt x="8" y="24"/>
                    </a:lnTo>
                    <a:lnTo>
                      <a:pt x="6" y="25"/>
                    </a:lnTo>
                    <a:lnTo>
                      <a:pt x="8" y="25"/>
                    </a:lnTo>
                    <a:lnTo>
                      <a:pt x="4" y="29"/>
                    </a:lnTo>
                    <a:lnTo>
                      <a:pt x="4" y="30"/>
                    </a:lnTo>
                    <a:lnTo>
                      <a:pt x="11" y="29"/>
                    </a:lnTo>
                    <a:lnTo>
                      <a:pt x="14" y="30"/>
                    </a:lnTo>
                    <a:lnTo>
                      <a:pt x="12" y="32"/>
                    </a:lnTo>
                    <a:lnTo>
                      <a:pt x="14" y="35"/>
                    </a:lnTo>
                    <a:lnTo>
                      <a:pt x="19" y="32"/>
                    </a:lnTo>
                    <a:lnTo>
                      <a:pt x="27" y="33"/>
                    </a:lnTo>
                    <a:lnTo>
                      <a:pt x="28" y="32"/>
                    </a:lnTo>
                    <a:lnTo>
                      <a:pt x="36" y="32"/>
                    </a:lnTo>
                    <a:lnTo>
                      <a:pt x="36" y="35"/>
                    </a:lnTo>
                    <a:lnTo>
                      <a:pt x="40" y="40"/>
                    </a:lnTo>
                    <a:lnTo>
                      <a:pt x="38" y="43"/>
                    </a:lnTo>
                    <a:lnTo>
                      <a:pt x="36" y="43"/>
                    </a:lnTo>
                    <a:lnTo>
                      <a:pt x="32" y="48"/>
                    </a:lnTo>
                    <a:lnTo>
                      <a:pt x="32" y="51"/>
                    </a:lnTo>
                    <a:lnTo>
                      <a:pt x="32" y="61"/>
                    </a:lnTo>
                    <a:lnTo>
                      <a:pt x="28" y="64"/>
                    </a:lnTo>
                    <a:lnTo>
                      <a:pt x="30" y="65"/>
                    </a:lnTo>
                    <a:lnTo>
                      <a:pt x="27" y="70"/>
                    </a:lnTo>
                    <a:lnTo>
                      <a:pt x="25" y="70"/>
                    </a:lnTo>
                    <a:lnTo>
                      <a:pt x="20" y="72"/>
                    </a:lnTo>
                    <a:lnTo>
                      <a:pt x="25" y="78"/>
                    </a:lnTo>
                    <a:lnTo>
                      <a:pt x="28" y="80"/>
                    </a:lnTo>
                    <a:lnTo>
                      <a:pt x="28" y="86"/>
                    </a:lnTo>
                    <a:lnTo>
                      <a:pt x="24" y="89"/>
                    </a:lnTo>
                    <a:lnTo>
                      <a:pt x="25" y="94"/>
                    </a:lnTo>
                    <a:lnTo>
                      <a:pt x="28" y="94"/>
                    </a:lnTo>
                    <a:lnTo>
                      <a:pt x="28" y="97"/>
                    </a:lnTo>
                    <a:lnTo>
                      <a:pt x="25" y="100"/>
                    </a:lnTo>
                    <a:lnTo>
                      <a:pt x="22" y="105"/>
                    </a:lnTo>
                    <a:lnTo>
                      <a:pt x="24" y="108"/>
                    </a:lnTo>
                    <a:lnTo>
                      <a:pt x="24" y="113"/>
                    </a:lnTo>
                    <a:lnTo>
                      <a:pt x="27" y="113"/>
                    </a:lnTo>
                    <a:lnTo>
                      <a:pt x="30" y="113"/>
                    </a:lnTo>
                    <a:lnTo>
                      <a:pt x="36" y="120"/>
                    </a:lnTo>
                    <a:lnTo>
                      <a:pt x="35" y="120"/>
                    </a:lnTo>
                    <a:lnTo>
                      <a:pt x="38" y="126"/>
                    </a:lnTo>
                    <a:lnTo>
                      <a:pt x="43" y="131"/>
                    </a:lnTo>
                    <a:lnTo>
                      <a:pt x="48" y="132"/>
                    </a:lnTo>
                    <a:lnTo>
                      <a:pt x="51" y="129"/>
                    </a:lnTo>
                    <a:lnTo>
                      <a:pt x="51" y="128"/>
                    </a:lnTo>
                    <a:lnTo>
                      <a:pt x="54" y="126"/>
                    </a:lnTo>
                    <a:lnTo>
                      <a:pt x="59" y="124"/>
                    </a:lnTo>
                    <a:lnTo>
                      <a:pt x="63" y="121"/>
                    </a:lnTo>
                    <a:lnTo>
                      <a:pt x="68" y="120"/>
                    </a:lnTo>
                    <a:lnTo>
                      <a:pt x="70" y="118"/>
                    </a:lnTo>
                    <a:lnTo>
                      <a:pt x="76" y="120"/>
                    </a:lnTo>
                    <a:lnTo>
                      <a:pt x="79" y="121"/>
                    </a:lnTo>
                    <a:lnTo>
                      <a:pt x="81" y="120"/>
                    </a:lnTo>
                    <a:lnTo>
                      <a:pt x="83" y="120"/>
                    </a:lnTo>
                    <a:lnTo>
                      <a:pt x="86" y="121"/>
                    </a:lnTo>
                    <a:lnTo>
                      <a:pt x="87" y="120"/>
                    </a:lnTo>
                    <a:lnTo>
                      <a:pt x="89" y="116"/>
                    </a:lnTo>
                    <a:lnTo>
                      <a:pt x="92" y="120"/>
                    </a:lnTo>
                    <a:lnTo>
                      <a:pt x="95" y="121"/>
                    </a:lnTo>
                    <a:lnTo>
                      <a:pt x="98" y="115"/>
                    </a:lnTo>
                    <a:lnTo>
                      <a:pt x="98" y="113"/>
                    </a:lnTo>
                    <a:lnTo>
                      <a:pt x="106" y="108"/>
                    </a:lnTo>
                    <a:lnTo>
                      <a:pt x="111" y="108"/>
                    </a:lnTo>
                    <a:lnTo>
                      <a:pt x="113" y="107"/>
                    </a:lnTo>
                    <a:lnTo>
                      <a:pt x="111" y="105"/>
                    </a:lnTo>
                    <a:lnTo>
                      <a:pt x="111" y="100"/>
                    </a:lnTo>
                    <a:lnTo>
                      <a:pt x="116" y="94"/>
                    </a:lnTo>
                    <a:lnTo>
                      <a:pt x="116" y="91"/>
                    </a:lnTo>
                    <a:lnTo>
                      <a:pt x="121" y="91"/>
                    </a:lnTo>
                    <a:lnTo>
                      <a:pt x="124" y="88"/>
                    </a:lnTo>
                    <a:lnTo>
                      <a:pt x="121" y="83"/>
                    </a:lnTo>
                    <a:lnTo>
                      <a:pt x="119" y="81"/>
                    </a:lnTo>
                    <a:lnTo>
                      <a:pt x="118" y="78"/>
                    </a:lnTo>
                    <a:lnTo>
                      <a:pt x="116" y="75"/>
                    </a:lnTo>
                    <a:lnTo>
                      <a:pt x="118" y="73"/>
                    </a:lnTo>
                    <a:lnTo>
                      <a:pt x="122" y="64"/>
                    </a:lnTo>
                    <a:lnTo>
                      <a:pt x="126" y="62"/>
                    </a:lnTo>
                    <a:lnTo>
                      <a:pt x="129" y="56"/>
                    </a:lnTo>
                    <a:lnTo>
                      <a:pt x="130" y="56"/>
                    </a:lnTo>
                    <a:lnTo>
                      <a:pt x="130" y="56"/>
                    </a:lnTo>
                    <a:lnTo>
                      <a:pt x="130" y="57"/>
                    </a:lnTo>
                    <a:lnTo>
                      <a:pt x="132" y="56"/>
                    </a:lnTo>
                    <a:lnTo>
                      <a:pt x="134" y="53"/>
                    </a:lnTo>
                    <a:lnTo>
                      <a:pt x="132" y="51"/>
                    </a:lnTo>
                    <a:lnTo>
                      <a:pt x="135" y="49"/>
                    </a:lnTo>
                    <a:lnTo>
                      <a:pt x="138" y="46"/>
                    </a:lnTo>
                    <a:lnTo>
                      <a:pt x="145" y="46"/>
                    </a:lnTo>
                    <a:lnTo>
                      <a:pt x="148" y="45"/>
                    </a:lnTo>
                    <a:lnTo>
                      <a:pt x="151" y="41"/>
                    </a:lnTo>
                    <a:lnTo>
                      <a:pt x="156" y="38"/>
                    </a:lnTo>
                    <a:lnTo>
                      <a:pt x="157" y="37"/>
                    </a:lnTo>
                    <a:lnTo>
                      <a:pt x="157" y="33"/>
                    </a:lnTo>
                    <a:lnTo>
                      <a:pt x="157" y="29"/>
                    </a:lnTo>
                    <a:lnTo>
                      <a:pt x="159" y="27"/>
                    </a:lnTo>
                    <a:lnTo>
                      <a:pt x="159" y="25"/>
                    </a:lnTo>
                    <a:lnTo>
                      <a:pt x="157" y="25"/>
                    </a:lnTo>
                    <a:lnTo>
                      <a:pt x="153" y="22"/>
                    </a:lnTo>
                    <a:close/>
                  </a:path>
                </a:pathLst>
              </a:custGeom>
              <a:solidFill>
                <a:srgbClr val="013D8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4" name="Google Shape;1264;p15"/>
              <p:cNvSpPr/>
              <p:nvPr/>
            </p:nvSpPr>
            <p:spPr>
              <a:xfrm>
                <a:off x="4722" y="1835"/>
                <a:ext cx="9" cy="8"/>
              </a:xfrm>
              <a:custGeom>
                <a:avLst/>
                <a:gdLst/>
                <a:ahLst/>
                <a:cxnLst/>
                <a:rect l="l" t="t" r="r" b="b"/>
                <a:pathLst>
                  <a:path w="9" h="8" extrusionOk="0">
                    <a:moveTo>
                      <a:pt x="4" y="8"/>
                    </a:moveTo>
                    <a:lnTo>
                      <a:pt x="6" y="5"/>
                    </a:lnTo>
                    <a:lnTo>
                      <a:pt x="9" y="2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3" y="7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5" name="Google Shape;1265;p15"/>
              <p:cNvSpPr/>
              <p:nvPr/>
            </p:nvSpPr>
            <p:spPr>
              <a:xfrm>
                <a:off x="4564" y="1794"/>
                <a:ext cx="45" cy="87"/>
              </a:xfrm>
              <a:custGeom>
                <a:avLst/>
                <a:gdLst/>
                <a:ahLst/>
                <a:cxnLst/>
                <a:rect l="l" t="t" r="r" b="b"/>
                <a:pathLst>
                  <a:path w="45" h="87" extrusionOk="0">
                    <a:moveTo>
                      <a:pt x="27" y="76"/>
                    </a:moveTo>
                    <a:lnTo>
                      <a:pt x="30" y="71"/>
                    </a:lnTo>
                    <a:lnTo>
                      <a:pt x="33" y="68"/>
                    </a:lnTo>
                    <a:lnTo>
                      <a:pt x="33" y="65"/>
                    </a:lnTo>
                    <a:lnTo>
                      <a:pt x="30" y="65"/>
                    </a:lnTo>
                    <a:lnTo>
                      <a:pt x="29" y="60"/>
                    </a:lnTo>
                    <a:lnTo>
                      <a:pt x="33" y="57"/>
                    </a:lnTo>
                    <a:lnTo>
                      <a:pt x="33" y="51"/>
                    </a:lnTo>
                    <a:lnTo>
                      <a:pt x="30" y="49"/>
                    </a:lnTo>
                    <a:lnTo>
                      <a:pt x="25" y="43"/>
                    </a:lnTo>
                    <a:lnTo>
                      <a:pt x="30" y="41"/>
                    </a:lnTo>
                    <a:lnTo>
                      <a:pt x="32" y="41"/>
                    </a:lnTo>
                    <a:lnTo>
                      <a:pt x="35" y="36"/>
                    </a:lnTo>
                    <a:lnTo>
                      <a:pt x="33" y="35"/>
                    </a:lnTo>
                    <a:lnTo>
                      <a:pt x="37" y="32"/>
                    </a:lnTo>
                    <a:lnTo>
                      <a:pt x="37" y="22"/>
                    </a:lnTo>
                    <a:lnTo>
                      <a:pt x="37" y="19"/>
                    </a:lnTo>
                    <a:lnTo>
                      <a:pt x="41" y="14"/>
                    </a:lnTo>
                    <a:lnTo>
                      <a:pt x="43" y="14"/>
                    </a:lnTo>
                    <a:lnTo>
                      <a:pt x="45" y="11"/>
                    </a:lnTo>
                    <a:lnTo>
                      <a:pt x="41" y="6"/>
                    </a:lnTo>
                    <a:lnTo>
                      <a:pt x="41" y="3"/>
                    </a:lnTo>
                    <a:lnTo>
                      <a:pt x="33" y="3"/>
                    </a:lnTo>
                    <a:lnTo>
                      <a:pt x="32" y="4"/>
                    </a:lnTo>
                    <a:lnTo>
                      <a:pt x="24" y="3"/>
                    </a:lnTo>
                    <a:lnTo>
                      <a:pt x="19" y="6"/>
                    </a:lnTo>
                    <a:lnTo>
                      <a:pt x="17" y="3"/>
                    </a:lnTo>
                    <a:lnTo>
                      <a:pt x="19" y="1"/>
                    </a:lnTo>
                    <a:lnTo>
                      <a:pt x="16" y="0"/>
                    </a:lnTo>
                    <a:lnTo>
                      <a:pt x="9" y="1"/>
                    </a:lnTo>
                    <a:lnTo>
                      <a:pt x="9" y="4"/>
                    </a:lnTo>
                    <a:lnTo>
                      <a:pt x="13" y="9"/>
                    </a:lnTo>
                    <a:lnTo>
                      <a:pt x="11" y="17"/>
                    </a:lnTo>
                    <a:lnTo>
                      <a:pt x="11" y="19"/>
                    </a:lnTo>
                    <a:lnTo>
                      <a:pt x="11" y="22"/>
                    </a:lnTo>
                    <a:lnTo>
                      <a:pt x="13" y="25"/>
                    </a:lnTo>
                    <a:lnTo>
                      <a:pt x="11" y="27"/>
                    </a:lnTo>
                    <a:lnTo>
                      <a:pt x="9" y="30"/>
                    </a:lnTo>
                    <a:lnTo>
                      <a:pt x="9" y="35"/>
                    </a:lnTo>
                    <a:lnTo>
                      <a:pt x="6" y="40"/>
                    </a:lnTo>
                    <a:lnTo>
                      <a:pt x="6" y="43"/>
                    </a:lnTo>
                    <a:lnTo>
                      <a:pt x="2" y="48"/>
                    </a:lnTo>
                    <a:lnTo>
                      <a:pt x="0" y="55"/>
                    </a:lnTo>
                    <a:lnTo>
                      <a:pt x="0" y="59"/>
                    </a:lnTo>
                    <a:lnTo>
                      <a:pt x="3" y="59"/>
                    </a:lnTo>
                    <a:lnTo>
                      <a:pt x="5" y="55"/>
                    </a:lnTo>
                    <a:lnTo>
                      <a:pt x="8" y="54"/>
                    </a:lnTo>
                    <a:lnTo>
                      <a:pt x="8" y="55"/>
                    </a:lnTo>
                    <a:lnTo>
                      <a:pt x="8" y="57"/>
                    </a:lnTo>
                    <a:lnTo>
                      <a:pt x="3" y="60"/>
                    </a:lnTo>
                    <a:lnTo>
                      <a:pt x="3" y="62"/>
                    </a:lnTo>
                    <a:lnTo>
                      <a:pt x="5" y="63"/>
                    </a:lnTo>
                    <a:lnTo>
                      <a:pt x="6" y="62"/>
                    </a:lnTo>
                    <a:lnTo>
                      <a:pt x="11" y="62"/>
                    </a:lnTo>
                    <a:lnTo>
                      <a:pt x="9" y="63"/>
                    </a:lnTo>
                    <a:lnTo>
                      <a:pt x="9" y="68"/>
                    </a:lnTo>
                    <a:lnTo>
                      <a:pt x="8" y="71"/>
                    </a:lnTo>
                    <a:lnTo>
                      <a:pt x="9" y="78"/>
                    </a:lnTo>
                    <a:lnTo>
                      <a:pt x="8" y="84"/>
                    </a:lnTo>
                    <a:lnTo>
                      <a:pt x="6" y="86"/>
                    </a:lnTo>
                    <a:lnTo>
                      <a:pt x="8" y="86"/>
                    </a:lnTo>
                    <a:lnTo>
                      <a:pt x="11" y="83"/>
                    </a:lnTo>
                    <a:lnTo>
                      <a:pt x="17" y="86"/>
                    </a:lnTo>
                    <a:lnTo>
                      <a:pt x="21" y="87"/>
                    </a:lnTo>
                    <a:lnTo>
                      <a:pt x="24" y="84"/>
                    </a:lnTo>
                    <a:lnTo>
                      <a:pt x="29" y="84"/>
                    </a:lnTo>
                    <a:lnTo>
                      <a:pt x="29" y="83"/>
                    </a:lnTo>
                    <a:lnTo>
                      <a:pt x="29" y="84"/>
                    </a:lnTo>
                    <a:lnTo>
                      <a:pt x="29" y="79"/>
                    </a:lnTo>
                    <a:lnTo>
                      <a:pt x="27" y="76"/>
                    </a:lnTo>
                    <a:close/>
                  </a:path>
                </a:pathLst>
              </a:custGeom>
              <a:gradFill>
                <a:gsLst>
                  <a:gs pos="0">
                    <a:srgbClr val="00A6FF"/>
                  </a:gs>
                  <a:gs pos="100000">
                    <a:srgbClr val="C0000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6" name="Google Shape;1266;p15"/>
              <p:cNvSpPr/>
              <p:nvPr/>
            </p:nvSpPr>
            <p:spPr>
              <a:xfrm>
                <a:off x="5040" y="1888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2" y="3"/>
                    </a:moveTo>
                    <a:lnTo>
                      <a:pt x="4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7" name="Google Shape;1267;p15"/>
              <p:cNvSpPr/>
              <p:nvPr/>
            </p:nvSpPr>
            <p:spPr>
              <a:xfrm>
                <a:off x="5013" y="1816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2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8" name="Google Shape;1268;p15"/>
              <p:cNvSpPr/>
              <p:nvPr/>
            </p:nvSpPr>
            <p:spPr>
              <a:xfrm>
                <a:off x="5042" y="1869"/>
                <a:ext cx="8" cy="3"/>
              </a:xfrm>
              <a:custGeom>
                <a:avLst/>
                <a:gdLst/>
                <a:ahLst/>
                <a:cxnLst/>
                <a:rect l="l" t="t" r="r" b="b"/>
                <a:pathLst>
                  <a:path w="8" h="3" extrusionOk="0">
                    <a:moveTo>
                      <a:pt x="3" y="1"/>
                    </a:moveTo>
                    <a:lnTo>
                      <a:pt x="3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9" name="Google Shape;1269;p15"/>
              <p:cNvSpPr/>
              <p:nvPr/>
            </p:nvSpPr>
            <p:spPr>
              <a:xfrm>
                <a:off x="5015" y="1875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0" y="3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0" name="Google Shape;1270;p15"/>
              <p:cNvSpPr/>
              <p:nvPr/>
            </p:nvSpPr>
            <p:spPr>
              <a:xfrm>
                <a:off x="5013" y="1888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3" y="1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1" name="Google Shape;1271;p15"/>
              <p:cNvSpPr/>
              <p:nvPr/>
            </p:nvSpPr>
            <p:spPr>
              <a:xfrm>
                <a:off x="5015" y="1880"/>
                <a:ext cx="1" cy="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2" name="Google Shape;1272;p15"/>
              <p:cNvSpPr/>
              <p:nvPr/>
            </p:nvSpPr>
            <p:spPr>
              <a:xfrm>
                <a:off x="5013" y="1873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3" name="Google Shape;1273;p15"/>
              <p:cNvSpPr/>
              <p:nvPr/>
            </p:nvSpPr>
            <p:spPr>
              <a:xfrm>
                <a:off x="5059" y="1891"/>
                <a:ext cx="10" cy="8"/>
              </a:xfrm>
              <a:custGeom>
                <a:avLst/>
                <a:gdLst/>
                <a:ahLst/>
                <a:cxnLst/>
                <a:rect l="l" t="t" r="r" b="b"/>
                <a:pathLst>
                  <a:path w="10" h="8" extrusionOk="0">
                    <a:moveTo>
                      <a:pt x="8" y="2"/>
                    </a:moveTo>
                    <a:lnTo>
                      <a:pt x="10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3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4" name="Google Shape;1274;p15"/>
              <p:cNvSpPr/>
              <p:nvPr/>
            </p:nvSpPr>
            <p:spPr>
              <a:xfrm>
                <a:off x="4996" y="1891"/>
                <a:ext cx="3" cy="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0" y="3"/>
                    </a:moveTo>
                    <a:lnTo>
                      <a:pt x="0" y="5"/>
                    </a:lnTo>
                    <a:lnTo>
                      <a:pt x="1" y="6"/>
                    </a:lnTo>
                    <a:lnTo>
                      <a:pt x="3" y="5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Google Shape;1275;p15"/>
              <p:cNvSpPr/>
              <p:nvPr/>
            </p:nvSpPr>
            <p:spPr>
              <a:xfrm>
                <a:off x="4996" y="1889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6" name="Google Shape;1276;p15"/>
              <p:cNvSpPr/>
              <p:nvPr/>
            </p:nvSpPr>
            <p:spPr>
              <a:xfrm>
                <a:off x="4962" y="1867"/>
                <a:ext cx="7" cy="5"/>
              </a:xfrm>
              <a:custGeom>
                <a:avLst/>
                <a:gdLst/>
                <a:ahLst/>
                <a:cxnLst/>
                <a:rect l="l" t="t" r="r" b="b"/>
                <a:pathLst>
                  <a:path w="7" h="5" extrusionOk="0">
                    <a:moveTo>
                      <a:pt x="0" y="2"/>
                    </a:moveTo>
                    <a:lnTo>
                      <a:pt x="0" y="2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7" y="5"/>
                    </a:lnTo>
                    <a:lnTo>
                      <a:pt x="5" y="3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Google Shape;1277;p15"/>
              <p:cNvSpPr/>
              <p:nvPr/>
            </p:nvSpPr>
            <p:spPr>
              <a:xfrm>
                <a:off x="5053" y="1902"/>
                <a:ext cx="3" cy="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0" y="2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p15"/>
              <p:cNvSpPr/>
              <p:nvPr/>
            </p:nvSpPr>
            <p:spPr>
              <a:xfrm>
                <a:off x="4954" y="1797"/>
                <a:ext cx="86" cy="94"/>
              </a:xfrm>
              <a:custGeom>
                <a:avLst/>
                <a:gdLst/>
                <a:ahLst/>
                <a:cxnLst/>
                <a:rect l="l" t="t" r="r" b="b"/>
                <a:pathLst>
                  <a:path w="86" h="94" extrusionOk="0">
                    <a:moveTo>
                      <a:pt x="83" y="14"/>
                    </a:moveTo>
                    <a:lnTo>
                      <a:pt x="83" y="11"/>
                    </a:lnTo>
                    <a:lnTo>
                      <a:pt x="86" y="8"/>
                    </a:lnTo>
                    <a:lnTo>
                      <a:pt x="86" y="5"/>
                    </a:lnTo>
                    <a:lnTo>
                      <a:pt x="83" y="5"/>
                    </a:lnTo>
                    <a:lnTo>
                      <a:pt x="85" y="0"/>
                    </a:lnTo>
                    <a:lnTo>
                      <a:pt x="83" y="0"/>
                    </a:lnTo>
                    <a:lnTo>
                      <a:pt x="80" y="3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78" y="9"/>
                    </a:lnTo>
                    <a:lnTo>
                      <a:pt x="72" y="9"/>
                    </a:lnTo>
                    <a:lnTo>
                      <a:pt x="70" y="11"/>
                    </a:lnTo>
                    <a:lnTo>
                      <a:pt x="67" y="9"/>
                    </a:lnTo>
                    <a:lnTo>
                      <a:pt x="64" y="9"/>
                    </a:lnTo>
                    <a:lnTo>
                      <a:pt x="62" y="11"/>
                    </a:lnTo>
                    <a:lnTo>
                      <a:pt x="59" y="11"/>
                    </a:lnTo>
                    <a:lnTo>
                      <a:pt x="59" y="8"/>
                    </a:lnTo>
                    <a:lnTo>
                      <a:pt x="56" y="8"/>
                    </a:lnTo>
                    <a:lnTo>
                      <a:pt x="53" y="8"/>
                    </a:lnTo>
                    <a:lnTo>
                      <a:pt x="50" y="9"/>
                    </a:lnTo>
                    <a:lnTo>
                      <a:pt x="47" y="11"/>
                    </a:lnTo>
                    <a:lnTo>
                      <a:pt x="42" y="11"/>
                    </a:lnTo>
                    <a:lnTo>
                      <a:pt x="40" y="11"/>
                    </a:lnTo>
                    <a:lnTo>
                      <a:pt x="40" y="11"/>
                    </a:lnTo>
                    <a:lnTo>
                      <a:pt x="39" y="13"/>
                    </a:lnTo>
                    <a:lnTo>
                      <a:pt x="35" y="13"/>
                    </a:lnTo>
                    <a:lnTo>
                      <a:pt x="32" y="14"/>
                    </a:lnTo>
                    <a:lnTo>
                      <a:pt x="26" y="14"/>
                    </a:lnTo>
                    <a:lnTo>
                      <a:pt x="23" y="16"/>
                    </a:lnTo>
                    <a:lnTo>
                      <a:pt x="23" y="16"/>
                    </a:lnTo>
                    <a:lnTo>
                      <a:pt x="19" y="17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3" y="25"/>
                    </a:lnTo>
                    <a:lnTo>
                      <a:pt x="10" y="30"/>
                    </a:lnTo>
                    <a:lnTo>
                      <a:pt x="5" y="32"/>
                    </a:lnTo>
                    <a:lnTo>
                      <a:pt x="5" y="35"/>
                    </a:lnTo>
                    <a:lnTo>
                      <a:pt x="3" y="38"/>
                    </a:lnTo>
                    <a:lnTo>
                      <a:pt x="0" y="40"/>
                    </a:lnTo>
                    <a:lnTo>
                      <a:pt x="2" y="40"/>
                    </a:lnTo>
                    <a:lnTo>
                      <a:pt x="2" y="45"/>
                    </a:lnTo>
                    <a:lnTo>
                      <a:pt x="7" y="48"/>
                    </a:lnTo>
                    <a:lnTo>
                      <a:pt x="10" y="52"/>
                    </a:lnTo>
                    <a:lnTo>
                      <a:pt x="11" y="52"/>
                    </a:lnTo>
                    <a:lnTo>
                      <a:pt x="10" y="54"/>
                    </a:lnTo>
                    <a:lnTo>
                      <a:pt x="15" y="59"/>
                    </a:lnTo>
                    <a:lnTo>
                      <a:pt x="15" y="62"/>
                    </a:lnTo>
                    <a:lnTo>
                      <a:pt x="18" y="64"/>
                    </a:lnTo>
                    <a:lnTo>
                      <a:pt x="19" y="60"/>
                    </a:lnTo>
                    <a:lnTo>
                      <a:pt x="21" y="64"/>
                    </a:lnTo>
                    <a:lnTo>
                      <a:pt x="24" y="64"/>
                    </a:lnTo>
                    <a:lnTo>
                      <a:pt x="26" y="62"/>
                    </a:lnTo>
                    <a:lnTo>
                      <a:pt x="29" y="62"/>
                    </a:lnTo>
                    <a:lnTo>
                      <a:pt x="32" y="64"/>
                    </a:lnTo>
                    <a:lnTo>
                      <a:pt x="34" y="64"/>
                    </a:lnTo>
                    <a:lnTo>
                      <a:pt x="35" y="65"/>
                    </a:lnTo>
                    <a:lnTo>
                      <a:pt x="37" y="65"/>
                    </a:lnTo>
                    <a:lnTo>
                      <a:pt x="39" y="65"/>
                    </a:lnTo>
                    <a:lnTo>
                      <a:pt x="42" y="67"/>
                    </a:lnTo>
                    <a:lnTo>
                      <a:pt x="39" y="68"/>
                    </a:lnTo>
                    <a:lnTo>
                      <a:pt x="37" y="70"/>
                    </a:lnTo>
                    <a:lnTo>
                      <a:pt x="35" y="68"/>
                    </a:lnTo>
                    <a:lnTo>
                      <a:pt x="32" y="67"/>
                    </a:lnTo>
                    <a:lnTo>
                      <a:pt x="27" y="64"/>
                    </a:lnTo>
                    <a:lnTo>
                      <a:pt x="24" y="65"/>
                    </a:lnTo>
                    <a:lnTo>
                      <a:pt x="23" y="67"/>
                    </a:lnTo>
                    <a:lnTo>
                      <a:pt x="19" y="65"/>
                    </a:lnTo>
                    <a:lnTo>
                      <a:pt x="18" y="67"/>
                    </a:lnTo>
                    <a:lnTo>
                      <a:pt x="16" y="68"/>
                    </a:lnTo>
                    <a:lnTo>
                      <a:pt x="16" y="70"/>
                    </a:lnTo>
                    <a:lnTo>
                      <a:pt x="18" y="73"/>
                    </a:lnTo>
                    <a:lnTo>
                      <a:pt x="21" y="75"/>
                    </a:lnTo>
                    <a:lnTo>
                      <a:pt x="24" y="78"/>
                    </a:lnTo>
                    <a:lnTo>
                      <a:pt x="24" y="80"/>
                    </a:lnTo>
                    <a:lnTo>
                      <a:pt x="24" y="81"/>
                    </a:lnTo>
                    <a:lnTo>
                      <a:pt x="24" y="84"/>
                    </a:lnTo>
                    <a:lnTo>
                      <a:pt x="26" y="88"/>
                    </a:lnTo>
                    <a:lnTo>
                      <a:pt x="27" y="89"/>
                    </a:lnTo>
                    <a:lnTo>
                      <a:pt x="29" y="88"/>
                    </a:lnTo>
                    <a:lnTo>
                      <a:pt x="29" y="86"/>
                    </a:lnTo>
                    <a:lnTo>
                      <a:pt x="29" y="84"/>
                    </a:lnTo>
                    <a:lnTo>
                      <a:pt x="31" y="86"/>
                    </a:lnTo>
                    <a:lnTo>
                      <a:pt x="34" y="88"/>
                    </a:lnTo>
                    <a:lnTo>
                      <a:pt x="35" y="91"/>
                    </a:lnTo>
                    <a:lnTo>
                      <a:pt x="34" y="92"/>
                    </a:lnTo>
                    <a:lnTo>
                      <a:pt x="35" y="94"/>
                    </a:lnTo>
                    <a:lnTo>
                      <a:pt x="35" y="91"/>
                    </a:lnTo>
                    <a:lnTo>
                      <a:pt x="37" y="88"/>
                    </a:lnTo>
                    <a:lnTo>
                      <a:pt x="40" y="88"/>
                    </a:lnTo>
                    <a:lnTo>
                      <a:pt x="40" y="91"/>
                    </a:lnTo>
                    <a:lnTo>
                      <a:pt x="45" y="92"/>
                    </a:lnTo>
                    <a:lnTo>
                      <a:pt x="43" y="89"/>
                    </a:lnTo>
                    <a:lnTo>
                      <a:pt x="43" y="88"/>
                    </a:lnTo>
                    <a:lnTo>
                      <a:pt x="42" y="86"/>
                    </a:lnTo>
                    <a:lnTo>
                      <a:pt x="40" y="81"/>
                    </a:lnTo>
                    <a:lnTo>
                      <a:pt x="39" y="78"/>
                    </a:lnTo>
                    <a:lnTo>
                      <a:pt x="39" y="76"/>
                    </a:lnTo>
                    <a:lnTo>
                      <a:pt x="40" y="76"/>
                    </a:lnTo>
                    <a:lnTo>
                      <a:pt x="43" y="78"/>
                    </a:lnTo>
                    <a:lnTo>
                      <a:pt x="42" y="80"/>
                    </a:lnTo>
                    <a:lnTo>
                      <a:pt x="43" y="81"/>
                    </a:lnTo>
                    <a:lnTo>
                      <a:pt x="45" y="80"/>
                    </a:lnTo>
                    <a:lnTo>
                      <a:pt x="48" y="80"/>
                    </a:lnTo>
                    <a:lnTo>
                      <a:pt x="48" y="80"/>
                    </a:lnTo>
                    <a:lnTo>
                      <a:pt x="47" y="78"/>
                    </a:lnTo>
                    <a:lnTo>
                      <a:pt x="47" y="76"/>
                    </a:lnTo>
                    <a:lnTo>
                      <a:pt x="45" y="76"/>
                    </a:lnTo>
                    <a:lnTo>
                      <a:pt x="43" y="75"/>
                    </a:lnTo>
                    <a:lnTo>
                      <a:pt x="43" y="73"/>
                    </a:lnTo>
                    <a:lnTo>
                      <a:pt x="40" y="72"/>
                    </a:lnTo>
                    <a:lnTo>
                      <a:pt x="43" y="70"/>
                    </a:lnTo>
                    <a:lnTo>
                      <a:pt x="47" y="70"/>
                    </a:lnTo>
                    <a:lnTo>
                      <a:pt x="47" y="68"/>
                    </a:lnTo>
                    <a:lnTo>
                      <a:pt x="51" y="72"/>
                    </a:lnTo>
                    <a:lnTo>
                      <a:pt x="51" y="73"/>
                    </a:lnTo>
                    <a:lnTo>
                      <a:pt x="54" y="73"/>
                    </a:lnTo>
                    <a:lnTo>
                      <a:pt x="54" y="72"/>
                    </a:lnTo>
                    <a:lnTo>
                      <a:pt x="53" y="68"/>
                    </a:lnTo>
                    <a:lnTo>
                      <a:pt x="53" y="65"/>
                    </a:lnTo>
                    <a:lnTo>
                      <a:pt x="53" y="64"/>
                    </a:lnTo>
                    <a:lnTo>
                      <a:pt x="47" y="59"/>
                    </a:lnTo>
                    <a:lnTo>
                      <a:pt x="43" y="59"/>
                    </a:lnTo>
                    <a:lnTo>
                      <a:pt x="43" y="57"/>
                    </a:lnTo>
                    <a:lnTo>
                      <a:pt x="42" y="57"/>
                    </a:lnTo>
                    <a:lnTo>
                      <a:pt x="40" y="56"/>
                    </a:lnTo>
                    <a:lnTo>
                      <a:pt x="37" y="56"/>
                    </a:lnTo>
                    <a:lnTo>
                      <a:pt x="34" y="52"/>
                    </a:lnTo>
                    <a:lnTo>
                      <a:pt x="37" y="52"/>
                    </a:lnTo>
                    <a:lnTo>
                      <a:pt x="39" y="51"/>
                    </a:lnTo>
                    <a:lnTo>
                      <a:pt x="39" y="49"/>
                    </a:lnTo>
                    <a:lnTo>
                      <a:pt x="35" y="48"/>
                    </a:lnTo>
                    <a:lnTo>
                      <a:pt x="37" y="46"/>
                    </a:lnTo>
                    <a:lnTo>
                      <a:pt x="37" y="45"/>
                    </a:lnTo>
                    <a:lnTo>
                      <a:pt x="40" y="46"/>
                    </a:lnTo>
                    <a:lnTo>
                      <a:pt x="42" y="48"/>
                    </a:lnTo>
                    <a:lnTo>
                      <a:pt x="40" y="49"/>
                    </a:lnTo>
                    <a:lnTo>
                      <a:pt x="40" y="49"/>
                    </a:lnTo>
                    <a:lnTo>
                      <a:pt x="42" y="49"/>
                    </a:lnTo>
                    <a:lnTo>
                      <a:pt x="43" y="46"/>
                    </a:lnTo>
                    <a:lnTo>
                      <a:pt x="42" y="45"/>
                    </a:lnTo>
                    <a:lnTo>
                      <a:pt x="37" y="38"/>
                    </a:lnTo>
                    <a:lnTo>
                      <a:pt x="35" y="38"/>
                    </a:lnTo>
                    <a:lnTo>
                      <a:pt x="35" y="35"/>
                    </a:lnTo>
                    <a:lnTo>
                      <a:pt x="32" y="33"/>
                    </a:lnTo>
                    <a:lnTo>
                      <a:pt x="32" y="32"/>
                    </a:lnTo>
                    <a:lnTo>
                      <a:pt x="32" y="25"/>
                    </a:lnTo>
                    <a:lnTo>
                      <a:pt x="34" y="22"/>
                    </a:lnTo>
                    <a:lnTo>
                      <a:pt x="37" y="22"/>
                    </a:lnTo>
                    <a:lnTo>
                      <a:pt x="39" y="25"/>
                    </a:lnTo>
                    <a:lnTo>
                      <a:pt x="37" y="25"/>
                    </a:lnTo>
                    <a:lnTo>
                      <a:pt x="37" y="27"/>
                    </a:lnTo>
                    <a:lnTo>
                      <a:pt x="42" y="29"/>
                    </a:lnTo>
                    <a:lnTo>
                      <a:pt x="42" y="32"/>
                    </a:lnTo>
                    <a:lnTo>
                      <a:pt x="45" y="33"/>
                    </a:lnTo>
                    <a:lnTo>
                      <a:pt x="48" y="33"/>
                    </a:lnTo>
                    <a:lnTo>
                      <a:pt x="45" y="32"/>
                    </a:lnTo>
                    <a:lnTo>
                      <a:pt x="43" y="30"/>
                    </a:lnTo>
                    <a:lnTo>
                      <a:pt x="45" y="29"/>
                    </a:lnTo>
                    <a:lnTo>
                      <a:pt x="47" y="30"/>
                    </a:lnTo>
                    <a:lnTo>
                      <a:pt x="50" y="32"/>
                    </a:lnTo>
                    <a:lnTo>
                      <a:pt x="51" y="33"/>
                    </a:lnTo>
                    <a:lnTo>
                      <a:pt x="53" y="32"/>
                    </a:lnTo>
                    <a:lnTo>
                      <a:pt x="50" y="30"/>
                    </a:lnTo>
                    <a:lnTo>
                      <a:pt x="48" y="29"/>
                    </a:lnTo>
                    <a:lnTo>
                      <a:pt x="48" y="27"/>
                    </a:lnTo>
                    <a:lnTo>
                      <a:pt x="54" y="27"/>
                    </a:lnTo>
                    <a:lnTo>
                      <a:pt x="56" y="30"/>
                    </a:lnTo>
                    <a:lnTo>
                      <a:pt x="56" y="29"/>
                    </a:lnTo>
                    <a:lnTo>
                      <a:pt x="53" y="25"/>
                    </a:lnTo>
                    <a:lnTo>
                      <a:pt x="50" y="25"/>
                    </a:lnTo>
                    <a:lnTo>
                      <a:pt x="48" y="22"/>
                    </a:lnTo>
                    <a:lnTo>
                      <a:pt x="50" y="21"/>
                    </a:lnTo>
                    <a:lnTo>
                      <a:pt x="53" y="22"/>
                    </a:lnTo>
                    <a:lnTo>
                      <a:pt x="54" y="21"/>
                    </a:lnTo>
                    <a:lnTo>
                      <a:pt x="56" y="17"/>
                    </a:lnTo>
                    <a:lnTo>
                      <a:pt x="58" y="16"/>
                    </a:lnTo>
                    <a:lnTo>
                      <a:pt x="61" y="19"/>
                    </a:lnTo>
                    <a:lnTo>
                      <a:pt x="62" y="19"/>
                    </a:lnTo>
                    <a:lnTo>
                      <a:pt x="66" y="16"/>
                    </a:lnTo>
                    <a:lnTo>
                      <a:pt x="66" y="14"/>
                    </a:lnTo>
                    <a:lnTo>
                      <a:pt x="67" y="14"/>
                    </a:lnTo>
                    <a:lnTo>
                      <a:pt x="69" y="17"/>
                    </a:lnTo>
                    <a:lnTo>
                      <a:pt x="74" y="17"/>
                    </a:lnTo>
                    <a:lnTo>
                      <a:pt x="78" y="17"/>
                    </a:lnTo>
                    <a:lnTo>
                      <a:pt x="82" y="17"/>
                    </a:lnTo>
                    <a:lnTo>
                      <a:pt x="83" y="14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9" name="Google Shape;1279;p15"/>
              <p:cNvSpPr/>
              <p:nvPr/>
            </p:nvSpPr>
            <p:spPr>
              <a:xfrm>
                <a:off x="5055" y="1899"/>
                <a:ext cx="0" cy="2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2" extrusionOk="0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0" name="Google Shape;1280;p15"/>
              <p:cNvSpPr/>
              <p:nvPr/>
            </p:nvSpPr>
            <p:spPr>
              <a:xfrm>
                <a:off x="4993" y="1848"/>
                <a:ext cx="23" cy="1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9" extrusionOk="0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9" y="8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5" y="11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6"/>
                    </a:lnTo>
                    <a:lnTo>
                      <a:pt x="19" y="17"/>
                    </a:lnTo>
                    <a:lnTo>
                      <a:pt x="20" y="19"/>
                    </a:lnTo>
                    <a:lnTo>
                      <a:pt x="22" y="19"/>
                    </a:lnTo>
                    <a:lnTo>
                      <a:pt x="23" y="19"/>
                    </a:lnTo>
                    <a:lnTo>
                      <a:pt x="23" y="16"/>
                    </a:lnTo>
                    <a:lnTo>
                      <a:pt x="22" y="16"/>
                    </a:lnTo>
                    <a:lnTo>
                      <a:pt x="20" y="17"/>
                    </a:lnTo>
                    <a:lnTo>
                      <a:pt x="19" y="14"/>
                    </a:lnTo>
                    <a:lnTo>
                      <a:pt x="19" y="13"/>
                    </a:lnTo>
                    <a:lnTo>
                      <a:pt x="19" y="11"/>
                    </a:lnTo>
                    <a:lnTo>
                      <a:pt x="19" y="9"/>
                    </a:lnTo>
                    <a:lnTo>
                      <a:pt x="17" y="8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9" y="3"/>
                    </a:lnTo>
                    <a:lnTo>
                      <a:pt x="6" y="3"/>
                    </a:lnTo>
                    <a:lnTo>
                      <a:pt x="4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Google Shape;1281;p15"/>
              <p:cNvSpPr/>
              <p:nvPr/>
            </p:nvSpPr>
            <p:spPr>
              <a:xfrm>
                <a:off x="5031" y="1842"/>
                <a:ext cx="11" cy="6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 extrusionOk="0">
                    <a:moveTo>
                      <a:pt x="9" y="0"/>
                    </a:moveTo>
                    <a:lnTo>
                      <a:pt x="6" y="0"/>
                    </a:lnTo>
                    <a:lnTo>
                      <a:pt x="5" y="1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6" y="4"/>
                    </a:lnTo>
                    <a:lnTo>
                      <a:pt x="6" y="6"/>
                    </a:lnTo>
                    <a:lnTo>
                      <a:pt x="8" y="6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2" name="Google Shape;1282;p15"/>
              <p:cNvSpPr/>
              <p:nvPr/>
            </p:nvSpPr>
            <p:spPr>
              <a:xfrm>
                <a:off x="5034" y="1854"/>
                <a:ext cx="3" cy="8"/>
              </a:xfrm>
              <a:custGeom>
                <a:avLst/>
                <a:gdLst/>
                <a:ahLst/>
                <a:cxnLst/>
                <a:rect l="l" t="t" r="r" b="b"/>
                <a:pathLst>
                  <a:path w="3" h="8" extrusionOk="0">
                    <a:moveTo>
                      <a:pt x="0" y="7"/>
                    </a:moveTo>
                    <a:lnTo>
                      <a:pt x="2" y="8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3" name="Google Shape;1283;p15"/>
              <p:cNvSpPr/>
              <p:nvPr/>
            </p:nvSpPr>
            <p:spPr>
              <a:xfrm>
                <a:off x="5001" y="1845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3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4" name="Google Shape;1284;p15"/>
              <p:cNvSpPr/>
              <p:nvPr/>
            </p:nvSpPr>
            <p:spPr>
              <a:xfrm>
                <a:off x="5028" y="1880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1" y="3"/>
                    </a:moveTo>
                    <a:lnTo>
                      <a:pt x="3" y="3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5" name="Google Shape;1285;p15"/>
              <p:cNvSpPr/>
              <p:nvPr/>
            </p:nvSpPr>
            <p:spPr>
              <a:xfrm>
                <a:off x="4962" y="1853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3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6" name="Google Shape;1286;p15"/>
              <p:cNvSpPr/>
              <p:nvPr/>
            </p:nvSpPr>
            <p:spPr>
              <a:xfrm>
                <a:off x="4999" y="1845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7" name="Google Shape;1287;p15"/>
              <p:cNvSpPr/>
              <p:nvPr/>
            </p:nvSpPr>
            <p:spPr>
              <a:xfrm>
                <a:off x="4959" y="1856"/>
                <a:ext cx="6" cy="9"/>
              </a:xfrm>
              <a:custGeom>
                <a:avLst/>
                <a:gdLst/>
                <a:ahLst/>
                <a:cxnLst/>
                <a:rect l="l" t="t" r="r" b="b"/>
                <a:pathLst>
                  <a:path w="6" h="9" extrusionOk="0">
                    <a:moveTo>
                      <a:pt x="0" y="5"/>
                    </a:moveTo>
                    <a:lnTo>
                      <a:pt x="0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8" name="Google Shape;1288;p15"/>
              <p:cNvSpPr/>
              <p:nvPr/>
            </p:nvSpPr>
            <p:spPr>
              <a:xfrm>
                <a:off x="4946" y="1835"/>
                <a:ext cx="8" cy="7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4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5" y="7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9" name="Google Shape;1289;p15"/>
              <p:cNvSpPr/>
              <p:nvPr/>
            </p:nvSpPr>
            <p:spPr>
              <a:xfrm>
                <a:off x="5036" y="1872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1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0" name="Google Shape;1290;p15"/>
              <p:cNvSpPr/>
              <p:nvPr/>
            </p:nvSpPr>
            <p:spPr>
              <a:xfrm>
                <a:off x="5024" y="1880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1"/>
                    </a:moveTo>
                    <a:lnTo>
                      <a:pt x="2" y="3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1" name="Google Shape;1291;p15"/>
              <p:cNvSpPr/>
              <p:nvPr/>
            </p:nvSpPr>
            <p:spPr>
              <a:xfrm>
                <a:off x="5020" y="1829"/>
                <a:ext cx="6" cy="5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2" name="Google Shape;1292;p15"/>
              <p:cNvSpPr/>
              <p:nvPr/>
            </p:nvSpPr>
            <p:spPr>
              <a:xfrm>
                <a:off x="5015" y="1848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1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3" name="Google Shape;1293;p15"/>
              <p:cNvSpPr/>
              <p:nvPr/>
            </p:nvSpPr>
            <p:spPr>
              <a:xfrm>
                <a:off x="5029" y="1875"/>
                <a:ext cx="1" cy="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4" name="Google Shape;1294;p15"/>
              <p:cNvSpPr/>
              <p:nvPr/>
            </p:nvSpPr>
            <p:spPr>
              <a:xfrm>
                <a:off x="5024" y="1872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1"/>
                    </a:moveTo>
                    <a:lnTo>
                      <a:pt x="2" y="1"/>
                    </a:lnTo>
                    <a:lnTo>
                      <a:pt x="4" y="3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5" name="Google Shape;1295;p15"/>
              <p:cNvSpPr/>
              <p:nvPr/>
            </p:nvSpPr>
            <p:spPr>
              <a:xfrm>
                <a:off x="5018" y="1867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15"/>
              <p:cNvSpPr/>
              <p:nvPr/>
            </p:nvSpPr>
            <p:spPr>
              <a:xfrm>
                <a:off x="5026" y="1821"/>
                <a:ext cx="5" cy="1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3" y="0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15"/>
              <p:cNvSpPr/>
              <p:nvPr/>
            </p:nvSpPr>
            <p:spPr>
              <a:xfrm>
                <a:off x="5005" y="1904"/>
                <a:ext cx="39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9" h="11" extrusionOk="0">
                    <a:moveTo>
                      <a:pt x="0" y="0"/>
                    </a:move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7" y="6"/>
                    </a:lnTo>
                    <a:lnTo>
                      <a:pt x="8" y="8"/>
                    </a:lnTo>
                    <a:lnTo>
                      <a:pt x="11" y="6"/>
                    </a:lnTo>
                    <a:lnTo>
                      <a:pt x="13" y="8"/>
                    </a:lnTo>
                    <a:lnTo>
                      <a:pt x="16" y="9"/>
                    </a:lnTo>
                    <a:lnTo>
                      <a:pt x="16" y="11"/>
                    </a:lnTo>
                    <a:lnTo>
                      <a:pt x="21" y="11"/>
                    </a:lnTo>
                    <a:lnTo>
                      <a:pt x="24" y="9"/>
                    </a:lnTo>
                    <a:lnTo>
                      <a:pt x="27" y="9"/>
                    </a:lnTo>
                    <a:lnTo>
                      <a:pt x="32" y="9"/>
                    </a:lnTo>
                    <a:lnTo>
                      <a:pt x="35" y="9"/>
                    </a:lnTo>
                    <a:lnTo>
                      <a:pt x="37" y="8"/>
                    </a:lnTo>
                    <a:lnTo>
                      <a:pt x="39" y="6"/>
                    </a:lnTo>
                    <a:lnTo>
                      <a:pt x="39" y="4"/>
                    </a:lnTo>
                    <a:lnTo>
                      <a:pt x="39" y="3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5" y="6"/>
                    </a:lnTo>
                    <a:lnTo>
                      <a:pt x="34" y="6"/>
                    </a:lnTo>
                    <a:lnTo>
                      <a:pt x="32" y="6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3"/>
                    </a:lnTo>
                    <a:lnTo>
                      <a:pt x="29" y="3"/>
                    </a:lnTo>
                    <a:lnTo>
                      <a:pt x="26" y="3"/>
                    </a:lnTo>
                    <a:lnTo>
                      <a:pt x="23" y="1"/>
                    </a:lnTo>
                    <a:lnTo>
                      <a:pt x="18" y="1"/>
                    </a:lnTo>
                    <a:lnTo>
                      <a:pt x="15" y="3"/>
                    </a:lnTo>
                    <a:lnTo>
                      <a:pt x="13" y="4"/>
                    </a:lnTo>
                    <a:lnTo>
                      <a:pt x="10" y="3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15"/>
              <p:cNvSpPr/>
              <p:nvPr/>
            </p:nvSpPr>
            <p:spPr>
              <a:xfrm>
                <a:off x="5283" y="1827"/>
                <a:ext cx="23" cy="21"/>
              </a:xfrm>
              <a:custGeom>
                <a:avLst/>
                <a:gdLst/>
                <a:ahLst/>
                <a:cxnLst/>
                <a:rect l="l" t="t" r="r" b="b"/>
                <a:pathLst>
                  <a:path w="23" h="21" extrusionOk="0">
                    <a:moveTo>
                      <a:pt x="14" y="8"/>
                    </a:moveTo>
                    <a:lnTo>
                      <a:pt x="12" y="3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6" y="8"/>
                    </a:lnTo>
                    <a:lnTo>
                      <a:pt x="6" y="10"/>
                    </a:lnTo>
                    <a:lnTo>
                      <a:pt x="11" y="13"/>
                    </a:lnTo>
                    <a:lnTo>
                      <a:pt x="12" y="16"/>
                    </a:lnTo>
                    <a:lnTo>
                      <a:pt x="15" y="18"/>
                    </a:lnTo>
                    <a:lnTo>
                      <a:pt x="19" y="18"/>
                    </a:lnTo>
                    <a:lnTo>
                      <a:pt x="23" y="21"/>
                    </a:lnTo>
                    <a:lnTo>
                      <a:pt x="23" y="18"/>
                    </a:lnTo>
                    <a:lnTo>
                      <a:pt x="17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15"/>
              <p:cNvSpPr/>
              <p:nvPr/>
            </p:nvSpPr>
            <p:spPr>
              <a:xfrm>
                <a:off x="5284" y="1790"/>
                <a:ext cx="75" cy="64"/>
              </a:xfrm>
              <a:custGeom>
                <a:avLst/>
                <a:gdLst/>
                <a:ahLst/>
                <a:cxnLst/>
                <a:rect l="l" t="t" r="r" b="b"/>
                <a:pathLst>
                  <a:path w="75" h="64" extrusionOk="0">
                    <a:moveTo>
                      <a:pt x="59" y="56"/>
                    </a:moveTo>
                    <a:lnTo>
                      <a:pt x="59" y="55"/>
                    </a:lnTo>
                    <a:lnTo>
                      <a:pt x="57" y="50"/>
                    </a:lnTo>
                    <a:lnTo>
                      <a:pt x="59" y="48"/>
                    </a:lnTo>
                    <a:lnTo>
                      <a:pt x="59" y="47"/>
                    </a:lnTo>
                    <a:lnTo>
                      <a:pt x="62" y="48"/>
                    </a:lnTo>
                    <a:lnTo>
                      <a:pt x="61" y="52"/>
                    </a:lnTo>
                    <a:lnTo>
                      <a:pt x="62" y="53"/>
                    </a:lnTo>
                    <a:lnTo>
                      <a:pt x="62" y="52"/>
                    </a:lnTo>
                    <a:lnTo>
                      <a:pt x="62" y="47"/>
                    </a:lnTo>
                    <a:lnTo>
                      <a:pt x="64" y="45"/>
                    </a:lnTo>
                    <a:lnTo>
                      <a:pt x="64" y="44"/>
                    </a:lnTo>
                    <a:lnTo>
                      <a:pt x="62" y="42"/>
                    </a:lnTo>
                    <a:lnTo>
                      <a:pt x="64" y="40"/>
                    </a:lnTo>
                    <a:lnTo>
                      <a:pt x="64" y="39"/>
                    </a:lnTo>
                    <a:lnTo>
                      <a:pt x="64" y="36"/>
                    </a:lnTo>
                    <a:lnTo>
                      <a:pt x="64" y="31"/>
                    </a:lnTo>
                    <a:lnTo>
                      <a:pt x="69" y="28"/>
                    </a:lnTo>
                    <a:lnTo>
                      <a:pt x="72" y="28"/>
                    </a:lnTo>
                    <a:lnTo>
                      <a:pt x="73" y="26"/>
                    </a:lnTo>
                    <a:lnTo>
                      <a:pt x="75" y="26"/>
                    </a:lnTo>
                    <a:lnTo>
                      <a:pt x="73" y="24"/>
                    </a:lnTo>
                    <a:lnTo>
                      <a:pt x="70" y="23"/>
                    </a:lnTo>
                    <a:lnTo>
                      <a:pt x="67" y="23"/>
                    </a:lnTo>
                    <a:lnTo>
                      <a:pt x="64" y="20"/>
                    </a:lnTo>
                    <a:lnTo>
                      <a:pt x="62" y="18"/>
                    </a:lnTo>
                    <a:lnTo>
                      <a:pt x="57" y="15"/>
                    </a:lnTo>
                    <a:lnTo>
                      <a:pt x="56" y="10"/>
                    </a:lnTo>
                    <a:lnTo>
                      <a:pt x="56" y="8"/>
                    </a:lnTo>
                    <a:lnTo>
                      <a:pt x="51" y="2"/>
                    </a:lnTo>
                    <a:lnTo>
                      <a:pt x="48" y="0"/>
                    </a:lnTo>
                    <a:lnTo>
                      <a:pt x="43" y="5"/>
                    </a:lnTo>
                    <a:lnTo>
                      <a:pt x="40" y="8"/>
                    </a:lnTo>
                    <a:lnTo>
                      <a:pt x="38" y="10"/>
                    </a:lnTo>
                    <a:lnTo>
                      <a:pt x="32" y="10"/>
                    </a:lnTo>
                    <a:lnTo>
                      <a:pt x="30" y="7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18" y="5"/>
                    </a:lnTo>
                    <a:lnTo>
                      <a:pt x="22" y="8"/>
                    </a:lnTo>
                    <a:lnTo>
                      <a:pt x="24" y="12"/>
                    </a:lnTo>
                    <a:lnTo>
                      <a:pt x="22" y="16"/>
                    </a:lnTo>
                    <a:lnTo>
                      <a:pt x="18" y="13"/>
                    </a:lnTo>
                    <a:lnTo>
                      <a:pt x="13" y="13"/>
                    </a:lnTo>
                    <a:lnTo>
                      <a:pt x="5" y="8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6" y="16"/>
                    </a:lnTo>
                    <a:lnTo>
                      <a:pt x="10" y="20"/>
                    </a:lnTo>
                    <a:lnTo>
                      <a:pt x="10" y="23"/>
                    </a:lnTo>
                    <a:lnTo>
                      <a:pt x="10" y="24"/>
                    </a:lnTo>
                    <a:lnTo>
                      <a:pt x="14" y="29"/>
                    </a:lnTo>
                    <a:lnTo>
                      <a:pt x="14" y="32"/>
                    </a:lnTo>
                    <a:lnTo>
                      <a:pt x="13" y="34"/>
                    </a:lnTo>
                    <a:lnTo>
                      <a:pt x="14" y="39"/>
                    </a:lnTo>
                    <a:lnTo>
                      <a:pt x="21" y="42"/>
                    </a:lnTo>
                    <a:lnTo>
                      <a:pt x="26" y="42"/>
                    </a:lnTo>
                    <a:lnTo>
                      <a:pt x="29" y="45"/>
                    </a:lnTo>
                    <a:lnTo>
                      <a:pt x="26" y="47"/>
                    </a:lnTo>
                    <a:lnTo>
                      <a:pt x="27" y="50"/>
                    </a:lnTo>
                    <a:lnTo>
                      <a:pt x="26" y="52"/>
                    </a:lnTo>
                    <a:lnTo>
                      <a:pt x="26" y="55"/>
                    </a:lnTo>
                    <a:lnTo>
                      <a:pt x="26" y="55"/>
                    </a:lnTo>
                    <a:lnTo>
                      <a:pt x="27" y="55"/>
                    </a:lnTo>
                    <a:lnTo>
                      <a:pt x="30" y="55"/>
                    </a:lnTo>
                    <a:lnTo>
                      <a:pt x="30" y="52"/>
                    </a:lnTo>
                    <a:lnTo>
                      <a:pt x="32" y="52"/>
                    </a:lnTo>
                    <a:lnTo>
                      <a:pt x="34" y="52"/>
                    </a:lnTo>
                    <a:lnTo>
                      <a:pt x="35" y="47"/>
                    </a:lnTo>
                    <a:lnTo>
                      <a:pt x="37" y="47"/>
                    </a:lnTo>
                    <a:lnTo>
                      <a:pt x="40" y="45"/>
                    </a:lnTo>
                    <a:lnTo>
                      <a:pt x="42" y="44"/>
                    </a:lnTo>
                    <a:lnTo>
                      <a:pt x="43" y="42"/>
                    </a:lnTo>
                    <a:lnTo>
                      <a:pt x="45" y="42"/>
                    </a:lnTo>
                    <a:lnTo>
                      <a:pt x="46" y="44"/>
                    </a:lnTo>
                    <a:lnTo>
                      <a:pt x="46" y="44"/>
                    </a:lnTo>
                    <a:lnTo>
                      <a:pt x="48" y="45"/>
                    </a:lnTo>
                    <a:lnTo>
                      <a:pt x="50" y="47"/>
                    </a:lnTo>
                    <a:lnTo>
                      <a:pt x="48" y="48"/>
                    </a:lnTo>
                    <a:lnTo>
                      <a:pt x="50" y="50"/>
                    </a:lnTo>
                    <a:lnTo>
                      <a:pt x="53" y="52"/>
                    </a:lnTo>
                    <a:lnTo>
                      <a:pt x="48" y="55"/>
                    </a:lnTo>
                    <a:lnTo>
                      <a:pt x="53" y="59"/>
                    </a:lnTo>
                    <a:lnTo>
                      <a:pt x="54" y="61"/>
                    </a:lnTo>
                    <a:lnTo>
                      <a:pt x="56" y="63"/>
                    </a:lnTo>
                    <a:lnTo>
                      <a:pt x="57" y="64"/>
                    </a:lnTo>
                    <a:lnTo>
                      <a:pt x="59" y="63"/>
                    </a:lnTo>
                    <a:lnTo>
                      <a:pt x="59" y="58"/>
                    </a:lnTo>
                    <a:lnTo>
                      <a:pt x="59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15"/>
              <p:cNvSpPr/>
              <p:nvPr/>
            </p:nvSpPr>
            <p:spPr>
              <a:xfrm>
                <a:off x="5276" y="1830"/>
                <a:ext cx="289" cy="232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32" extrusionOk="0">
                    <a:moveTo>
                      <a:pt x="268" y="222"/>
                    </a:moveTo>
                    <a:lnTo>
                      <a:pt x="266" y="219"/>
                    </a:lnTo>
                    <a:lnTo>
                      <a:pt x="269" y="216"/>
                    </a:lnTo>
                    <a:lnTo>
                      <a:pt x="268" y="214"/>
                    </a:lnTo>
                    <a:lnTo>
                      <a:pt x="269" y="211"/>
                    </a:lnTo>
                    <a:lnTo>
                      <a:pt x="274" y="209"/>
                    </a:lnTo>
                    <a:lnTo>
                      <a:pt x="276" y="208"/>
                    </a:lnTo>
                    <a:lnTo>
                      <a:pt x="282" y="206"/>
                    </a:lnTo>
                    <a:lnTo>
                      <a:pt x="285" y="208"/>
                    </a:lnTo>
                    <a:lnTo>
                      <a:pt x="289" y="204"/>
                    </a:lnTo>
                    <a:lnTo>
                      <a:pt x="287" y="200"/>
                    </a:lnTo>
                    <a:lnTo>
                      <a:pt x="284" y="197"/>
                    </a:lnTo>
                    <a:lnTo>
                      <a:pt x="281" y="198"/>
                    </a:lnTo>
                    <a:lnTo>
                      <a:pt x="279" y="195"/>
                    </a:lnTo>
                    <a:lnTo>
                      <a:pt x="279" y="192"/>
                    </a:lnTo>
                    <a:lnTo>
                      <a:pt x="279" y="187"/>
                    </a:lnTo>
                    <a:lnTo>
                      <a:pt x="279" y="182"/>
                    </a:lnTo>
                    <a:lnTo>
                      <a:pt x="274" y="182"/>
                    </a:lnTo>
                    <a:lnTo>
                      <a:pt x="274" y="181"/>
                    </a:lnTo>
                    <a:lnTo>
                      <a:pt x="271" y="181"/>
                    </a:lnTo>
                    <a:lnTo>
                      <a:pt x="266" y="179"/>
                    </a:lnTo>
                    <a:lnTo>
                      <a:pt x="266" y="177"/>
                    </a:lnTo>
                    <a:lnTo>
                      <a:pt x="261" y="176"/>
                    </a:lnTo>
                    <a:lnTo>
                      <a:pt x="258" y="173"/>
                    </a:lnTo>
                    <a:lnTo>
                      <a:pt x="257" y="169"/>
                    </a:lnTo>
                    <a:lnTo>
                      <a:pt x="250" y="160"/>
                    </a:lnTo>
                    <a:lnTo>
                      <a:pt x="260" y="145"/>
                    </a:lnTo>
                    <a:lnTo>
                      <a:pt x="261" y="144"/>
                    </a:lnTo>
                    <a:lnTo>
                      <a:pt x="260" y="137"/>
                    </a:lnTo>
                    <a:lnTo>
                      <a:pt x="260" y="134"/>
                    </a:lnTo>
                    <a:lnTo>
                      <a:pt x="258" y="130"/>
                    </a:lnTo>
                    <a:lnTo>
                      <a:pt x="246" y="130"/>
                    </a:lnTo>
                    <a:lnTo>
                      <a:pt x="246" y="123"/>
                    </a:lnTo>
                    <a:lnTo>
                      <a:pt x="244" y="122"/>
                    </a:lnTo>
                    <a:lnTo>
                      <a:pt x="246" y="120"/>
                    </a:lnTo>
                    <a:lnTo>
                      <a:pt x="242" y="112"/>
                    </a:lnTo>
                    <a:lnTo>
                      <a:pt x="239" y="106"/>
                    </a:lnTo>
                    <a:lnTo>
                      <a:pt x="239" y="102"/>
                    </a:lnTo>
                    <a:lnTo>
                      <a:pt x="244" y="96"/>
                    </a:lnTo>
                    <a:lnTo>
                      <a:pt x="242" y="96"/>
                    </a:lnTo>
                    <a:lnTo>
                      <a:pt x="238" y="94"/>
                    </a:lnTo>
                    <a:lnTo>
                      <a:pt x="238" y="93"/>
                    </a:lnTo>
                    <a:lnTo>
                      <a:pt x="238" y="88"/>
                    </a:lnTo>
                    <a:lnTo>
                      <a:pt x="236" y="86"/>
                    </a:lnTo>
                    <a:lnTo>
                      <a:pt x="239" y="83"/>
                    </a:lnTo>
                    <a:lnTo>
                      <a:pt x="238" y="82"/>
                    </a:lnTo>
                    <a:lnTo>
                      <a:pt x="236" y="80"/>
                    </a:lnTo>
                    <a:lnTo>
                      <a:pt x="239" y="78"/>
                    </a:lnTo>
                    <a:lnTo>
                      <a:pt x="242" y="75"/>
                    </a:lnTo>
                    <a:lnTo>
                      <a:pt x="242" y="74"/>
                    </a:lnTo>
                    <a:lnTo>
                      <a:pt x="242" y="74"/>
                    </a:lnTo>
                    <a:lnTo>
                      <a:pt x="241" y="71"/>
                    </a:lnTo>
                    <a:lnTo>
                      <a:pt x="242" y="69"/>
                    </a:lnTo>
                    <a:lnTo>
                      <a:pt x="242" y="67"/>
                    </a:lnTo>
                    <a:lnTo>
                      <a:pt x="242" y="63"/>
                    </a:lnTo>
                    <a:lnTo>
                      <a:pt x="242" y="63"/>
                    </a:lnTo>
                    <a:lnTo>
                      <a:pt x="241" y="61"/>
                    </a:lnTo>
                    <a:lnTo>
                      <a:pt x="241" y="58"/>
                    </a:lnTo>
                    <a:lnTo>
                      <a:pt x="239" y="55"/>
                    </a:lnTo>
                    <a:lnTo>
                      <a:pt x="241" y="53"/>
                    </a:lnTo>
                    <a:lnTo>
                      <a:pt x="238" y="48"/>
                    </a:lnTo>
                    <a:lnTo>
                      <a:pt x="234" y="48"/>
                    </a:lnTo>
                    <a:lnTo>
                      <a:pt x="228" y="47"/>
                    </a:lnTo>
                    <a:lnTo>
                      <a:pt x="223" y="39"/>
                    </a:lnTo>
                    <a:lnTo>
                      <a:pt x="217" y="37"/>
                    </a:lnTo>
                    <a:lnTo>
                      <a:pt x="215" y="39"/>
                    </a:lnTo>
                    <a:lnTo>
                      <a:pt x="214" y="37"/>
                    </a:lnTo>
                    <a:lnTo>
                      <a:pt x="212" y="34"/>
                    </a:lnTo>
                    <a:lnTo>
                      <a:pt x="209" y="32"/>
                    </a:lnTo>
                    <a:lnTo>
                      <a:pt x="204" y="31"/>
                    </a:lnTo>
                    <a:lnTo>
                      <a:pt x="203" y="32"/>
                    </a:lnTo>
                    <a:lnTo>
                      <a:pt x="199" y="32"/>
                    </a:lnTo>
                    <a:lnTo>
                      <a:pt x="191" y="27"/>
                    </a:lnTo>
                    <a:lnTo>
                      <a:pt x="187" y="26"/>
                    </a:lnTo>
                    <a:lnTo>
                      <a:pt x="182" y="21"/>
                    </a:lnTo>
                    <a:lnTo>
                      <a:pt x="179" y="21"/>
                    </a:lnTo>
                    <a:lnTo>
                      <a:pt x="175" y="21"/>
                    </a:lnTo>
                    <a:lnTo>
                      <a:pt x="174" y="21"/>
                    </a:lnTo>
                    <a:lnTo>
                      <a:pt x="172" y="24"/>
                    </a:lnTo>
                    <a:lnTo>
                      <a:pt x="167" y="24"/>
                    </a:lnTo>
                    <a:lnTo>
                      <a:pt x="161" y="24"/>
                    </a:lnTo>
                    <a:lnTo>
                      <a:pt x="155" y="29"/>
                    </a:lnTo>
                    <a:lnTo>
                      <a:pt x="153" y="31"/>
                    </a:lnTo>
                    <a:lnTo>
                      <a:pt x="152" y="32"/>
                    </a:lnTo>
                    <a:lnTo>
                      <a:pt x="150" y="35"/>
                    </a:lnTo>
                    <a:lnTo>
                      <a:pt x="144" y="37"/>
                    </a:lnTo>
                    <a:lnTo>
                      <a:pt x="140" y="39"/>
                    </a:lnTo>
                    <a:lnTo>
                      <a:pt x="142" y="42"/>
                    </a:lnTo>
                    <a:lnTo>
                      <a:pt x="144" y="45"/>
                    </a:lnTo>
                    <a:lnTo>
                      <a:pt x="142" y="48"/>
                    </a:lnTo>
                    <a:lnTo>
                      <a:pt x="139" y="48"/>
                    </a:lnTo>
                    <a:lnTo>
                      <a:pt x="131" y="47"/>
                    </a:lnTo>
                    <a:lnTo>
                      <a:pt x="124" y="48"/>
                    </a:lnTo>
                    <a:lnTo>
                      <a:pt x="115" y="51"/>
                    </a:lnTo>
                    <a:lnTo>
                      <a:pt x="110" y="51"/>
                    </a:lnTo>
                    <a:lnTo>
                      <a:pt x="102" y="48"/>
                    </a:lnTo>
                    <a:lnTo>
                      <a:pt x="99" y="48"/>
                    </a:lnTo>
                    <a:lnTo>
                      <a:pt x="93" y="45"/>
                    </a:lnTo>
                    <a:lnTo>
                      <a:pt x="89" y="42"/>
                    </a:lnTo>
                    <a:lnTo>
                      <a:pt x="89" y="40"/>
                    </a:lnTo>
                    <a:lnTo>
                      <a:pt x="86" y="39"/>
                    </a:lnTo>
                    <a:lnTo>
                      <a:pt x="83" y="37"/>
                    </a:lnTo>
                    <a:lnTo>
                      <a:pt x="80" y="39"/>
                    </a:lnTo>
                    <a:lnTo>
                      <a:pt x="78" y="37"/>
                    </a:lnTo>
                    <a:lnTo>
                      <a:pt x="75" y="37"/>
                    </a:lnTo>
                    <a:lnTo>
                      <a:pt x="72" y="35"/>
                    </a:lnTo>
                    <a:lnTo>
                      <a:pt x="70" y="34"/>
                    </a:lnTo>
                    <a:lnTo>
                      <a:pt x="69" y="34"/>
                    </a:lnTo>
                    <a:lnTo>
                      <a:pt x="70" y="31"/>
                    </a:lnTo>
                    <a:lnTo>
                      <a:pt x="69" y="26"/>
                    </a:lnTo>
                    <a:lnTo>
                      <a:pt x="67" y="24"/>
                    </a:lnTo>
                    <a:lnTo>
                      <a:pt x="67" y="23"/>
                    </a:lnTo>
                    <a:lnTo>
                      <a:pt x="65" y="24"/>
                    </a:lnTo>
                    <a:lnTo>
                      <a:pt x="64" y="23"/>
                    </a:lnTo>
                    <a:lnTo>
                      <a:pt x="62" y="21"/>
                    </a:lnTo>
                    <a:lnTo>
                      <a:pt x="61" y="19"/>
                    </a:lnTo>
                    <a:lnTo>
                      <a:pt x="56" y="15"/>
                    </a:lnTo>
                    <a:lnTo>
                      <a:pt x="61" y="12"/>
                    </a:lnTo>
                    <a:lnTo>
                      <a:pt x="58" y="10"/>
                    </a:lnTo>
                    <a:lnTo>
                      <a:pt x="56" y="8"/>
                    </a:lnTo>
                    <a:lnTo>
                      <a:pt x="58" y="7"/>
                    </a:lnTo>
                    <a:lnTo>
                      <a:pt x="56" y="5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3" y="2"/>
                    </a:lnTo>
                    <a:lnTo>
                      <a:pt x="51" y="2"/>
                    </a:lnTo>
                    <a:lnTo>
                      <a:pt x="50" y="4"/>
                    </a:lnTo>
                    <a:lnTo>
                      <a:pt x="48" y="5"/>
                    </a:lnTo>
                    <a:lnTo>
                      <a:pt x="45" y="7"/>
                    </a:lnTo>
                    <a:lnTo>
                      <a:pt x="43" y="7"/>
                    </a:lnTo>
                    <a:lnTo>
                      <a:pt x="42" y="12"/>
                    </a:lnTo>
                    <a:lnTo>
                      <a:pt x="40" y="12"/>
                    </a:lnTo>
                    <a:lnTo>
                      <a:pt x="38" y="12"/>
                    </a:lnTo>
                    <a:lnTo>
                      <a:pt x="38" y="15"/>
                    </a:lnTo>
                    <a:lnTo>
                      <a:pt x="35" y="15"/>
                    </a:lnTo>
                    <a:lnTo>
                      <a:pt x="34" y="15"/>
                    </a:lnTo>
                    <a:lnTo>
                      <a:pt x="30" y="15"/>
                    </a:lnTo>
                    <a:lnTo>
                      <a:pt x="30" y="15"/>
                    </a:lnTo>
                    <a:lnTo>
                      <a:pt x="30" y="18"/>
                    </a:lnTo>
                    <a:lnTo>
                      <a:pt x="26" y="15"/>
                    </a:lnTo>
                    <a:lnTo>
                      <a:pt x="22" y="15"/>
                    </a:lnTo>
                    <a:lnTo>
                      <a:pt x="19" y="13"/>
                    </a:lnTo>
                    <a:lnTo>
                      <a:pt x="18" y="10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3" y="15"/>
                    </a:lnTo>
                    <a:lnTo>
                      <a:pt x="3" y="18"/>
                    </a:lnTo>
                    <a:lnTo>
                      <a:pt x="3" y="21"/>
                    </a:lnTo>
                    <a:lnTo>
                      <a:pt x="7" y="21"/>
                    </a:lnTo>
                    <a:lnTo>
                      <a:pt x="7" y="24"/>
                    </a:lnTo>
                    <a:lnTo>
                      <a:pt x="5" y="27"/>
                    </a:lnTo>
                    <a:lnTo>
                      <a:pt x="5" y="32"/>
                    </a:lnTo>
                    <a:lnTo>
                      <a:pt x="5" y="34"/>
                    </a:lnTo>
                    <a:lnTo>
                      <a:pt x="8" y="35"/>
                    </a:lnTo>
                    <a:lnTo>
                      <a:pt x="11" y="40"/>
                    </a:lnTo>
                    <a:lnTo>
                      <a:pt x="13" y="43"/>
                    </a:lnTo>
                    <a:lnTo>
                      <a:pt x="13" y="47"/>
                    </a:lnTo>
                    <a:lnTo>
                      <a:pt x="13" y="47"/>
                    </a:lnTo>
                    <a:lnTo>
                      <a:pt x="16" y="47"/>
                    </a:lnTo>
                    <a:lnTo>
                      <a:pt x="16" y="50"/>
                    </a:lnTo>
                    <a:lnTo>
                      <a:pt x="16" y="51"/>
                    </a:lnTo>
                    <a:lnTo>
                      <a:pt x="18" y="55"/>
                    </a:lnTo>
                    <a:lnTo>
                      <a:pt x="21" y="56"/>
                    </a:lnTo>
                    <a:lnTo>
                      <a:pt x="21" y="58"/>
                    </a:lnTo>
                    <a:lnTo>
                      <a:pt x="22" y="61"/>
                    </a:lnTo>
                    <a:lnTo>
                      <a:pt x="26" y="63"/>
                    </a:lnTo>
                    <a:lnTo>
                      <a:pt x="27" y="63"/>
                    </a:lnTo>
                    <a:lnTo>
                      <a:pt x="32" y="66"/>
                    </a:lnTo>
                    <a:lnTo>
                      <a:pt x="34" y="66"/>
                    </a:lnTo>
                    <a:lnTo>
                      <a:pt x="37" y="66"/>
                    </a:lnTo>
                    <a:lnTo>
                      <a:pt x="40" y="67"/>
                    </a:lnTo>
                    <a:lnTo>
                      <a:pt x="40" y="67"/>
                    </a:lnTo>
                    <a:lnTo>
                      <a:pt x="40" y="67"/>
                    </a:lnTo>
                    <a:lnTo>
                      <a:pt x="37" y="69"/>
                    </a:lnTo>
                    <a:lnTo>
                      <a:pt x="35" y="69"/>
                    </a:lnTo>
                    <a:lnTo>
                      <a:pt x="35" y="74"/>
                    </a:lnTo>
                    <a:lnTo>
                      <a:pt x="37" y="74"/>
                    </a:lnTo>
                    <a:lnTo>
                      <a:pt x="37" y="78"/>
                    </a:lnTo>
                    <a:lnTo>
                      <a:pt x="35" y="80"/>
                    </a:lnTo>
                    <a:lnTo>
                      <a:pt x="34" y="80"/>
                    </a:lnTo>
                    <a:lnTo>
                      <a:pt x="32" y="83"/>
                    </a:lnTo>
                    <a:lnTo>
                      <a:pt x="30" y="85"/>
                    </a:lnTo>
                    <a:lnTo>
                      <a:pt x="30" y="90"/>
                    </a:lnTo>
                    <a:lnTo>
                      <a:pt x="30" y="93"/>
                    </a:lnTo>
                    <a:lnTo>
                      <a:pt x="30" y="93"/>
                    </a:lnTo>
                    <a:lnTo>
                      <a:pt x="30" y="94"/>
                    </a:lnTo>
                    <a:lnTo>
                      <a:pt x="30" y="98"/>
                    </a:lnTo>
                    <a:lnTo>
                      <a:pt x="32" y="98"/>
                    </a:lnTo>
                    <a:lnTo>
                      <a:pt x="34" y="99"/>
                    </a:lnTo>
                    <a:lnTo>
                      <a:pt x="37" y="99"/>
                    </a:lnTo>
                    <a:lnTo>
                      <a:pt x="37" y="102"/>
                    </a:lnTo>
                    <a:lnTo>
                      <a:pt x="40" y="104"/>
                    </a:lnTo>
                    <a:lnTo>
                      <a:pt x="38" y="107"/>
                    </a:lnTo>
                    <a:lnTo>
                      <a:pt x="40" y="109"/>
                    </a:lnTo>
                    <a:lnTo>
                      <a:pt x="38" y="110"/>
                    </a:lnTo>
                    <a:lnTo>
                      <a:pt x="42" y="112"/>
                    </a:lnTo>
                    <a:lnTo>
                      <a:pt x="43" y="112"/>
                    </a:lnTo>
                    <a:lnTo>
                      <a:pt x="46" y="110"/>
                    </a:lnTo>
                    <a:lnTo>
                      <a:pt x="56" y="118"/>
                    </a:lnTo>
                    <a:lnTo>
                      <a:pt x="58" y="117"/>
                    </a:lnTo>
                    <a:lnTo>
                      <a:pt x="59" y="118"/>
                    </a:lnTo>
                    <a:lnTo>
                      <a:pt x="62" y="123"/>
                    </a:lnTo>
                    <a:lnTo>
                      <a:pt x="65" y="125"/>
                    </a:lnTo>
                    <a:lnTo>
                      <a:pt x="67" y="131"/>
                    </a:lnTo>
                    <a:lnTo>
                      <a:pt x="65" y="134"/>
                    </a:lnTo>
                    <a:lnTo>
                      <a:pt x="64" y="137"/>
                    </a:lnTo>
                    <a:lnTo>
                      <a:pt x="65" y="142"/>
                    </a:lnTo>
                    <a:lnTo>
                      <a:pt x="70" y="142"/>
                    </a:lnTo>
                    <a:lnTo>
                      <a:pt x="72" y="150"/>
                    </a:lnTo>
                    <a:lnTo>
                      <a:pt x="73" y="152"/>
                    </a:lnTo>
                    <a:lnTo>
                      <a:pt x="77" y="153"/>
                    </a:lnTo>
                    <a:lnTo>
                      <a:pt x="78" y="153"/>
                    </a:lnTo>
                    <a:lnTo>
                      <a:pt x="78" y="153"/>
                    </a:lnTo>
                    <a:lnTo>
                      <a:pt x="78" y="155"/>
                    </a:lnTo>
                    <a:lnTo>
                      <a:pt x="81" y="157"/>
                    </a:lnTo>
                    <a:lnTo>
                      <a:pt x="83" y="157"/>
                    </a:lnTo>
                    <a:lnTo>
                      <a:pt x="85" y="155"/>
                    </a:lnTo>
                    <a:lnTo>
                      <a:pt x="85" y="153"/>
                    </a:lnTo>
                    <a:lnTo>
                      <a:pt x="81" y="152"/>
                    </a:lnTo>
                    <a:lnTo>
                      <a:pt x="85" y="152"/>
                    </a:lnTo>
                    <a:lnTo>
                      <a:pt x="86" y="152"/>
                    </a:lnTo>
                    <a:lnTo>
                      <a:pt x="86" y="150"/>
                    </a:lnTo>
                    <a:lnTo>
                      <a:pt x="86" y="152"/>
                    </a:lnTo>
                    <a:lnTo>
                      <a:pt x="86" y="153"/>
                    </a:lnTo>
                    <a:lnTo>
                      <a:pt x="89" y="155"/>
                    </a:lnTo>
                    <a:lnTo>
                      <a:pt x="89" y="155"/>
                    </a:lnTo>
                    <a:lnTo>
                      <a:pt x="91" y="157"/>
                    </a:lnTo>
                    <a:lnTo>
                      <a:pt x="93" y="158"/>
                    </a:lnTo>
                    <a:lnTo>
                      <a:pt x="97" y="153"/>
                    </a:lnTo>
                    <a:lnTo>
                      <a:pt x="99" y="155"/>
                    </a:lnTo>
                    <a:lnTo>
                      <a:pt x="102" y="158"/>
                    </a:lnTo>
                    <a:lnTo>
                      <a:pt x="102" y="161"/>
                    </a:lnTo>
                    <a:lnTo>
                      <a:pt x="107" y="168"/>
                    </a:lnTo>
                    <a:lnTo>
                      <a:pt x="107" y="171"/>
                    </a:lnTo>
                    <a:lnTo>
                      <a:pt x="108" y="173"/>
                    </a:lnTo>
                    <a:lnTo>
                      <a:pt x="112" y="173"/>
                    </a:lnTo>
                    <a:lnTo>
                      <a:pt x="113" y="174"/>
                    </a:lnTo>
                    <a:lnTo>
                      <a:pt x="112" y="174"/>
                    </a:lnTo>
                    <a:lnTo>
                      <a:pt x="110" y="174"/>
                    </a:lnTo>
                    <a:lnTo>
                      <a:pt x="110" y="176"/>
                    </a:lnTo>
                    <a:lnTo>
                      <a:pt x="112" y="177"/>
                    </a:lnTo>
                    <a:lnTo>
                      <a:pt x="113" y="177"/>
                    </a:lnTo>
                    <a:lnTo>
                      <a:pt x="115" y="179"/>
                    </a:lnTo>
                    <a:lnTo>
                      <a:pt x="118" y="189"/>
                    </a:lnTo>
                    <a:lnTo>
                      <a:pt x="121" y="190"/>
                    </a:lnTo>
                    <a:lnTo>
                      <a:pt x="126" y="190"/>
                    </a:lnTo>
                    <a:lnTo>
                      <a:pt x="131" y="190"/>
                    </a:lnTo>
                    <a:lnTo>
                      <a:pt x="131" y="192"/>
                    </a:lnTo>
                    <a:lnTo>
                      <a:pt x="136" y="193"/>
                    </a:lnTo>
                    <a:lnTo>
                      <a:pt x="137" y="193"/>
                    </a:lnTo>
                    <a:lnTo>
                      <a:pt x="139" y="193"/>
                    </a:lnTo>
                    <a:lnTo>
                      <a:pt x="140" y="195"/>
                    </a:lnTo>
                    <a:lnTo>
                      <a:pt x="139" y="197"/>
                    </a:lnTo>
                    <a:lnTo>
                      <a:pt x="142" y="201"/>
                    </a:lnTo>
                    <a:lnTo>
                      <a:pt x="145" y="201"/>
                    </a:lnTo>
                    <a:lnTo>
                      <a:pt x="148" y="203"/>
                    </a:lnTo>
                    <a:lnTo>
                      <a:pt x="150" y="203"/>
                    </a:lnTo>
                    <a:lnTo>
                      <a:pt x="155" y="208"/>
                    </a:lnTo>
                    <a:lnTo>
                      <a:pt x="156" y="208"/>
                    </a:lnTo>
                    <a:lnTo>
                      <a:pt x="159" y="206"/>
                    </a:lnTo>
                    <a:lnTo>
                      <a:pt x="164" y="208"/>
                    </a:lnTo>
                    <a:lnTo>
                      <a:pt x="171" y="211"/>
                    </a:lnTo>
                    <a:lnTo>
                      <a:pt x="175" y="208"/>
                    </a:lnTo>
                    <a:lnTo>
                      <a:pt x="180" y="204"/>
                    </a:lnTo>
                    <a:lnTo>
                      <a:pt x="180" y="203"/>
                    </a:lnTo>
                    <a:lnTo>
                      <a:pt x="182" y="203"/>
                    </a:lnTo>
                    <a:lnTo>
                      <a:pt x="183" y="203"/>
                    </a:lnTo>
                    <a:lnTo>
                      <a:pt x="188" y="201"/>
                    </a:lnTo>
                    <a:lnTo>
                      <a:pt x="190" y="200"/>
                    </a:lnTo>
                    <a:lnTo>
                      <a:pt x="195" y="200"/>
                    </a:lnTo>
                    <a:lnTo>
                      <a:pt x="195" y="201"/>
                    </a:lnTo>
                    <a:lnTo>
                      <a:pt x="196" y="201"/>
                    </a:lnTo>
                    <a:lnTo>
                      <a:pt x="196" y="203"/>
                    </a:lnTo>
                    <a:lnTo>
                      <a:pt x="199" y="206"/>
                    </a:lnTo>
                    <a:lnTo>
                      <a:pt x="201" y="211"/>
                    </a:lnTo>
                    <a:lnTo>
                      <a:pt x="204" y="217"/>
                    </a:lnTo>
                    <a:lnTo>
                      <a:pt x="204" y="220"/>
                    </a:lnTo>
                    <a:lnTo>
                      <a:pt x="206" y="222"/>
                    </a:lnTo>
                    <a:lnTo>
                      <a:pt x="206" y="224"/>
                    </a:lnTo>
                    <a:lnTo>
                      <a:pt x="214" y="224"/>
                    </a:lnTo>
                    <a:lnTo>
                      <a:pt x="217" y="222"/>
                    </a:lnTo>
                    <a:lnTo>
                      <a:pt x="218" y="225"/>
                    </a:lnTo>
                    <a:lnTo>
                      <a:pt x="223" y="222"/>
                    </a:lnTo>
                    <a:lnTo>
                      <a:pt x="223" y="222"/>
                    </a:lnTo>
                    <a:lnTo>
                      <a:pt x="228" y="225"/>
                    </a:lnTo>
                    <a:lnTo>
                      <a:pt x="234" y="225"/>
                    </a:lnTo>
                    <a:lnTo>
                      <a:pt x="239" y="227"/>
                    </a:lnTo>
                    <a:lnTo>
                      <a:pt x="246" y="227"/>
                    </a:lnTo>
                    <a:lnTo>
                      <a:pt x="249" y="228"/>
                    </a:lnTo>
                    <a:lnTo>
                      <a:pt x="249" y="228"/>
                    </a:lnTo>
                    <a:lnTo>
                      <a:pt x="252" y="230"/>
                    </a:lnTo>
                    <a:lnTo>
                      <a:pt x="252" y="230"/>
                    </a:lnTo>
                    <a:lnTo>
                      <a:pt x="253" y="227"/>
                    </a:lnTo>
                    <a:lnTo>
                      <a:pt x="255" y="227"/>
                    </a:lnTo>
                    <a:lnTo>
                      <a:pt x="257" y="228"/>
                    </a:lnTo>
                    <a:lnTo>
                      <a:pt x="260" y="230"/>
                    </a:lnTo>
                    <a:lnTo>
                      <a:pt x="265" y="232"/>
                    </a:lnTo>
                    <a:lnTo>
                      <a:pt x="266" y="230"/>
                    </a:lnTo>
                    <a:lnTo>
                      <a:pt x="266" y="230"/>
                    </a:lnTo>
                    <a:lnTo>
                      <a:pt x="268" y="230"/>
                    </a:lnTo>
                    <a:lnTo>
                      <a:pt x="268" y="227"/>
                    </a:lnTo>
                    <a:lnTo>
                      <a:pt x="268" y="22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15"/>
              <p:cNvSpPr/>
              <p:nvPr/>
            </p:nvSpPr>
            <p:spPr>
              <a:xfrm>
                <a:off x="5262" y="1802"/>
                <a:ext cx="51" cy="43"/>
              </a:xfrm>
              <a:custGeom>
                <a:avLst/>
                <a:gdLst/>
                <a:ahLst/>
                <a:cxnLst/>
                <a:rect l="l" t="t" r="r" b="b"/>
                <a:pathLst>
                  <a:path w="51" h="43" extrusionOk="0">
                    <a:moveTo>
                      <a:pt x="48" y="40"/>
                    </a:moveTo>
                    <a:lnTo>
                      <a:pt x="49" y="38"/>
                    </a:lnTo>
                    <a:lnTo>
                      <a:pt x="48" y="35"/>
                    </a:lnTo>
                    <a:lnTo>
                      <a:pt x="51" y="33"/>
                    </a:lnTo>
                    <a:lnTo>
                      <a:pt x="48" y="30"/>
                    </a:lnTo>
                    <a:lnTo>
                      <a:pt x="43" y="30"/>
                    </a:lnTo>
                    <a:lnTo>
                      <a:pt x="36" y="27"/>
                    </a:lnTo>
                    <a:lnTo>
                      <a:pt x="35" y="22"/>
                    </a:lnTo>
                    <a:lnTo>
                      <a:pt x="36" y="20"/>
                    </a:lnTo>
                    <a:lnTo>
                      <a:pt x="36" y="17"/>
                    </a:lnTo>
                    <a:lnTo>
                      <a:pt x="32" y="12"/>
                    </a:lnTo>
                    <a:lnTo>
                      <a:pt x="32" y="11"/>
                    </a:lnTo>
                    <a:lnTo>
                      <a:pt x="32" y="8"/>
                    </a:lnTo>
                    <a:lnTo>
                      <a:pt x="28" y="4"/>
                    </a:lnTo>
                    <a:lnTo>
                      <a:pt x="24" y="3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5" y="1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6" y="11"/>
                    </a:lnTo>
                    <a:lnTo>
                      <a:pt x="6" y="16"/>
                    </a:lnTo>
                    <a:lnTo>
                      <a:pt x="6" y="20"/>
                    </a:lnTo>
                    <a:lnTo>
                      <a:pt x="9" y="24"/>
                    </a:lnTo>
                    <a:lnTo>
                      <a:pt x="14" y="24"/>
                    </a:lnTo>
                    <a:lnTo>
                      <a:pt x="17" y="24"/>
                    </a:lnTo>
                    <a:lnTo>
                      <a:pt x="19" y="25"/>
                    </a:lnTo>
                    <a:lnTo>
                      <a:pt x="21" y="27"/>
                    </a:lnTo>
                    <a:lnTo>
                      <a:pt x="24" y="27"/>
                    </a:lnTo>
                    <a:lnTo>
                      <a:pt x="25" y="25"/>
                    </a:lnTo>
                    <a:lnTo>
                      <a:pt x="28" y="30"/>
                    </a:lnTo>
                    <a:lnTo>
                      <a:pt x="30" y="28"/>
                    </a:lnTo>
                    <a:lnTo>
                      <a:pt x="33" y="28"/>
                    </a:lnTo>
                    <a:lnTo>
                      <a:pt x="35" y="33"/>
                    </a:lnTo>
                    <a:lnTo>
                      <a:pt x="38" y="33"/>
                    </a:lnTo>
                    <a:lnTo>
                      <a:pt x="44" y="43"/>
                    </a:lnTo>
                    <a:lnTo>
                      <a:pt x="48" y="43"/>
                    </a:lnTo>
                    <a:lnTo>
                      <a:pt x="48" y="43"/>
                    </a:lnTo>
                    <a:lnTo>
                      <a:pt x="48" y="4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15"/>
              <p:cNvSpPr/>
              <p:nvPr/>
            </p:nvSpPr>
            <p:spPr>
              <a:xfrm>
                <a:off x="5059" y="1888"/>
                <a:ext cx="4" cy="1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2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15"/>
              <p:cNvSpPr/>
              <p:nvPr/>
            </p:nvSpPr>
            <p:spPr>
              <a:xfrm>
                <a:off x="5029" y="1824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2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15"/>
              <p:cNvSpPr/>
              <p:nvPr/>
            </p:nvSpPr>
            <p:spPr>
              <a:xfrm>
                <a:off x="5036" y="1792"/>
                <a:ext cx="253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05" extrusionOk="0">
                    <a:moveTo>
                      <a:pt x="143" y="104"/>
                    </a:moveTo>
                    <a:lnTo>
                      <a:pt x="146" y="104"/>
                    </a:lnTo>
                    <a:lnTo>
                      <a:pt x="145" y="101"/>
                    </a:lnTo>
                    <a:lnTo>
                      <a:pt x="148" y="99"/>
                    </a:lnTo>
                    <a:lnTo>
                      <a:pt x="148" y="94"/>
                    </a:lnTo>
                    <a:lnTo>
                      <a:pt x="148" y="91"/>
                    </a:lnTo>
                    <a:lnTo>
                      <a:pt x="153" y="93"/>
                    </a:lnTo>
                    <a:lnTo>
                      <a:pt x="154" y="93"/>
                    </a:lnTo>
                    <a:lnTo>
                      <a:pt x="160" y="91"/>
                    </a:lnTo>
                    <a:lnTo>
                      <a:pt x="162" y="89"/>
                    </a:lnTo>
                    <a:lnTo>
                      <a:pt x="165" y="89"/>
                    </a:lnTo>
                    <a:lnTo>
                      <a:pt x="172" y="88"/>
                    </a:lnTo>
                    <a:lnTo>
                      <a:pt x="175" y="89"/>
                    </a:lnTo>
                    <a:lnTo>
                      <a:pt x="176" y="89"/>
                    </a:lnTo>
                    <a:lnTo>
                      <a:pt x="181" y="91"/>
                    </a:lnTo>
                    <a:lnTo>
                      <a:pt x="188" y="91"/>
                    </a:lnTo>
                    <a:lnTo>
                      <a:pt x="188" y="89"/>
                    </a:lnTo>
                    <a:lnTo>
                      <a:pt x="191" y="89"/>
                    </a:lnTo>
                    <a:lnTo>
                      <a:pt x="194" y="86"/>
                    </a:lnTo>
                    <a:lnTo>
                      <a:pt x="199" y="85"/>
                    </a:lnTo>
                    <a:lnTo>
                      <a:pt x="202" y="85"/>
                    </a:lnTo>
                    <a:lnTo>
                      <a:pt x="205" y="85"/>
                    </a:lnTo>
                    <a:lnTo>
                      <a:pt x="211" y="85"/>
                    </a:lnTo>
                    <a:lnTo>
                      <a:pt x="218" y="83"/>
                    </a:lnTo>
                    <a:lnTo>
                      <a:pt x="221" y="83"/>
                    </a:lnTo>
                    <a:lnTo>
                      <a:pt x="223" y="85"/>
                    </a:lnTo>
                    <a:lnTo>
                      <a:pt x="226" y="81"/>
                    </a:lnTo>
                    <a:lnTo>
                      <a:pt x="229" y="81"/>
                    </a:lnTo>
                    <a:lnTo>
                      <a:pt x="231" y="80"/>
                    </a:lnTo>
                    <a:lnTo>
                      <a:pt x="237" y="80"/>
                    </a:lnTo>
                    <a:lnTo>
                      <a:pt x="242" y="81"/>
                    </a:lnTo>
                    <a:lnTo>
                      <a:pt x="245" y="80"/>
                    </a:lnTo>
                    <a:lnTo>
                      <a:pt x="247" y="81"/>
                    </a:lnTo>
                    <a:lnTo>
                      <a:pt x="247" y="83"/>
                    </a:lnTo>
                    <a:lnTo>
                      <a:pt x="250" y="85"/>
                    </a:lnTo>
                    <a:lnTo>
                      <a:pt x="253" y="85"/>
                    </a:lnTo>
                    <a:lnTo>
                      <a:pt x="253" y="81"/>
                    </a:lnTo>
                    <a:lnTo>
                      <a:pt x="251" y="78"/>
                    </a:lnTo>
                    <a:lnTo>
                      <a:pt x="248" y="73"/>
                    </a:lnTo>
                    <a:lnTo>
                      <a:pt x="245" y="72"/>
                    </a:lnTo>
                    <a:lnTo>
                      <a:pt x="245" y="70"/>
                    </a:lnTo>
                    <a:lnTo>
                      <a:pt x="245" y="65"/>
                    </a:lnTo>
                    <a:lnTo>
                      <a:pt x="247" y="62"/>
                    </a:lnTo>
                    <a:lnTo>
                      <a:pt x="247" y="59"/>
                    </a:lnTo>
                    <a:lnTo>
                      <a:pt x="243" y="59"/>
                    </a:lnTo>
                    <a:lnTo>
                      <a:pt x="243" y="56"/>
                    </a:lnTo>
                    <a:lnTo>
                      <a:pt x="243" y="53"/>
                    </a:lnTo>
                    <a:lnTo>
                      <a:pt x="242" y="48"/>
                    </a:lnTo>
                    <a:lnTo>
                      <a:pt x="240" y="45"/>
                    </a:lnTo>
                    <a:lnTo>
                      <a:pt x="240" y="43"/>
                    </a:lnTo>
                    <a:lnTo>
                      <a:pt x="245" y="43"/>
                    </a:lnTo>
                    <a:lnTo>
                      <a:pt x="245" y="40"/>
                    </a:lnTo>
                    <a:lnTo>
                      <a:pt x="247" y="38"/>
                    </a:lnTo>
                    <a:lnTo>
                      <a:pt x="247" y="37"/>
                    </a:lnTo>
                    <a:lnTo>
                      <a:pt x="247" y="37"/>
                    </a:lnTo>
                    <a:lnTo>
                      <a:pt x="245" y="35"/>
                    </a:lnTo>
                    <a:lnTo>
                      <a:pt x="243" y="34"/>
                    </a:lnTo>
                    <a:lnTo>
                      <a:pt x="240" y="34"/>
                    </a:lnTo>
                    <a:lnTo>
                      <a:pt x="235" y="34"/>
                    </a:lnTo>
                    <a:lnTo>
                      <a:pt x="232" y="30"/>
                    </a:lnTo>
                    <a:lnTo>
                      <a:pt x="232" y="26"/>
                    </a:lnTo>
                    <a:lnTo>
                      <a:pt x="232" y="21"/>
                    </a:lnTo>
                    <a:lnTo>
                      <a:pt x="231" y="18"/>
                    </a:lnTo>
                    <a:lnTo>
                      <a:pt x="229" y="18"/>
                    </a:lnTo>
                    <a:lnTo>
                      <a:pt x="229" y="16"/>
                    </a:lnTo>
                    <a:lnTo>
                      <a:pt x="226" y="13"/>
                    </a:lnTo>
                    <a:lnTo>
                      <a:pt x="224" y="13"/>
                    </a:lnTo>
                    <a:lnTo>
                      <a:pt x="218" y="6"/>
                    </a:lnTo>
                    <a:lnTo>
                      <a:pt x="215" y="6"/>
                    </a:lnTo>
                    <a:lnTo>
                      <a:pt x="213" y="8"/>
                    </a:lnTo>
                    <a:lnTo>
                      <a:pt x="211" y="8"/>
                    </a:lnTo>
                    <a:lnTo>
                      <a:pt x="208" y="6"/>
                    </a:lnTo>
                    <a:lnTo>
                      <a:pt x="207" y="10"/>
                    </a:lnTo>
                    <a:lnTo>
                      <a:pt x="205" y="8"/>
                    </a:lnTo>
                    <a:lnTo>
                      <a:pt x="205" y="6"/>
                    </a:lnTo>
                    <a:lnTo>
                      <a:pt x="202" y="6"/>
                    </a:lnTo>
                    <a:lnTo>
                      <a:pt x="202" y="6"/>
                    </a:lnTo>
                    <a:lnTo>
                      <a:pt x="200" y="10"/>
                    </a:lnTo>
                    <a:lnTo>
                      <a:pt x="197" y="13"/>
                    </a:lnTo>
                    <a:lnTo>
                      <a:pt x="192" y="14"/>
                    </a:lnTo>
                    <a:lnTo>
                      <a:pt x="191" y="16"/>
                    </a:lnTo>
                    <a:lnTo>
                      <a:pt x="188" y="18"/>
                    </a:lnTo>
                    <a:lnTo>
                      <a:pt x="184" y="19"/>
                    </a:lnTo>
                    <a:lnTo>
                      <a:pt x="180" y="18"/>
                    </a:lnTo>
                    <a:lnTo>
                      <a:pt x="178" y="16"/>
                    </a:lnTo>
                    <a:lnTo>
                      <a:pt x="176" y="16"/>
                    </a:lnTo>
                    <a:lnTo>
                      <a:pt x="175" y="16"/>
                    </a:lnTo>
                    <a:lnTo>
                      <a:pt x="172" y="16"/>
                    </a:lnTo>
                    <a:lnTo>
                      <a:pt x="167" y="16"/>
                    </a:lnTo>
                    <a:lnTo>
                      <a:pt x="160" y="19"/>
                    </a:lnTo>
                    <a:lnTo>
                      <a:pt x="156" y="18"/>
                    </a:lnTo>
                    <a:lnTo>
                      <a:pt x="153" y="16"/>
                    </a:lnTo>
                    <a:lnTo>
                      <a:pt x="151" y="18"/>
                    </a:lnTo>
                    <a:lnTo>
                      <a:pt x="146" y="14"/>
                    </a:lnTo>
                    <a:lnTo>
                      <a:pt x="143" y="14"/>
                    </a:lnTo>
                    <a:lnTo>
                      <a:pt x="138" y="11"/>
                    </a:lnTo>
                    <a:lnTo>
                      <a:pt x="137" y="11"/>
                    </a:lnTo>
                    <a:lnTo>
                      <a:pt x="135" y="13"/>
                    </a:lnTo>
                    <a:lnTo>
                      <a:pt x="133" y="13"/>
                    </a:lnTo>
                    <a:lnTo>
                      <a:pt x="130" y="8"/>
                    </a:lnTo>
                    <a:lnTo>
                      <a:pt x="130" y="5"/>
                    </a:lnTo>
                    <a:lnTo>
                      <a:pt x="129" y="3"/>
                    </a:lnTo>
                    <a:lnTo>
                      <a:pt x="127" y="3"/>
                    </a:lnTo>
                    <a:lnTo>
                      <a:pt x="122" y="6"/>
                    </a:lnTo>
                    <a:lnTo>
                      <a:pt x="122" y="6"/>
                    </a:lnTo>
                    <a:lnTo>
                      <a:pt x="121" y="8"/>
                    </a:lnTo>
                    <a:lnTo>
                      <a:pt x="116" y="3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1" y="2"/>
                    </a:lnTo>
                    <a:lnTo>
                      <a:pt x="106" y="2"/>
                    </a:lnTo>
                    <a:lnTo>
                      <a:pt x="105" y="0"/>
                    </a:lnTo>
                    <a:lnTo>
                      <a:pt x="102" y="2"/>
                    </a:lnTo>
                    <a:lnTo>
                      <a:pt x="95" y="2"/>
                    </a:lnTo>
                    <a:lnTo>
                      <a:pt x="90" y="2"/>
                    </a:lnTo>
                    <a:lnTo>
                      <a:pt x="84" y="5"/>
                    </a:lnTo>
                    <a:lnTo>
                      <a:pt x="81" y="5"/>
                    </a:lnTo>
                    <a:lnTo>
                      <a:pt x="76" y="6"/>
                    </a:lnTo>
                    <a:lnTo>
                      <a:pt x="74" y="8"/>
                    </a:lnTo>
                    <a:lnTo>
                      <a:pt x="73" y="8"/>
                    </a:lnTo>
                    <a:lnTo>
                      <a:pt x="70" y="11"/>
                    </a:lnTo>
                    <a:lnTo>
                      <a:pt x="68" y="11"/>
                    </a:lnTo>
                    <a:lnTo>
                      <a:pt x="68" y="16"/>
                    </a:lnTo>
                    <a:lnTo>
                      <a:pt x="66" y="16"/>
                    </a:lnTo>
                    <a:lnTo>
                      <a:pt x="66" y="18"/>
                    </a:lnTo>
                    <a:lnTo>
                      <a:pt x="62" y="18"/>
                    </a:lnTo>
                    <a:lnTo>
                      <a:pt x="54" y="14"/>
                    </a:lnTo>
                    <a:lnTo>
                      <a:pt x="52" y="14"/>
                    </a:lnTo>
                    <a:lnTo>
                      <a:pt x="51" y="16"/>
                    </a:lnTo>
                    <a:lnTo>
                      <a:pt x="47" y="16"/>
                    </a:lnTo>
                    <a:lnTo>
                      <a:pt x="43" y="18"/>
                    </a:lnTo>
                    <a:lnTo>
                      <a:pt x="41" y="16"/>
                    </a:lnTo>
                    <a:lnTo>
                      <a:pt x="36" y="18"/>
                    </a:lnTo>
                    <a:lnTo>
                      <a:pt x="36" y="19"/>
                    </a:lnTo>
                    <a:lnTo>
                      <a:pt x="39" y="24"/>
                    </a:lnTo>
                    <a:lnTo>
                      <a:pt x="43" y="24"/>
                    </a:lnTo>
                    <a:lnTo>
                      <a:pt x="46" y="24"/>
                    </a:lnTo>
                    <a:lnTo>
                      <a:pt x="46" y="26"/>
                    </a:lnTo>
                    <a:lnTo>
                      <a:pt x="39" y="26"/>
                    </a:lnTo>
                    <a:lnTo>
                      <a:pt x="35" y="27"/>
                    </a:lnTo>
                    <a:lnTo>
                      <a:pt x="33" y="29"/>
                    </a:lnTo>
                    <a:lnTo>
                      <a:pt x="35" y="30"/>
                    </a:lnTo>
                    <a:lnTo>
                      <a:pt x="36" y="30"/>
                    </a:lnTo>
                    <a:lnTo>
                      <a:pt x="38" y="32"/>
                    </a:lnTo>
                    <a:lnTo>
                      <a:pt x="36" y="32"/>
                    </a:lnTo>
                    <a:lnTo>
                      <a:pt x="30" y="32"/>
                    </a:lnTo>
                    <a:lnTo>
                      <a:pt x="27" y="30"/>
                    </a:lnTo>
                    <a:lnTo>
                      <a:pt x="23" y="32"/>
                    </a:lnTo>
                    <a:lnTo>
                      <a:pt x="22" y="30"/>
                    </a:lnTo>
                    <a:lnTo>
                      <a:pt x="20" y="30"/>
                    </a:lnTo>
                    <a:lnTo>
                      <a:pt x="17" y="34"/>
                    </a:lnTo>
                    <a:lnTo>
                      <a:pt x="15" y="32"/>
                    </a:lnTo>
                    <a:lnTo>
                      <a:pt x="11" y="30"/>
                    </a:lnTo>
                    <a:lnTo>
                      <a:pt x="8" y="30"/>
                    </a:lnTo>
                    <a:lnTo>
                      <a:pt x="1" y="35"/>
                    </a:lnTo>
                    <a:lnTo>
                      <a:pt x="1" y="37"/>
                    </a:lnTo>
                    <a:lnTo>
                      <a:pt x="0" y="40"/>
                    </a:lnTo>
                    <a:lnTo>
                      <a:pt x="1" y="42"/>
                    </a:lnTo>
                    <a:lnTo>
                      <a:pt x="1" y="45"/>
                    </a:lnTo>
                    <a:lnTo>
                      <a:pt x="0" y="46"/>
                    </a:lnTo>
                    <a:lnTo>
                      <a:pt x="1" y="48"/>
                    </a:lnTo>
                    <a:lnTo>
                      <a:pt x="4" y="46"/>
                    </a:lnTo>
                    <a:lnTo>
                      <a:pt x="6" y="46"/>
                    </a:lnTo>
                    <a:lnTo>
                      <a:pt x="8" y="46"/>
                    </a:lnTo>
                    <a:lnTo>
                      <a:pt x="12" y="46"/>
                    </a:lnTo>
                    <a:lnTo>
                      <a:pt x="9" y="50"/>
                    </a:lnTo>
                    <a:lnTo>
                      <a:pt x="9" y="51"/>
                    </a:lnTo>
                    <a:lnTo>
                      <a:pt x="11" y="54"/>
                    </a:lnTo>
                    <a:lnTo>
                      <a:pt x="11" y="56"/>
                    </a:lnTo>
                    <a:lnTo>
                      <a:pt x="9" y="56"/>
                    </a:lnTo>
                    <a:lnTo>
                      <a:pt x="11" y="57"/>
                    </a:lnTo>
                    <a:lnTo>
                      <a:pt x="14" y="56"/>
                    </a:lnTo>
                    <a:lnTo>
                      <a:pt x="14" y="57"/>
                    </a:lnTo>
                    <a:lnTo>
                      <a:pt x="12" y="59"/>
                    </a:lnTo>
                    <a:lnTo>
                      <a:pt x="9" y="61"/>
                    </a:lnTo>
                    <a:lnTo>
                      <a:pt x="9" y="62"/>
                    </a:lnTo>
                    <a:lnTo>
                      <a:pt x="12" y="62"/>
                    </a:lnTo>
                    <a:lnTo>
                      <a:pt x="9" y="64"/>
                    </a:lnTo>
                    <a:lnTo>
                      <a:pt x="9" y="65"/>
                    </a:lnTo>
                    <a:lnTo>
                      <a:pt x="8" y="65"/>
                    </a:lnTo>
                    <a:lnTo>
                      <a:pt x="6" y="62"/>
                    </a:lnTo>
                    <a:lnTo>
                      <a:pt x="4" y="61"/>
                    </a:lnTo>
                    <a:lnTo>
                      <a:pt x="4" y="64"/>
                    </a:lnTo>
                    <a:lnTo>
                      <a:pt x="4" y="67"/>
                    </a:lnTo>
                    <a:lnTo>
                      <a:pt x="3" y="67"/>
                    </a:lnTo>
                    <a:lnTo>
                      <a:pt x="4" y="70"/>
                    </a:lnTo>
                    <a:lnTo>
                      <a:pt x="6" y="72"/>
                    </a:lnTo>
                    <a:lnTo>
                      <a:pt x="8" y="70"/>
                    </a:lnTo>
                    <a:lnTo>
                      <a:pt x="9" y="72"/>
                    </a:lnTo>
                    <a:lnTo>
                      <a:pt x="12" y="72"/>
                    </a:lnTo>
                    <a:lnTo>
                      <a:pt x="15" y="73"/>
                    </a:lnTo>
                    <a:lnTo>
                      <a:pt x="15" y="77"/>
                    </a:lnTo>
                    <a:lnTo>
                      <a:pt x="14" y="80"/>
                    </a:lnTo>
                    <a:lnTo>
                      <a:pt x="15" y="81"/>
                    </a:lnTo>
                    <a:lnTo>
                      <a:pt x="15" y="83"/>
                    </a:lnTo>
                    <a:lnTo>
                      <a:pt x="17" y="83"/>
                    </a:lnTo>
                    <a:lnTo>
                      <a:pt x="20" y="86"/>
                    </a:lnTo>
                    <a:lnTo>
                      <a:pt x="19" y="88"/>
                    </a:lnTo>
                    <a:lnTo>
                      <a:pt x="17" y="88"/>
                    </a:lnTo>
                    <a:lnTo>
                      <a:pt x="17" y="89"/>
                    </a:lnTo>
                    <a:lnTo>
                      <a:pt x="19" y="91"/>
                    </a:lnTo>
                    <a:lnTo>
                      <a:pt x="23" y="89"/>
                    </a:lnTo>
                    <a:lnTo>
                      <a:pt x="28" y="89"/>
                    </a:lnTo>
                    <a:lnTo>
                      <a:pt x="28" y="91"/>
                    </a:lnTo>
                    <a:lnTo>
                      <a:pt x="27" y="93"/>
                    </a:lnTo>
                    <a:lnTo>
                      <a:pt x="23" y="93"/>
                    </a:lnTo>
                    <a:lnTo>
                      <a:pt x="19" y="93"/>
                    </a:lnTo>
                    <a:lnTo>
                      <a:pt x="19" y="94"/>
                    </a:lnTo>
                    <a:lnTo>
                      <a:pt x="20" y="96"/>
                    </a:lnTo>
                    <a:lnTo>
                      <a:pt x="22" y="94"/>
                    </a:lnTo>
                    <a:lnTo>
                      <a:pt x="25" y="94"/>
                    </a:lnTo>
                    <a:lnTo>
                      <a:pt x="27" y="94"/>
                    </a:lnTo>
                    <a:lnTo>
                      <a:pt x="27" y="96"/>
                    </a:lnTo>
                    <a:lnTo>
                      <a:pt x="28" y="96"/>
                    </a:lnTo>
                    <a:lnTo>
                      <a:pt x="30" y="94"/>
                    </a:lnTo>
                    <a:lnTo>
                      <a:pt x="31" y="93"/>
                    </a:lnTo>
                    <a:lnTo>
                      <a:pt x="33" y="91"/>
                    </a:lnTo>
                    <a:lnTo>
                      <a:pt x="35" y="94"/>
                    </a:lnTo>
                    <a:lnTo>
                      <a:pt x="36" y="94"/>
                    </a:lnTo>
                    <a:lnTo>
                      <a:pt x="39" y="96"/>
                    </a:lnTo>
                    <a:lnTo>
                      <a:pt x="41" y="93"/>
                    </a:lnTo>
                    <a:lnTo>
                      <a:pt x="43" y="94"/>
                    </a:lnTo>
                    <a:lnTo>
                      <a:pt x="43" y="96"/>
                    </a:lnTo>
                    <a:lnTo>
                      <a:pt x="41" y="96"/>
                    </a:lnTo>
                    <a:lnTo>
                      <a:pt x="43" y="97"/>
                    </a:lnTo>
                    <a:lnTo>
                      <a:pt x="43" y="99"/>
                    </a:lnTo>
                    <a:lnTo>
                      <a:pt x="46" y="102"/>
                    </a:lnTo>
                    <a:lnTo>
                      <a:pt x="47" y="101"/>
                    </a:lnTo>
                    <a:lnTo>
                      <a:pt x="51" y="102"/>
                    </a:lnTo>
                    <a:lnTo>
                      <a:pt x="54" y="102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99"/>
                    </a:lnTo>
                    <a:lnTo>
                      <a:pt x="62" y="101"/>
                    </a:lnTo>
                    <a:lnTo>
                      <a:pt x="63" y="99"/>
                    </a:lnTo>
                    <a:lnTo>
                      <a:pt x="63" y="96"/>
                    </a:lnTo>
                    <a:lnTo>
                      <a:pt x="63" y="94"/>
                    </a:lnTo>
                    <a:lnTo>
                      <a:pt x="63" y="91"/>
                    </a:lnTo>
                    <a:lnTo>
                      <a:pt x="70" y="91"/>
                    </a:lnTo>
                    <a:lnTo>
                      <a:pt x="74" y="91"/>
                    </a:lnTo>
                    <a:lnTo>
                      <a:pt x="81" y="96"/>
                    </a:lnTo>
                    <a:lnTo>
                      <a:pt x="84" y="96"/>
                    </a:lnTo>
                    <a:lnTo>
                      <a:pt x="87" y="101"/>
                    </a:lnTo>
                    <a:lnTo>
                      <a:pt x="92" y="104"/>
                    </a:lnTo>
                    <a:lnTo>
                      <a:pt x="105" y="102"/>
                    </a:lnTo>
                    <a:lnTo>
                      <a:pt x="108" y="101"/>
                    </a:lnTo>
                    <a:lnTo>
                      <a:pt x="109" y="101"/>
                    </a:lnTo>
                    <a:lnTo>
                      <a:pt x="109" y="101"/>
                    </a:lnTo>
                    <a:lnTo>
                      <a:pt x="113" y="99"/>
                    </a:lnTo>
                    <a:lnTo>
                      <a:pt x="113" y="97"/>
                    </a:lnTo>
                    <a:lnTo>
                      <a:pt x="119" y="91"/>
                    </a:lnTo>
                    <a:lnTo>
                      <a:pt x="121" y="89"/>
                    </a:lnTo>
                    <a:lnTo>
                      <a:pt x="125" y="93"/>
                    </a:lnTo>
                    <a:lnTo>
                      <a:pt x="129" y="94"/>
                    </a:lnTo>
                    <a:lnTo>
                      <a:pt x="133" y="93"/>
                    </a:lnTo>
                    <a:lnTo>
                      <a:pt x="133" y="91"/>
                    </a:lnTo>
                    <a:lnTo>
                      <a:pt x="137" y="89"/>
                    </a:lnTo>
                    <a:lnTo>
                      <a:pt x="140" y="89"/>
                    </a:lnTo>
                    <a:lnTo>
                      <a:pt x="140" y="93"/>
                    </a:lnTo>
                    <a:lnTo>
                      <a:pt x="138" y="96"/>
                    </a:lnTo>
                    <a:lnTo>
                      <a:pt x="135" y="97"/>
                    </a:lnTo>
                    <a:lnTo>
                      <a:pt x="135" y="99"/>
                    </a:lnTo>
                    <a:lnTo>
                      <a:pt x="138" y="102"/>
                    </a:lnTo>
                    <a:lnTo>
                      <a:pt x="137" y="104"/>
                    </a:lnTo>
                    <a:lnTo>
                      <a:pt x="140" y="105"/>
                    </a:lnTo>
                    <a:lnTo>
                      <a:pt x="143" y="1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15"/>
              <p:cNvSpPr/>
              <p:nvPr/>
            </p:nvSpPr>
            <p:spPr>
              <a:xfrm>
                <a:off x="5032" y="1792"/>
                <a:ext cx="39" cy="35"/>
              </a:xfrm>
              <a:custGeom>
                <a:avLst/>
                <a:gdLst/>
                <a:ahLst/>
                <a:cxnLst/>
                <a:rect l="l" t="t" r="r" b="b"/>
                <a:pathLst>
                  <a:path w="39" h="35" extrusionOk="0">
                    <a:moveTo>
                      <a:pt x="21" y="3"/>
                    </a:moveTo>
                    <a:lnTo>
                      <a:pt x="16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8" y="3"/>
                    </a:lnTo>
                    <a:lnTo>
                      <a:pt x="7" y="5"/>
                    </a:lnTo>
                    <a:lnTo>
                      <a:pt x="5" y="10"/>
                    </a:lnTo>
                    <a:lnTo>
                      <a:pt x="8" y="10"/>
                    </a:lnTo>
                    <a:lnTo>
                      <a:pt x="8" y="13"/>
                    </a:lnTo>
                    <a:lnTo>
                      <a:pt x="5" y="16"/>
                    </a:lnTo>
                    <a:lnTo>
                      <a:pt x="5" y="19"/>
                    </a:lnTo>
                    <a:lnTo>
                      <a:pt x="4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4" y="27"/>
                    </a:lnTo>
                    <a:lnTo>
                      <a:pt x="5" y="26"/>
                    </a:lnTo>
                    <a:lnTo>
                      <a:pt x="7" y="27"/>
                    </a:lnTo>
                    <a:lnTo>
                      <a:pt x="10" y="27"/>
                    </a:lnTo>
                    <a:lnTo>
                      <a:pt x="7" y="29"/>
                    </a:lnTo>
                    <a:lnTo>
                      <a:pt x="5" y="29"/>
                    </a:lnTo>
                    <a:lnTo>
                      <a:pt x="5" y="32"/>
                    </a:lnTo>
                    <a:lnTo>
                      <a:pt x="5" y="35"/>
                    </a:lnTo>
                    <a:lnTo>
                      <a:pt x="10" y="29"/>
                    </a:lnTo>
                    <a:lnTo>
                      <a:pt x="18" y="26"/>
                    </a:lnTo>
                    <a:lnTo>
                      <a:pt x="19" y="22"/>
                    </a:lnTo>
                    <a:lnTo>
                      <a:pt x="23" y="21"/>
                    </a:lnTo>
                    <a:lnTo>
                      <a:pt x="27" y="21"/>
                    </a:lnTo>
                    <a:lnTo>
                      <a:pt x="27" y="19"/>
                    </a:lnTo>
                    <a:lnTo>
                      <a:pt x="31" y="19"/>
                    </a:lnTo>
                    <a:lnTo>
                      <a:pt x="34" y="21"/>
                    </a:lnTo>
                    <a:lnTo>
                      <a:pt x="37" y="21"/>
                    </a:lnTo>
                    <a:lnTo>
                      <a:pt x="39" y="19"/>
                    </a:lnTo>
                    <a:lnTo>
                      <a:pt x="39" y="16"/>
                    </a:lnTo>
                    <a:lnTo>
                      <a:pt x="37" y="14"/>
                    </a:lnTo>
                    <a:lnTo>
                      <a:pt x="34" y="11"/>
                    </a:lnTo>
                    <a:lnTo>
                      <a:pt x="31" y="11"/>
                    </a:lnTo>
                    <a:lnTo>
                      <a:pt x="26" y="8"/>
                    </a:lnTo>
                    <a:lnTo>
                      <a:pt x="26" y="3"/>
                    </a:lnTo>
                    <a:lnTo>
                      <a:pt x="23" y="2"/>
                    </a:lnTo>
                    <a:lnTo>
                      <a:pt x="2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6" name="Google Shape;1306;p15"/>
              <p:cNvSpPr/>
              <p:nvPr/>
            </p:nvSpPr>
            <p:spPr>
              <a:xfrm>
                <a:off x="5217" y="1872"/>
                <a:ext cx="137" cy="131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31" extrusionOk="0">
                    <a:moveTo>
                      <a:pt x="132" y="110"/>
                    </a:moveTo>
                    <a:lnTo>
                      <a:pt x="131" y="108"/>
                    </a:lnTo>
                    <a:lnTo>
                      <a:pt x="129" y="100"/>
                    </a:lnTo>
                    <a:lnTo>
                      <a:pt x="124" y="100"/>
                    </a:lnTo>
                    <a:lnTo>
                      <a:pt x="123" y="95"/>
                    </a:lnTo>
                    <a:lnTo>
                      <a:pt x="124" y="92"/>
                    </a:lnTo>
                    <a:lnTo>
                      <a:pt x="126" y="89"/>
                    </a:lnTo>
                    <a:lnTo>
                      <a:pt x="124" y="83"/>
                    </a:lnTo>
                    <a:lnTo>
                      <a:pt x="121" y="81"/>
                    </a:lnTo>
                    <a:lnTo>
                      <a:pt x="118" y="76"/>
                    </a:lnTo>
                    <a:lnTo>
                      <a:pt x="117" y="75"/>
                    </a:lnTo>
                    <a:lnTo>
                      <a:pt x="115" y="76"/>
                    </a:lnTo>
                    <a:lnTo>
                      <a:pt x="105" y="68"/>
                    </a:lnTo>
                    <a:lnTo>
                      <a:pt x="102" y="70"/>
                    </a:lnTo>
                    <a:lnTo>
                      <a:pt x="101" y="70"/>
                    </a:lnTo>
                    <a:lnTo>
                      <a:pt x="97" y="68"/>
                    </a:lnTo>
                    <a:lnTo>
                      <a:pt x="99" y="67"/>
                    </a:lnTo>
                    <a:lnTo>
                      <a:pt x="97" y="65"/>
                    </a:lnTo>
                    <a:lnTo>
                      <a:pt x="99" y="62"/>
                    </a:lnTo>
                    <a:lnTo>
                      <a:pt x="96" y="60"/>
                    </a:lnTo>
                    <a:lnTo>
                      <a:pt x="96" y="57"/>
                    </a:lnTo>
                    <a:lnTo>
                      <a:pt x="93" y="57"/>
                    </a:lnTo>
                    <a:lnTo>
                      <a:pt x="91" y="56"/>
                    </a:lnTo>
                    <a:lnTo>
                      <a:pt x="89" y="56"/>
                    </a:lnTo>
                    <a:lnTo>
                      <a:pt x="89" y="52"/>
                    </a:lnTo>
                    <a:lnTo>
                      <a:pt x="89" y="51"/>
                    </a:lnTo>
                    <a:lnTo>
                      <a:pt x="89" y="51"/>
                    </a:lnTo>
                    <a:lnTo>
                      <a:pt x="89" y="48"/>
                    </a:lnTo>
                    <a:lnTo>
                      <a:pt x="89" y="43"/>
                    </a:lnTo>
                    <a:lnTo>
                      <a:pt x="91" y="41"/>
                    </a:lnTo>
                    <a:lnTo>
                      <a:pt x="93" y="38"/>
                    </a:lnTo>
                    <a:lnTo>
                      <a:pt x="94" y="38"/>
                    </a:lnTo>
                    <a:lnTo>
                      <a:pt x="96" y="36"/>
                    </a:lnTo>
                    <a:lnTo>
                      <a:pt x="96" y="32"/>
                    </a:lnTo>
                    <a:lnTo>
                      <a:pt x="94" y="32"/>
                    </a:lnTo>
                    <a:lnTo>
                      <a:pt x="94" y="27"/>
                    </a:lnTo>
                    <a:lnTo>
                      <a:pt x="96" y="27"/>
                    </a:lnTo>
                    <a:lnTo>
                      <a:pt x="99" y="25"/>
                    </a:lnTo>
                    <a:lnTo>
                      <a:pt x="99" y="25"/>
                    </a:lnTo>
                    <a:lnTo>
                      <a:pt x="99" y="25"/>
                    </a:lnTo>
                    <a:lnTo>
                      <a:pt x="96" y="24"/>
                    </a:lnTo>
                    <a:lnTo>
                      <a:pt x="93" y="24"/>
                    </a:lnTo>
                    <a:lnTo>
                      <a:pt x="91" y="24"/>
                    </a:lnTo>
                    <a:lnTo>
                      <a:pt x="86" y="21"/>
                    </a:lnTo>
                    <a:lnTo>
                      <a:pt x="85" y="21"/>
                    </a:lnTo>
                    <a:lnTo>
                      <a:pt x="81" y="19"/>
                    </a:lnTo>
                    <a:lnTo>
                      <a:pt x="80" y="16"/>
                    </a:lnTo>
                    <a:lnTo>
                      <a:pt x="80" y="14"/>
                    </a:lnTo>
                    <a:lnTo>
                      <a:pt x="77" y="13"/>
                    </a:lnTo>
                    <a:lnTo>
                      <a:pt x="75" y="9"/>
                    </a:lnTo>
                    <a:lnTo>
                      <a:pt x="75" y="8"/>
                    </a:lnTo>
                    <a:lnTo>
                      <a:pt x="75" y="5"/>
                    </a:lnTo>
                    <a:lnTo>
                      <a:pt x="72" y="5"/>
                    </a:lnTo>
                    <a:lnTo>
                      <a:pt x="69" y="5"/>
                    </a:lnTo>
                    <a:lnTo>
                      <a:pt x="66" y="3"/>
                    </a:lnTo>
                    <a:lnTo>
                      <a:pt x="66" y="1"/>
                    </a:lnTo>
                    <a:lnTo>
                      <a:pt x="64" y="0"/>
                    </a:lnTo>
                    <a:lnTo>
                      <a:pt x="61" y="1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8" y="1"/>
                    </a:lnTo>
                    <a:lnTo>
                      <a:pt x="45" y="1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0" y="8"/>
                    </a:lnTo>
                    <a:lnTo>
                      <a:pt x="38" y="8"/>
                    </a:lnTo>
                    <a:lnTo>
                      <a:pt x="35" y="9"/>
                    </a:lnTo>
                    <a:lnTo>
                      <a:pt x="30" y="11"/>
                    </a:lnTo>
                    <a:lnTo>
                      <a:pt x="27" y="16"/>
                    </a:lnTo>
                    <a:lnTo>
                      <a:pt x="27" y="21"/>
                    </a:lnTo>
                    <a:lnTo>
                      <a:pt x="30" y="25"/>
                    </a:lnTo>
                    <a:lnTo>
                      <a:pt x="30" y="30"/>
                    </a:lnTo>
                    <a:lnTo>
                      <a:pt x="27" y="35"/>
                    </a:lnTo>
                    <a:lnTo>
                      <a:pt x="29" y="36"/>
                    </a:lnTo>
                    <a:lnTo>
                      <a:pt x="29" y="41"/>
                    </a:lnTo>
                    <a:lnTo>
                      <a:pt x="26" y="44"/>
                    </a:lnTo>
                    <a:lnTo>
                      <a:pt x="26" y="46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7" y="83"/>
                    </a:lnTo>
                    <a:lnTo>
                      <a:pt x="19" y="84"/>
                    </a:lnTo>
                    <a:lnTo>
                      <a:pt x="85" y="131"/>
                    </a:lnTo>
                    <a:lnTo>
                      <a:pt x="112" y="131"/>
                    </a:lnTo>
                    <a:lnTo>
                      <a:pt x="115" y="124"/>
                    </a:lnTo>
                    <a:lnTo>
                      <a:pt x="118" y="118"/>
                    </a:lnTo>
                    <a:lnTo>
                      <a:pt x="124" y="115"/>
                    </a:lnTo>
                    <a:lnTo>
                      <a:pt x="129" y="116"/>
                    </a:lnTo>
                    <a:lnTo>
                      <a:pt x="132" y="116"/>
                    </a:lnTo>
                    <a:lnTo>
                      <a:pt x="134" y="116"/>
                    </a:lnTo>
                    <a:lnTo>
                      <a:pt x="136" y="113"/>
                    </a:lnTo>
                    <a:lnTo>
                      <a:pt x="137" y="111"/>
                    </a:lnTo>
                    <a:lnTo>
                      <a:pt x="136" y="111"/>
                    </a:lnTo>
                    <a:lnTo>
                      <a:pt x="132" y="1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7" name="Google Shape;1307;p15"/>
              <p:cNvSpPr/>
              <p:nvPr/>
            </p:nvSpPr>
            <p:spPr>
              <a:xfrm>
                <a:off x="5329" y="1987"/>
                <a:ext cx="2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5" extrusionOk="0">
                    <a:moveTo>
                      <a:pt x="17" y="1"/>
                    </a:moveTo>
                    <a:lnTo>
                      <a:pt x="12" y="0"/>
                    </a:lnTo>
                    <a:lnTo>
                      <a:pt x="6" y="3"/>
                    </a:lnTo>
                    <a:lnTo>
                      <a:pt x="3" y="9"/>
                    </a:lnTo>
                    <a:lnTo>
                      <a:pt x="0" y="16"/>
                    </a:lnTo>
                    <a:lnTo>
                      <a:pt x="1" y="16"/>
                    </a:lnTo>
                    <a:lnTo>
                      <a:pt x="14" y="19"/>
                    </a:lnTo>
                    <a:lnTo>
                      <a:pt x="16" y="25"/>
                    </a:lnTo>
                    <a:lnTo>
                      <a:pt x="24" y="20"/>
                    </a:lnTo>
                    <a:lnTo>
                      <a:pt x="22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2" y="17"/>
                    </a:lnTo>
                    <a:lnTo>
                      <a:pt x="22" y="14"/>
                    </a:lnTo>
                    <a:lnTo>
                      <a:pt x="20" y="12"/>
                    </a:lnTo>
                    <a:lnTo>
                      <a:pt x="20" y="14"/>
                    </a:lnTo>
                    <a:lnTo>
                      <a:pt x="14" y="9"/>
                    </a:lnTo>
                    <a:lnTo>
                      <a:pt x="22" y="8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0" y="1"/>
                    </a:lnTo>
                    <a:lnTo>
                      <a:pt x="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8" name="Google Shape;1308;p15"/>
              <p:cNvSpPr/>
              <p:nvPr/>
            </p:nvSpPr>
            <p:spPr>
              <a:xfrm>
                <a:off x="5125" y="1902"/>
                <a:ext cx="3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32" h="18" extrusionOk="0">
                    <a:moveTo>
                      <a:pt x="30" y="2"/>
                    </a:moveTo>
                    <a:lnTo>
                      <a:pt x="32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4" y="2"/>
                    </a:lnTo>
                    <a:lnTo>
                      <a:pt x="17" y="5"/>
                    </a:lnTo>
                    <a:lnTo>
                      <a:pt x="14" y="5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8" y="6"/>
                    </a:lnTo>
                    <a:lnTo>
                      <a:pt x="6" y="8"/>
                    </a:lnTo>
                    <a:lnTo>
                      <a:pt x="3" y="6"/>
                    </a:lnTo>
                    <a:lnTo>
                      <a:pt x="1" y="8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5" y="18"/>
                    </a:lnTo>
                    <a:lnTo>
                      <a:pt x="9" y="16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6" y="16"/>
                    </a:lnTo>
                    <a:lnTo>
                      <a:pt x="19" y="13"/>
                    </a:lnTo>
                    <a:lnTo>
                      <a:pt x="20" y="11"/>
                    </a:lnTo>
                    <a:lnTo>
                      <a:pt x="24" y="13"/>
                    </a:lnTo>
                    <a:lnTo>
                      <a:pt x="24" y="10"/>
                    </a:lnTo>
                    <a:lnTo>
                      <a:pt x="24" y="6"/>
                    </a:lnTo>
                    <a:lnTo>
                      <a:pt x="27" y="3"/>
                    </a:lnTo>
                    <a:lnTo>
                      <a:pt x="3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9" name="Google Shape;1309;p15"/>
              <p:cNvSpPr/>
              <p:nvPr/>
            </p:nvSpPr>
            <p:spPr>
              <a:xfrm>
                <a:off x="5171" y="1875"/>
                <a:ext cx="88" cy="78"/>
              </a:xfrm>
              <a:custGeom>
                <a:avLst/>
                <a:gdLst/>
                <a:ahLst/>
                <a:cxnLst/>
                <a:rect l="l" t="t" r="r" b="b"/>
                <a:pathLst>
                  <a:path w="88" h="78" extrusionOk="0">
                    <a:moveTo>
                      <a:pt x="10" y="46"/>
                    </a:moveTo>
                    <a:lnTo>
                      <a:pt x="13" y="48"/>
                    </a:lnTo>
                    <a:lnTo>
                      <a:pt x="13" y="51"/>
                    </a:lnTo>
                    <a:lnTo>
                      <a:pt x="13" y="54"/>
                    </a:lnTo>
                    <a:lnTo>
                      <a:pt x="13" y="54"/>
                    </a:lnTo>
                    <a:lnTo>
                      <a:pt x="11" y="54"/>
                    </a:lnTo>
                    <a:lnTo>
                      <a:pt x="8" y="56"/>
                    </a:lnTo>
                    <a:lnTo>
                      <a:pt x="6" y="59"/>
                    </a:lnTo>
                    <a:lnTo>
                      <a:pt x="5" y="62"/>
                    </a:lnTo>
                    <a:lnTo>
                      <a:pt x="5" y="62"/>
                    </a:lnTo>
                    <a:lnTo>
                      <a:pt x="5" y="64"/>
                    </a:lnTo>
                    <a:lnTo>
                      <a:pt x="6" y="65"/>
                    </a:lnTo>
                    <a:lnTo>
                      <a:pt x="8" y="70"/>
                    </a:lnTo>
                    <a:lnTo>
                      <a:pt x="6" y="73"/>
                    </a:lnTo>
                    <a:lnTo>
                      <a:pt x="8" y="73"/>
                    </a:lnTo>
                    <a:lnTo>
                      <a:pt x="13" y="75"/>
                    </a:lnTo>
                    <a:lnTo>
                      <a:pt x="16" y="78"/>
                    </a:lnTo>
                    <a:lnTo>
                      <a:pt x="16" y="78"/>
                    </a:lnTo>
                    <a:lnTo>
                      <a:pt x="18" y="78"/>
                    </a:lnTo>
                    <a:lnTo>
                      <a:pt x="46" y="61"/>
                    </a:lnTo>
                    <a:lnTo>
                      <a:pt x="46" y="61"/>
                    </a:lnTo>
                    <a:lnTo>
                      <a:pt x="72" y="43"/>
                    </a:lnTo>
                    <a:lnTo>
                      <a:pt x="72" y="41"/>
                    </a:lnTo>
                    <a:lnTo>
                      <a:pt x="75" y="38"/>
                    </a:lnTo>
                    <a:lnTo>
                      <a:pt x="75" y="33"/>
                    </a:lnTo>
                    <a:lnTo>
                      <a:pt x="73" y="32"/>
                    </a:lnTo>
                    <a:lnTo>
                      <a:pt x="76" y="27"/>
                    </a:lnTo>
                    <a:lnTo>
                      <a:pt x="76" y="22"/>
                    </a:lnTo>
                    <a:lnTo>
                      <a:pt x="73" y="18"/>
                    </a:lnTo>
                    <a:lnTo>
                      <a:pt x="73" y="13"/>
                    </a:lnTo>
                    <a:lnTo>
                      <a:pt x="76" y="8"/>
                    </a:lnTo>
                    <a:lnTo>
                      <a:pt x="81" y="6"/>
                    </a:lnTo>
                    <a:lnTo>
                      <a:pt x="84" y="5"/>
                    </a:lnTo>
                    <a:lnTo>
                      <a:pt x="86" y="5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86" y="0"/>
                    </a:lnTo>
                    <a:lnTo>
                      <a:pt x="83" y="0"/>
                    </a:lnTo>
                    <a:lnTo>
                      <a:pt x="76" y="2"/>
                    </a:lnTo>
                    <a:lnTo>
                      <a:pt x="70" y="2"/>
                    </a:lnTo>
                    <a:lnTo>
                      <a:pt x="67" y="2"/>
                    </a:lnTo>
                    <a:lnTo>
                      <a:pt x="64" y="2"/>
                    </a:lnTo>
                    <a:lnTo>
                      <a:pt x="59" y="3"/>
                    </a:lnTo>
                    <a:lnTo>
                      <a:pt x="56" y="6"/>
                    </a:lnTo>
                    <a:lnTo>
                      <a:pt x="53" y="6"/>
                    </a:lnTo>
                    <a:lnTo>
                      <a:pt x="53" y="8"/>
                    </a:lnTo>
                    <a:lnTo>
                      <a:pt x="46" y="8"/>
                    </a:lnTo>
                    <a:lnTo>
                      <a:pt x="41" y="6"/>
                    </a:lnTo>
                    <a:lnTo>
                      <a:pt x="40" y="6"/>
                    </a:lnTo>
                    <a:lnTo>
                      <a:pt x="37" y="5"/>
                    </a:lnTo>
                    <a:lnTo>
                      <a:pt x="30" y="6"/>
                    </a:lnTo>
                    <a:lnTo>
                      <a:pt x="27" y="6"/>
                    </a:lnTo>
                    <a:lnTo>
                      <a:pt x="25" y="8"/>
                    </a:lnTo>
                    <a:lnTo>
                      <a:pt x="19" y="10"/>
                    </a:lnTo>
                    <a:lnTo>
                      <a:pt x="18" y="10"/>
                    </a:lnTo>
                    <a:lnTo>
                      <a:pt x="13" y="8"/>
                    </a:lnTo>
                    <a:lnTo>
                      <a:pt x="13" y="11"/>
                    </a:lnTo>
                    <a:lnTo>
                      <a:pt x="13" y="16"/>
                    </a:lnTo>
                    <a:lnTo>
                      <a:pt x="10" y="18"/>
                    </a:lnTo>
                    <a:lnTo>
                      <a:pt x="11" y="21"/>
                    </a:lnTo>
                    <a:lnTo>
                      <a:pt x="8" y="21"/>
                    </a:lnTo>
                    <a:lnTo>
                      <a:pt x="5" y="22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3" y="30"/>
                    </a:lnTo>
                    <a:lnTo>
                      <a:pt x="3" y="35"/>
                    </a:lnTo>
                    <a:lnTo>
                      <a:pt x="3" y="38"/>
                    </a:lnTo>
                    <a:lnTo>
                      <a:pt x="3" y="43"/>
                    </a:lnTo>
                    <a:lnTo>
                      <a:pt x="10" y="43"/>
                    </a:lnTo>
                    <a:lnTo>
                      <a:pt x="1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0" name="Google Shape;1310;p15"/>
              <p:cNvSpPr/>
              <p:nvPr/>
            </p:nvSpPr>
            <p:spPr>
              <a:xfrm>
                <a:off x="5153" y="1939"/>
                <a:ext cx="23" cy="60"/>
              </a:xfrm>
              <a:custGeom>
                <a:avLst/>
                <a:gdLst/>
                <a:ahLst/>
                <a:cxnLst/>
                <a:rect l="l" t="t" r="r" b="b"/>
                <a:pathLst>
                  <a:path w="23" h="60" extrusionOk="0">
                    <a:moveTo>
                      <a:pt x="15" y="56"/>
                    </a:moveTo>
                    <a:lnTo>
                      <a:pt x="16" y="54"/>
                    </a:lnTo>
                    <a:lnTo>
                      <a:pt x="16" y="51"/>
                    </a:lnTo>
                    <a:lnTo>
                      <a:pt x="18" y="48"/>
                    </a:lnTo>
                    <a:lnTo>
                      <a:pt x="18" y="44"/>
                    </a:lnTo>
                    <a:lnTo>
                      <a:pt x="20" y="43"/>
                    </a:lnTo>
                    <a:lnTo>
                      <a:pt x="20" y="40"/>
                    </a:lnTo>
                    <a:lnTo>
                      <a:pt x="20" y="36"/>
                    </a:lnTo>
                    <a:lnTo>
                      <a:pt x="20" y="35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16" y="28"/>
                    </a:lnTo>
                    <a:lnTo>
                      <a:pt x="15" y="30"/>
                    </a:lnTo>
                    <a:lnTo>
                      <a:pt x="13" y="28"/>
                    </a:lnTo>
                    <a:lnTo>
                      <a:pt x="15" y="25"/>
                    </a:lnTo>
                    <a:lnTo>
                      <a:pt x="15" y="17"/>
                    </a:lnTo>
                    <a:lnTo>
                      <a:pt x="13" y="17"/>
                    </a:lnTo>
                    <a:lnTo>
                      <a:pt x="13" y="13"/>
                    </a:lnTo>
                    <a:lnTo>
                      <a:pt x="18" y="13"/>
                    </a:lnTo>
                    <a:lnTo>
                      <a:pt x="18" y="16"/>
                    </a:lnTo>
                    <a:lnTo>
                      <a:pt x="20" y="16"/>
                    </a:lnTo>
                    <a:lnTo>
                      <a:pt x="21" y="14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0" y="11"/>
                    </a:lnTo>
                    <a:lnTo>
                      <a:pt x="20" y="8"/>
                    </a:lnTo>
                    <a:lnTo>
                      <a:pt x="21" y="5"/>
                    </a:lnTo>
                    <a:lnTo>
                      <a:pt x="21" y="1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20" y="1"/>
                    </a:lnTo>
                    <a:lnTo>
                      <a:pt x="15" y="1"/>
                    </a:lnTo>
                    <a:lnTo>
                      <a:pt x="13" y="1"/>
                    </a:lnTo>
                    <a:lnTo>
                      <a:pt x="10" y="5"/>
                    </a:lnTo>
                    <a:lnTo>
                      <a:pt x="8" y="16"/>
                    </a:lnTo>
                    <a:lnTo>
                      <a:pt x="5" y="24"/>
                    </a:lnTo>
                    <a:lnTo>
                      <a:pt x="0" y="30"/>
                    </a:lnTo>
                    <a:lnTo>
                      <a:pt x="2" y="30"/>
                    </a:lnTo>
                    <a:lnTo>
                      <a:pt x="5" y="35"/>
                    </a:lnTo>
                    <a:lnTo>
                      <a:pt x="7" y="40"/>
                    </a:lnTo>
                    <a:lnTo>
                      <a:pt x="10" y="46"/>
                    </a:lnTo>
                    <a:lnTo>
                      <a:pt x="13" y="52"/>
                    </a:lnTo>
                    <a:lnTo>
                      <a:pt x="12" y="56"/>
                    </a:lnTo>
                    <a:lnTo>
                      <a:pt x="13" y="60"/>
                    </a:lnTo>
                    <a:lnTo>
                      <a:pt x="16" y="59"/>
                    </a:lnTo>
                    <a:lnTo>
                      <a:pt x="16" y="57"/>
                    </a:lnTo>
                    <a:lnTo>
                      <a:pt x="15" y="56"/>
                    </a:lnTo>
                    <a:close/>
                  </a:path>
                </a:pathLst>
              </a:custGeom>
              <a:solidFill>
                <a:srgbClr val="013D8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1" name="Google Shape;1311;p15"/>
              <p:cNvSpPr/>
              <p:nvPr/>
            </p:nvSpPr>
            <p:spPr>
              <a:xfrm>
                <a:off x="5173" y="1937"/>
                <a:ext cx="6" cy="15"/>
              </a:xfrm>
              <a:custGeom>
                <a:avLst/>
                <a:gdLst/>
                <a:ahLst/>
                <a:cxnLst/>
                <a:rect l="l" t="t" r="r" b="b"/>
                <a:pathLst>
                  <a:path w="6" h="15" extrusionOk="0">
                    <a:moveTo>
                      <a:pt x="6" y="8"/>
                    </a:moveTo>
                    <a:lnTo>
                      <a:pt x="4" y="3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1" y="7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1" y="15"/>
                    </a:lnTo>
                    <a:lnTo>
                      <a:pt x="1" y="15"/>
                    </a:lnTo>
                    <a:lnTo>
                      <a:pt x="3" y="13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6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2" name="Google Shape;1312;p15"/>
              <p:cNvSpPr/>
              <p:nvPr/>
            </p:nvSpPr>
            <p:spPr>
              <a:xfrm>
                <a:off x="5166" y="1952"/>
                <a:ext cx="8" cy="17"/>
              </a:xfrm>
              <a:custGeom>
                <a:avLst/>
                <a:gdLst/>
                <a:ahLst/>
                <a:cxnLst/>
                <a:rect l="l" t="t" r="r" b="b"/>
                <a:pathLst>
                  <a:path w="8" h="17" extrusionOk="0">
                    <a:moveTo>
                      <a:pt x="5" y="3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12"/>
                    </a:lnTo>
                    <a:lnTo>
                      <a:pt x="0" y="15"/>
                    </a:lnTo>
                    <a:lnTo>
                      <a:pt x="2" y="17"/>
                    </a:lnTo>
                    <a:lnTo>
                      <a:pt x="3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7" y="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3" name="Google Shape;1313;p15"/>
              <p:cNvSpPr/>
              <p:nvPr/>
            </p:nvSpPr>
            <p:spPr>
              <a:xfrm>
                <a:off x="5166" y="1918"/>
                <a:ext cx="18" cy="22"/>
              </a:xfrm>
              <a:custGeom>
                <a:avLst/>
                <a:gdLst/>
                <a:ahLst/>
                <a:cxnLst/>
                <a:rect l="l" t="t" r="r" b="b"/>
                <a:pathLst>
                  <a:path w="18" h="22" extrusionOk="0">
                    <a:moveTo>
                      <a:pt x="7" y="22"/>
                    </a:moveTo>
                    <a:lnTo>
                      <a:pt x="8" y="21"/>
                    </a:lnTo>
                    <a:lnTo>
                      <a:pt x="10" y="21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1" y="16"/>
                    </a:lnTo>
                    <a:lnTo>
                      <a:pt x="13" y="13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18" y="11"/>
                    </a:lnTo>
                    <a:lnTo>
                      <a:pt x="18" y="8"/>
                    </a:lnTo>
                    <a:lnTo>
                      <a:pt x="18" y="5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2"/>
                    </a:lnTo>
                    <a:lnTo>
                      <a:pt x="5" y="11"/>
                    </a:lnTo>
                    <a:lnTo>
                      <a:pt x="3" y="14"/>
                    </a:lnTo>
                    <a:lnTo>
                      <a:pt x="0" y="19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7" y="2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4" name="Google Shape;1314;p15"/>
              <p:cNvSpPr/>
              <p:nvPr/>
            </p:nvSpPr>
            <p:spPr>
              <a:xfrm>
                <a:off x="5168" y="1936"/>
                <a:ext cx="56" cy="70"/>
              </a:xfrm>
              <a:custGeom>
                <a:avLst/>
                <a:gdLst/>
                <a:ahLst/>
                <a:cxnLst/>
                <a:rect l="l" t="t" r="r" b="b"/>
                <a:pathLst>
                  <a:path w="56" h="70" extrusionOk="0">
                    <a:moveTo>
                      <a:pt x="17" y="70"/>
                    </a:moveTo>
                    <a:lnTo>
                      <a:pt x="28" y="60"/>
                    </a:lnTo>
                    <a:lnTo>
                      <a:pt x="40" y="59"/>
                    </a:lnTo>
                    <a:lnTo>
                      <a:pt x="40" y="55"/>
                    </a:lnTo>
                    <a:lnTo>
                      <a:pt x="46" y="47"/>
                    </a:lnTo>
                    <a:lnTo>
                      <a:pt x="30" y="30"/>
                    </a:lnTo>
                    <a:lnTo>
                      <a:pt x="51" y="24"/>
                    </a:lnTo>
                    <a:lnTo>
                      <a:pt x="56" y="19"/>
                    </a:lnTo>
                    <a:lnTo>
                      <a:pt x="56" y="19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21" y="17"/>
                    </a:lnTo>
                    <a:lnTo>
                      <a:pt x="19" y="17"/>
                    </a:lnTo>
                    <a:lnTo>
                      <a:pt x="19" y="17"/>
                    </a:lnTo>
                    <a:lnTo>
                      <a:pt x="16" y="14"/>
                    </a:lnTo>
                    <a:lnTo>
                      <a:pt x="11" y="12"/>
                    </a:lnTo>
                    <a:lnTo>
                      <a:pt x="9" y="12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6" y="17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6" y="20"/>
                    </a:lnTo>
                    <a:lnTo>
                      <a:pt x="5" y="25"/>
                    </a:lnTo>
                    <a:lnTo>
                      <a:pt x="5" y="27"/>
                    </a:lnTo>
                    <a:lnTo>
                      <a:pt x="5" y="38"/>
                    </a:lnTo>
                    <a:lnTo>
                      <a:pt x="5" y="39"/>
                    </a:lnTo>
                    <a:lnTo>
                      <a:pt x="5" y="43"/>
                    </a:lnTo>
                    <a:lnTo>
                      <a:pt x="5" y="46"/>
                    </a:lnTo>
                    <a:lnTo>
                      <a:pt x="3" y="47"/>
                    </a:lnTo>
                    <a:lnTo>
                      <a:pt x="3" y="51"/>
                    </a:lnTo>
                    <a:lnTo>
                      <a:pt x="1" y="54"/>
                    </a:lnTo>
                    <a:lnTo>
                      <a:pt x="1" y="57"/>
                    </a:lnTo>
                    <a:lnTo>
                      <a:pt x="0" y="59"/>
                    </a:lnTo>
                    <a:lnTo>
                      <a:pt x="1" y="60"/>
                    </a:lnTo>
                    <a:lnTo>
                      <a:pt x="1" y="62"/>
                    </a:lnTo>
                    <a:lnTo>
                      <a:pt x="1" y="62"/>
                    </a:lnTo>
                    <a:lnTo>
                      <a:pt x="1" y="62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5" y="67"/>
                    </a:lnTo>
                    <a:lnTo>
                      <a:pt x="17" y="7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5" name="Google Shape;1315;p15"/>
              <p:cNvSpPr/>
              <p:nvPr/>
            </p:nvSpPr>
            <p:spPr>
              <a:xfrm>
                <a:off x="5166" y="1955"/>
                <a:ext cx="292" cy="24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247" extrusionOk="0">
                    <a:moveTo>
                      <a:pt x="177" y="51"/>
                    </a:moveTo>
                    <a:lnTo>
                      <a:pt x="164" y="48"/>
                    </a:lnTo>
                    <a:lnTo>
                      <a:pt x="163" y="48"/>
                    </a:lnTo>
                    <a:lnTo>
                      <a:pt x="136" y="48"/>
                    </a:lnTo>
                    <a:lnTo>
                      <a:pt x="70" y="1"/>
                    </a:lnTo>
                    <a:lnTo>
                      <a:pt x="58" y="0"/>
                    </a:lnTo>
                    <a:lnTo>
                      <a:pt x="53" y="5"/>
                    </a:lnTo>
                    <a:lnTo>
                      <a:pt x="32" y="11"/>
                    </a:lnTo>
                    <a:lnTo>
                      <a:pt x="48" y="28"/>
                    </a:lnTo>
                    <a:lnTo>
                      <a:pt x="42" y="36"/>
                    </a:lnTo>
                    <a:lnTo>
                      <a:pt x="42" y="40"/>
                    </a:lnTo>
                    <a:lnTo>
                      <a:pt x="30" y="41"/>
                    </a:lnTo>
                    <a:lnTo>
                      <a:pt x="19" y="51"/>
                    </a:lnTo>
                    <a:lnTo>
                      <a:pt x="7" y="48"/>
                    </a:lnTo>
                    <a:lnTo>
                      <a:pt x="2" y="48"/>
                    </a:lnTo>
                    <a:lnTo>
                      <a:pt x="2" y="52"/>
                    </a:lnTo>
                    <a:lnTo>
                      <a:pt x="2" y="59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2" y="64"/>
                    </a:lnTo>
                    <a:lnTo>
                      <a:pt x="3" y="65"/>
                    </a:lnTo>
                    <a:lnTo>
                      <a:pt x="5" y="64"/>
                    </a:lnTo>
                    <a:lnTo>
                      <a:pt x="8" y="65"/>
                    </a:lnTo>
                    <a:lnTo>
                      <a:pt x="7" y="65"/>
                    </a:lnTo>
                    <a:lnTo>
                      <a:pt x="13" y="73"/>
                    </a:lnTo>
                    <a:lnTo>
                      <a:pt x="15" y="75"/>
                    </a:lnTo>
                    <a:lnTo>
                      <a:pt x="15" y="76"/>
                    </a:lnTo>
                    <a:lnTo>
                      <a:pt x="16" y="79"/>
                    </a:lnTo>
                    <a:lnTo>
                      <a:pt x="19" y="81"/>
                    </a:lnTo>
                    <a:lnTo>
                      <a:pt x="21" y="81"/>
                    </a:lnTo>
                    <a:lnTo>
                      <a:pt x="24" y="89"/>
                    </a:lnTo>
                    <a:lnTo>
                      <a:pt x="24" y="91"/>
                    </a:lnTo>
                    <a:lnTo>
                      <a:pt x="26" y="94"/>
                    </a:lnTo>
                    <a:lnTo>
                      <a:pt x="27" y="94"/>
                    </a:lnTo>
                    <a:lnTo>
                      <a:pt x="29" y="97"/>
                    </a:lnTo>
                    <a:lnTo>
                      <a:pt x="30" y="99"/>
                    </a:lnTo>
                    <a:lnTo>
                      <a:pt x="34" y="100"/>
                    </a:lnTo>
                    <a:lnTo>
                      <a:pt x="35" y="107"/>
                    </a:lnTo>
                    <a:lnTo>
                      <a:pt x="37" y="108"/>
                    </a:lnTo>
                    <a:lnTo>
                      <a:pt x="38" y="113"/>
                    </a:lnTo>
                    <a:lnTo>
                      <a:pt x="37" y="115"/>
                    </a:lnTo>
                    <a:lnTo>
                      <a:pt x="37" y="116"/>
                    </a:lnTo>
                    <a:lnTo>
                      <a:pt x="40" y="119"/>
                    </a:lnTo>
                    <a:lnTo>
                      <a:pt x="40" y="121"/>
                    </a:lnTo>
                    <a:lnTo>
                      <a:pt x="43" y="123"/>
                    </a:lnTo>
                    <a:lnTo>
                      <a:pt x="45" y="121"/>
                    </a:lnTo>
                    <a:lnTo>
                      <a:pt x="48" y="123"/>
                    </a:lnTo>
                    <a:lnTo>
                      <a:pt x="53" y="124"/>
                    </a:lnTo>
                    <a:lnTo>
                      <a:pt x="56" y="129"/>
                    </a:lnTo>
                    <a:lnTo>
                      <a:pt x="56" y="132"/>
                    </a:lnTo>
                    <a:lnTo>
                      <a:pt x="58" y="132"/>
                    </a:lnTo>
                    <a:lnTo>
                      <a:pt x="58" y="135"/>
                    </a:lnTo>
                    <a:lnTo>
                      <a:pt x="59" y="137"/>
                    </a:lnTo>
                    <a:lnTo>
                      <a:pt x="61" y="142"/>
                    </a:lnTo>
                    <a:lnTo>
                      <a:pt x="64" y="143"/>
                    </a:lnTo>
                    <a:lnTo>
                      <a:pt x="64" y="148"/>
                    </a:lnTo>
                    <a:lnTo>
                      <a:pt x="66" y="150"/>
                    </a:lnTo>
                    <a:lnTo>
                      <a:pt x="64" y="154"/>
                    </a:lnTo>
                    <a:lnTo>
                      <a:pt x="62" y="156"/>
                    </a:lnTo>
                    <a:lnTo>
                      <a:pt x="64" y="158"/>
                    </a:lnTo>
                    <a:lnTo>
                      <a:pt x="66" y="162"/>
                    </a:lnTo>
                    <a:lnTo>
                      <a:pt x="66" y="169"/>
                    </a:lnTo>
                    <a:lnTo>
                      <a:pt x="69" y="170"/>
                    </a:lnTo>
                    <a:lnTo>
                      <a:pt x="69" y="172"/>
                    </a:lnTo>
                    <a:lnTo>
                      <a:pt x="77" y="180"/>
                    </a:lnTo>
                    <a:lnTo>
                      <a:pt x="78" y="182"/>
                    </a:lnTo>
                    <a:lnTo>
                      <a:pt x="81" y="182"/>
                    </a:lnTo>
                    <a:lnTo>
                      <a:pt x="83" y="185"/>
                    </a:lnTo>
                    <a:lnTo>
                      <a:pt x="85" y="185"/>
                    </a:lnTo>
                    <a:lnTo>
                      <a:pt x="89" y="188"/>
                    </a:lnTo>
                    <a:lnTo>
                      <a:pt x="89" y="190"/>
                    </a:lnTo>
                    <a:lnTo>
                      <a:pt x="93" y="191"/>
                    </a:lnTo>
                    <a:lnTo>
                      <a:pt x="93" y="193"/>
                    </a:lnTo>
                    <a:lnTo>
                      <a:pt x="94" y="193"/>
                    </a:lnTo>
                    <a:lnTo>
                      <a:pt x="97" y="205"/>
                    </a:lnTo>
                    <a:lnTo>
                      <a:pt x="101" y="207"/>
                    </a:lnTo>
                    <a:lnTo>
                      <a:pt x="101" y="210"/>
                    </a:lnTo>
                    <a:lnTo>
                      <a:pt x="110" y="221"/>
                    </a:lnTo>
                    <a:lnTo>
                      <a:pt x="112" y="221"/>
                    </a:lnTo>
                    <a:lnTo>
                      <a:pt x="113" y="228"/>
                    </a:lnTo>
                    <a:lnTo>
                      <a:pt x="118" y="229"/>
                    </a:lnTo>
                    <a:lnTo>
                      <a:pt x="120" y="236"/>
                    </a:lnTo>
                    <a:lnTo>
                      <a:pt x="123" y="236"/>
                    </a:lnTo>
                    <a:lnTo>
                      <a:pt x="124" y="237"/>
                    </a:lnTo>
                    <a:lnTo>
                      <a:pt x="126" y="234"/>
                    </a:lnTo>
                    <a:lnTo>
                      <a:pt x="131" y="233"/>
                    </a:lnTo>
                    <a:lnTo>
                      <a:pt x="128" y="228"/>
                    </a:lnTo>
                    <a:lnTo>
                      <a:pt x="129" y="220"/>
                    </a:lnTo>
                    <a:lnTo>
                      <a:pt x="134" y="218"/>
                    </a:lnTo>
                    <a:lnTo>
                      <a:pt x="137" y="223"/>
                    </a:lnTo>
                    <a:lnTo>
                      <a:pt x="147" y="223"/>
                    </a:lnTo>
                    <a:lnTo>
                      <a:pt x="158" y="228"/>
                    </a:lnTo>
                    <a:lnTo>
                      <a:pt x="171" y="234"/>
                    </a:lnTo>
                    <a:lnTo>
                      <a:pt x="172" y="247"/>
                    </a:lnTo>
                    <a:lnTo>
                      <a:pt x="198" y="212"/>
                    </a:lnTo>
                    <a:lnTo>
                      <a:pt x="250" y="196"/>
                    </a:lnTo>
                    <a:lnTo>
                      <a:pt x="290" y="183"/>
                    </a:lnTo>
                    <a:lnTo>
                      <a:pt x="292" y="153"/>
                    </a:lnTo>
                    <a:lnTo>
                      <a:pt x="289" y="142"/>
                    </a:lnTo>
                    <a:lnTo>
                      <a:pt x="289" y="142"/>
                    </a:lnTo>
                    <a:lnTo>
                      <a:pt x="284" y="146"/>
                    </a:lnTo>
                    <a:lnTo>
                      <a:pt x="242" y="140"/>
                    </a:lnTo>
                    <a:lnTo>
                      <a:pt x="241" y="129"/>
                    </a:lnTo>
                    <a:lnTo>
                      <a:pt x="236" y="124"/>
                    </a:lnTo>
                    <a:lnTo>
                      <a:pt x="236" y="119"/>
                    </a:lnTo>
                    <a:lnTo>
                      <a:pt x="236" y="119"/>
                    </a:lnTo>
                    <a:lnTo>
                      <a:pt x="236" y="121"/>
                    </a:lnTo>
                    <a:lnTo>
                      <a:pt x="234" y="118"/>
                    </a:lnTo>
                    <a:lnTo>
                      <a:pt x="234" y="116"/>
                    </a:lnTo>
                    <a:lnTo>
                      <a:pt x="236" y="115"/>
                    </a:lnTo>
                    <a:lnTo>
                      <a:pt x="234" y="115"/>
                    </a:lnTo>
                    <a:lnTo>
                      <a:pt x="233" y="115"/>
                    </a:lnTo>
                    <a:lnTo>
                      <a:pt x="231" y="115"/>
                    </a:lnTo>
                    <a:lnTo>
                      <a:pt x="226" y="113"/>
                    </a:lnTo>
                    <a:lnTo>
                      <a:pt x="226" y="111"/>
                    </a:lnTo>
                    <a:lnTo>
                      <a:pt x="225" y="111"/>
                    </a:lnTo>
                    <a:lnTo>
                      <a:pt x="223" y="108"/>
                    </a:lnTo>
                    <a:lnTo>
                      <a:pt x="222" y="105"/>
                    </a:lnTo>
                    <a:lnTo>
                      <a:pt x="215" y="95"/>
                    </a:lnTo>
                    <a:lnTo>
                      <a:pt x="214" y="92"/>
                    </a:lnTo>
                    <a:lnTo>
                      <a:pt x="215" y="92"/>
                    </a:lnTo>
                    <a:lnTo>
                      <a:pt x="215" y="91"/>
                    </a:lnTo>
                    <a:lnTo>
                      <a:pt x="212" y="84"/>
                    </a:lnTo>
                    <a:lnTo>
                      <a:pt x="212" y="83"/>
                    </a:lnTo>
                    <a:lnTo>
                      <a:pt x="211" y="79"/>
                    </a:lnTo>
                    <a:lnTo>
                      <a:pt x="209" y="79"/>
                    </a:lnTo>
                    <a:lnTo>
                      <a:pt x="204" y="73"/>
                    </a:lnTo>
                    <a:lnTo>
                      <a:pt x="203" y="73"/>
                    </a:lnTo>
                    <a:lnTo>
                      <a:pt x="201" y="72"/>
                    </a:lnTo>
                    <a:lnTo>
                      <a:pt x="201" y="70"/>
                    </a:lnTo>
                    <a:lnTo>
                      <a:pt x="203" y="70"/>
                    </a:lnTo>
                    <a:lnTo>
                      <a:pt x="203" y="70"/>
                    </a:lnTo>
                    <a:lnTo>
                      <a:pt x="203" y="68"/>
                    </a:lnTo>
                    <a:lnTo>
                      <a:pt x="199" y="68"/>
                    </a:lnTo>
                    <a:lnTo>
                      <a:pt x="195" y="67"/>
                    </a:lnTo>
                    <a:lnTo>
                      <a:pt x="191" y="60"/>
                    </a:lnTo>
                    <a:lnTo>
                      <a:pt x="191" y="57"/>
                    </a:lnTo>
                    <a:lnTo>
                      <a:pt x="188" y="56"/>
                    </a:lnTo>
                    <a:lnTo>
                      <a:pt x="188" y="54"/>
                    </a:lnTo>
                    <a:lnTo>
                      <a:pt x="188" y="54"/>
                    </a:lnTo>
                    <a:lnTo>
                      <a:pt x="187" y="52"/>
                    </a:lnTo>
                    <a:lnTo>
                      <a:pt x="179" y="57"/>
                    </a:lnTo>
                    <a:lnTo>
                      <a:pt x="177" y="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6" name="Google Shape;1316;p15"/>
              <p:cNvSpPr/>
              <p:nvPr/>
            </p:nvSpPr>
            <p:spPr>
              <a:xfrm>
                <a:off x="5391" y="2046"/>
                <a:ext cx="11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1" h="24" extrusionOk="0">
                    <a:moveTo>
                      <a:pt x="6" y="24"/>
                    </a:moveTo>
                    <a:lnTo>
                      <a:pt x="8" y="24"/>
                    </a:lnTo>
                    <a:lnTo>
                      <a:pt x="8" y="24"/>
                    </a:lnTo>
                    <a:lnTo>
                      <a:pt x="9" y="24"/>
                    </a:lnTo>
                    <a:lnTo>
                      <a:pt x="11" y="16"/>
                    </a:lnTo>
                    <a:lnTo>
                      <a:pt x="9" y="14"/>
                    </a:lnTo>
                    <a:lnTo>
                      <a:pt x="8" y="14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7"/>
                    </a:lnTo>
                    <a:lnTo>
                      <a:pt x="1" y="19"/>
                    </a:lnTo>
                    <a:lnTo>
                      <a:pt x="1" y="20"/>
                    </a:lnTo>
                    <a:lnTo>
                      <a:pt x="1" y="22"/>
                    </a:lnTo>
                    <a:lnTo>
                      <a:pt x="6" y="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7" name="Google Shape;1317;p15"/>
              <p:cNvSpPr/>
              <p:nvPr/>
            </p:nvSpPr>
            <p:spPr>
              <a:xfrm>
                <a:off x="5402" y="2047"/>
                <a:ext cx="67" cy="54"/>
              </a:xfrm>
              <a:custGeom>
                <a:avLst/>
                <a:gdLst/>
                <a:ahLst/>
                <a:cxnLst/>
                <a:rect l="l" t="t" r="r" b="b"/>
                <a:pathLst>
                  <a:path w="67" h="54" extrusionOk="0">
                    <a:moveTo>
                      <a:pt x="5" y="37"/>
                    </a:moveTo>
                    <a:lnTo>
                      <a:pt x="6" y="48"/>
                    </a:lnTo>
                    <a:lnTo>
                      <a:pt x="48" y="54"/>
                    </a:lnTo>
                    <a:lnTo>
                      <a:pt x="53" y="50"/>
                    </a:lnTo>
                    <a:lnTo>
                      <a:pt x="65" y="13"/>
                    </a:lnTo>
                    <a:lnTo>
                      <a:pt x="67" y="13"/>
                    </a:lnTo>
                    <a:lnTo>
                      <a:pt x="67" y="8"/>
                    </a:lnTo>
                    <a:lnTo>
                      <a:pt x="67" y="7"/>
                    </a:lnTo>
                    <a:lnTo>
                      <a:pt x="65" y="7"/>
                    </a:lnTo>
                    <a:lnTo>
                      <a:pt x="65" y="7"/>
                    </a:lnTo>
                    <a:lnTo>
                      <a:pt x="65" y="7"/>
                    </a:lnTo>
                    <a:lnTo>
                      <a:pt x="64" y="7"/>
                    </a:lnTo>
                    <a:lnTo>
                      <a:pt x="64" y="2"/>
                    </a:lnTo>
                    <a:lnTo>
                      <a:pt x="62" y="0"/>
                    </a:lnTo>
                    <a:lnTo>
                      <a:pt x="62" y="3"/>
                    </a:lnTo>
                    <a:lnTo>
                      <a:pt x="61" y="3"/>
                    </a:lnTo>
                    <a:lnTo>
                      <a:pt x="53" y="10"/>
                    </a:lnTo>
                    <a:lnTo>
                      <a:pt x="53" y="13"/>
                    </a:lnTo>
                    <a:lnTo>
                      <a:pt x="43" y="19"/>
                    </a:lnTo>
                    <a:lnTo>
                      <a:pt x="43" y="23"/>
                    </a:lnTo>
                    <a:lnTo>
                      <a:pt x="43" y="23"/>
                    </a:lnTo>
                    <a:lnTo>
                      <a:pt x="45" y="24"/>
                    </a:lnTo>
                    <a:lnTo>
                      <a:pt x="41" y="27"/>
                    </a:lnTo>
                    <a:lnTo>
                      <a:pt x="40" y="26"/>
                    </a:lnTo>
                    <a:lnTo>
                      <a:pt x="38" y="27"/>
                    </a:lnTo>
                    <a:lnTo>
                      <a:pt x="37" y="27"/>
                    </a:lnTo>
                    <a:lnTo>
                      <a:pt x="37" y="29"/>
                    </a:lnTo>
                    <a:lnTo>
                      <a:pt x="37" y="29"/>
                    </a:lnTo>
                    <a:lnTo>
                      <a:pt x="35" y="31"/>
                    </a:lnTo>
                    <a:lnTo>
                      <a:pt x="32" y="32"/>
                    </a:lnTo>
                    <a:lnTo>
                      <a:pt x="29" y="32"/>
                    </a:lnTo>
                    <a:lnTo>
                      <a:pt x="27" y="31"/>
                    </a:lnTo>
                    <a:lnTo>
                      <a:pt x="24" y="31"/>
                    </a:lnTo>
                    <a:lnTo>
                      <a:pt x="22" y="31"/>
                    </a:lnTo>
                    <a:lnTo>
                      <a:pt x="21" y="31"/>
                    </a:lnTo>
                    <a:lnTo>
                      <a:pt x="16" y="29"/>
                    </a:lnTo>
                    <a:lnTo>
                      <a:pt x="11" y="34"/>
                    </a:lnTo>
                    <a:lnTo>
                      <a:pt x="8" y="34"/>
                    </a:lnTo>
                    <a:lnTo>
                      <a:pt x="6" y="32"/>
                    </a:lnTo>
                    <a:lnTo>
                      <a:pt x="3" y="34"/>
                    </a:lnTo>
                    <a:lnTo>
                      <a:pt x="3" y="27"/>
                    </a:lnTo>
                    <a:lnTo>
                      <a:pt x="2" y="29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5" y="3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8" name="Google Shape;1318;p15"/>
              <p:cNvSpPr/>
              <p:nvPr/>
            </p:nvSpPr>
            <p:spPr>
              <a:xfrm>
                <a:off x="4344" y="1865"/>
                <a:ext cx="5" cy="2"/>
              </a:xfrm>
              <a:custGeom>
                <a:avLst/>
                <a:gdLst/>
                <a:ahLst/>
                <a:cxnLst/>
                <a:rect l="l" t="t" r="r" b="b"/>
                <a:pathLst>
                  <a:path w="5" h="2" extrusionOk="0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9" name="Google Shape;1319;p15"/>
              <p:cNvSpPr/>
              <p:nvPr/>
            </p:nvSpPr>
            <p:spPr>
              <a:xfrm>
                <a:off x="4314" y="1849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0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0" name="Google Shape;1320;p15"/>
              <p:cNvSpPr/>
              <p:nvPr/>
            </p:nvSpPr>
            <p:spPr>
              <a:xfrm>
                <a:off x="4307" y="1853"/>
                <a:ext cx="5" cy="1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0" y="0"/>
                    </a:moveTo>
                    <a:lnTo>
                      <a:pt x="2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1" name="Google Shape;1321;p15"/>
              <p:cNvSpPr/>
              <p:nvPr/>
            </p:nvSpPr>
            <p:spPr>
              <a:xfrm>
                <a:off x="4325" y="1849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2" name="Google Shape;1322;p15"/>
              <p:cNvSpPr/>
              <p:nvPr/>
            </p:nvSpPr>
            <p:spPr>
              <a:xfrm>
                <a:off x="4459" y="1947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5" y="3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3" name="Google Shape;1323;p15"/>
              <p:cNvSpPr/>
              <p:nvPr/>
            </p:nvSpPr>
            <p:spPr>
              <a:xfrm>
                <a:off x="4494" y="2014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3" y="5"/>
                    </a:moveTo>
                    <a:lnTo>
                      <a:pt x="0" y="8"/>
                    </a:lnTo>
                    <a:lnTo>
                      <a:pt x="1" y="8"/>
                    </a:lnTo>
                    <a:lnTo>
                      <a:pt x="5" y="8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3" y="1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4" name="Google Shape;1324;p15"/>
              <p:cNvSpPr/>
              <p:nvPr/>
            </p:nvSpPr>
            <p:spPr>
              <a:xfrm>
                <a:off x="4448" y="2009"/>
                <a:ext cx="3" cy="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3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5" name="Google Shape;1325;p15"/>
              <p:cNvSpPr/>
              <p:nvPr/>
            </p:nvSpPr>
            <p:spPr>
              <a:xfrm>
                <a:off x="4475" y="2020"/>
                <a:ext cx="6" cy="7"/>
              </a:xfrm>
              <a:custGeom>
                <a:avLst/>
                <a:gdLst/>
                <a:ahLst/>
                <a:cxnLst/>
                <a:rect l="l" t="t" r="r" b="b"/>
                <a:pathLst>
                  <a:path w="6" h="7" extrusionOk="0">
                    <a:moveTo>
                      <a:pt x="3" y="0"/>
                    </a:moveTo>
                    <a:lnTo>
                      <a:pt x="1" y="0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6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6" name="Google Shape;1326;p15"/>
              <p:cNvSpPr/>
              <p:nvPr/>
            </p:nvSpPr>
            <p:spPr>
              <a:xfrm>
                <a:off x="4502" y="2006"/>
                <a:ext cx="6" cy="5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0" y="5"/>
                    </a:moveTo>
                    <a:lnTo>
                      <a:pt x="3" y="3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7" name="Google Shape;1327;p15"/>
              <p:cNvSpPr/>
              <p:nvPr/>
            </p:nvSpPr>
            <p:spPr>
              <a:xfrm>
                <a:off x="4459" y="2015"/>
                <a:ext cx="11" cy="8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3" y="8"/>
                    </a:moveTo>
                    <a:lnTo>
                      <a:pt x="8" y="5"/>
                    </a:lnTo>
                    <a:lnTo>
                      <a:pt x="11" y="5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5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8" name="Google Shape;1328;p15"/>
              <p:cNvSpPr/>
              <p:nvPr/>
            </p:nvSpPr>
            <p:spPr>
              <a:xfrm>
                <a:off x="4444" y="2027"/>
                <a:ext cx="4" cy="1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9" name="Google Shape;1329;p15"/>
              <p:cNvSpPr/>
              <p:nvPr/>
            </p:nvSpPr>
            <p:spPr>
              <a:xfrm>
                <a:off x="4454" y="2020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0" name="Google Shape;1330;p15"/>
              <p:cNvSpPr/>
              <p:nvPr/>
            </p:nvSpPr>
            <p:spPr>
              <a:xfrm>
                <a:off x="4339" y="2181"/>
                <a:ext cx="7" cy="3"/>
              </a:xfrm>
              <a:custGeom>
                <a:avLst/>
                <a:gdLst/>
                <a:ahLst/>
                <a:cxnLst/>
                <a:rect l="l" t="t" r="r" b="b"/>
                <a:pathLst>
                  <a:path w="7" h="3" extrusionOk="0">
                    <a:moveTo>
                      <a:pt x="5" y="0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7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1" name="Google Shape;1331;p15"/>
              <p:cNvSpPr/>
              <p:nvPr/>
            </p:nvSpPr>
            <p:spPr>
              <a:xfrm>
                <a:off x="4354" y="2188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2" name="Google Shape;1332;p15"/>
              <p:cNvSpPr/>
              <p:nvPr/>
            </p:nvSpPr>
            <p:spPr>
              <a:xfrm>
                <a:off x="4373" y="2184"/>
                <a:ext cx="1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3" name="Google Shape;1333;p15"/>
              <p:cNvSpPr/>
              <p:nvPr/>
            </p:nvSpPr>
            <p:spPr>
              <a:xfrm>
                <a:off x="4371" y="2194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2" y="0"/>
                    </a:moveTo>
                    <a:lnTo>
                      <a:pt x="0" y="2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1334;p15"/>
              <p:cNvSpPr/>
              <p:nvPr/>
            </p:nvSpPr>
            <p:spPr>
              <a:xfrm>
                <a:off x="4346" y="2183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0" y="1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5" name="Google Shape;1335;p15"/>
              <p:cNvSpPr/>
              <p:nvPr/>
            </p:nvSpPr>
            <p:spPr>
              <a:xfrm>
                <a:off x="4368" y="2208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0" y="2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1336;p15"/>
              <p:cNvSpPr/>
              <p:nvPr/>
            </p:nvSpPr>
            <p:spPr>
              <a:xfrm>
                <a:off x="4362" y="2208"/>
                <a:ext cx="4" cy="7"/>
              </a:xfrm>
              <a:custGeom>
                <a:avLst/>
                <a:gdLst/>
                <a:ahLst/>
                <a:cxnLst/>
                <a:rect l="l" t="t" r="r" b="b"/>
                <a:pathLst>
                  <a:path w="4" h="7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7" name="Google Shape;1337;p15"/>
              <p:cNvSpPr/>
              <p:nvPr/>
            </p:nvSpPr>
            <p:spPr>
              <a:xfrm>
                <a:off x="4358" y="2188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2" y="0"/>
                    </a:moveTo>
                    <a:lnTo>
                      <a:pt x="0" y="1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8" name="Google Shape;1338;p15"/>
              <p:cNvSpPr/>
              <p:nvPr/>
            </p:nvSpPr>
            <p:spPr>
              <a:xfrm>
                <a:off x="5415" y="2060"/>
                <a:ext cx="105" cy="129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29" extrusionOk="0">
                    <a:moveTo>
                      <a:pt x="40" y="37"/>
                    </a:moveTo>
                    <a:lnTo>
                      <a:pt x="43" y="48"/>
                    </a:lnTo>
                    <a:lnTo>
                      <a:pt x="41" y="78"/>
                    </a:lnTo>
                    <a:lnTo>
                      <a:pt x="1" y="91"/>
                    </a:lnTo>
                    <a:lnTo>
                      <a:pt x="0" y="97"/>
                    </a:lnTo>
                    <a:lnTo>
                      <a:pt x="13" y="113"/>
                    </a:lnTo>
                    <a:lnTo>
                      <a:pt x="11" y="120"/>
                    </a:lnTo>
                    <a:lnTo>
                      <a:pt x="19" y="129"/>
                    </a:lnTo>
                    <a:lnTo>
                      <a:pt x="20" y="129"/>
                    </a:lnTo>
                    <a:lnTo>
                      <a:pt x="22" y="129"/>
                    </a:lnTo>
                    <a:lnTo>
                      <a:pt x="25" y="129"/>
                    </a:lnTo>
                    <a:lnTo>
                      <a:pt x="27" y="126"/>
                    </a:lnTo>
                    <a:lnTo>
                      <a:pt x="30" y="128"/>
                    </a:lnTo>
                    <a:lnTo>
                      <a:pt x="35" y="124"/>
                    </a:lnTo>
                    <a:lnTo>
                      <a:pt x="38" y="124"/>
                    </a:lnTo>
                    <a:lnTo>
                      <a:pt x="40" y="124"/>
                    </a:lnTo>
                    <a:lnTo>
                      <a:pt x="43" y="126"/>
                    </a:lnTo>
                    <a:lnTo>
                      <a:pt x="44" y="124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48" y="118"/>
                    </a:lnTo>
                    <a:lnTo>
                      <a:pt x="46" y="116"/>
                    </a:lnTo>
                    <a:lnTo>
                      <a:pt x="46" y="115"/>
                    </a:lnTo>
                    <a:lnTo>
                      <a:pt x="46" y="113"/>
                    </a:lnTo>
                    <a:lnTo>
                      <a:pt x="48" y="112"/>
                    </a:lnTo>
                    <a:lnTo>
                      <a:pt x="49" y="110"/>
                    </a:lnTo>
                    <a:lnTo>
                      <a:pt x="54" y="110"/>
                    </a:lnTo>
                    <a:lnTo>
                      <a:pt x="59" y="110"/>
                    </a:lnTo>
                    <a:lnTo>
                      <a:pt x="60" y="110"/>
                    </a:lnTo>
                    <a:lnTo>
                      <a:pt x="62" y="108"/>
                    </a:lnTo>
                    <a:lnTo>
                      <a:pt x="64" y="107"/>
                    </a:lnTo>
                    <a:lnTo>
                      <a:pt x="64" y="102"/>
                    </a:lnTo>
                    <a:lnTo>
                      <a:pt x="68" y="96"/>
                    </a:lnTo>
                    <a:lnTo>
                      <a:pt x="71" y="96"/>
                    </a:lnTo>
                    <a:lnTo>
                      <a:pt x="73" y="96"/>
                    </a:lnTo>
                    <a:lnTo>
                      <a:pt x="75" y="96"/>
                    </a:lnTo>
                    <a:lnTo>
                      <a:pt x="83" y="94"/>
                    </a:lnTo>
                    <a:lnTo>
                      <a:pt x="83" y="94"/>
                    </a:lnTo>
                    <a:lnTo>
                      <a:pt x="81" y="92"/>
                    </a:lnTo>
                    <a:lnTo>
                      <a:pt x="79" y="88"/>
                    </a:lnTo>
                    <a:lnTo>
                      <a:pt x="81" y="88"/>
                    </a:lnTo>
                    <a:lnTo>
                      <a:pt x="79" y="85"/>
                    </a:lnTo>
                    <a:lnTo>
                      <a:pt x="79" y="85"/>
                    </a:lnTo>
                    <a:lnTo>
                      <a:pt x="79" y="83"/>
                    </a:lnTo>
                    <a:lnTo>
                      <a:pt x="79" y="80"/>
                    </a:lnTo>
                    <a:lnTo>
                      <a:pt x="83" y="75"/>
                    </a:lnTo>
                    <a:lnTo>
                      <a:pt x="84" y="75"/>
                    </a:lnTo>
                    <a:lnTo>
                      <a:pt x="83" y="73"/>
                    </a:lnTo>
                    <a:lnTo>
                      <a:pt x="83" y="73"/>
                    </a:lnTo>
                    <a:lnTo>
                      <a:pt x="86" y="70"/>
                    </a:lnTo>
                    <a:lnTo>
                      <a:pt x="86" y="69"/>
                    </a:lnTo>
                    <a:lnTo>
                      <a:pt x="87" y="69"/>
                    </a:lnTo>
                    <a:lnTo>
                      <a:pt x="87" y="70"/>
                    </a:lnTo>
                    <a:lnTo>
                      <a:pt x="87" y="72"/>
                    </a:lnTo>
                    <a:lnTo>
                      <a:pt x="89" y="73"/>
                    </a:lnTo>
                    <a:lnTo>
                      <a:pt x="91" y="73"/>
                    </a:lnTo>
                    <a:lnTo>
                      <a:pt x="92" y="67"/>
                    </a:lnTo>
                    <a:lnTo>
                      <a:pt x="94" y="67"/>
                    </a:lnTo>
                    <a:lnTo>
                      <a:pt x="95" y="62"/>
                    </a:lnTo>
                    <a:lnTo>
                      <a:pt x="99" y="61"/>
                    </a:lnTo>
                    <a:lnTo>
                      <a:pt x="103" y="51"/>
                    </a:lnTo>
                    <a:lnTo>
                      <a:pt x="103" y="49"/>
                    </a:lnTo>
                    <a:lnTo>
                      <a:pt x="103" y="48"/>
                    </a:lnTo>
                    <a:lnTo>
                      <a:pt x="105" y="45"/>
                    </a:lnTo>
                    <a:lnTo>
                      <a:pt x="105" y="41"/>
                    </a:lnTo>
                    <a:lnTo>
                      <a:pt x="105" y="41"/>
                    </a:lnTo>
                    <a:lnTo>
                      <a:pt x="102" y="40"/>
                    </a:lnTo>
                    <a:lnTo>
                      <a:pt x="97" y="37"/>
                    </a:lnTo>
                    <a:lnTo>
                      <a:pt x="95" y="33"/>
                    </a:lnTo>
                    <a:lnTo>
                      <a:pt x="92" y="32"/>
                    </a:lnTo>
                    <a:lnTo>
                      <a:pt x="92" y="27"/>
                    </a:lnTo>
                    <a:lnTo>
                      <a:pt x="87" y="22"/>
                    </a:lnTo>
                    <a:lnTo>
                      <a:pt x="86" y="22"/>
                    </a:lnTo>
                    <a:lnTo>
                      <a:pt x="83" y="24"/>
                    </a:lnTo>
                    <a:lnTo>
                      <a:pt x="76" y="22"/>
                    </a:lnTo>
                    <a:lnTo>
                      <a:pt x="73" y="22"/>
                    </a:lnTo>
                    <a:lnTo>
                      <a:pt x="71" y="22"/>
                    </a:lnTo>
                    <a:lnTo>
                      <a:pt x="68" y="22"/>
                    </a:lnTo>
                    <a:lnTo>
                      <a:pt x="60" y="16"/>
                    </a:lnTo>
                    <a:lnTo>
                      <a:pt x="60" y="13"/>
                    </a:lnTo>
                    <a:lnTo>
                      <a:pt x="56" y="8"/>
                    </a:lnTo>
                    <a:lnTo>
                      <a:pt x="54" y="0"/>
                    </a:lnTo>
                    <a:lnTo>
                      <a:pt x="52" y="0"/>
                    </a:lnTo>
                    <a:lnTo>
                      <a:pt x="40" y="3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Google Shape;1339;p15"/>
              <p:cNvSpPr/>
              <p:nvPr/>
            </p:nvSpPr>
            <p:spPr>
              <a:xfrm>
                <a:off x="5464" y="2041"/>
                <a:ext cx="5" cy="13"/>
              </a:xfrm>
              <a:custGeom>
                <a:avLst/>
                <a:gdLst/>
                <a:ahLst/>
                <a:cxnLst/>
                <a:rect l="l" t="t" r="r" b="b"/>
                <a:pathLst>
                  <a:path w="5" h="13" extrusionOk="0">
                    <a:moveTo>
                      <a:pt x="2" y="13"/>
                    </a:moveTo>
                    <a:lnTo>
                      <a:pt x="3" y="13"/>
                    </a:lnTo>
                    <a:lnTo>
                      <a:pt x="3" y="11"/>
                    </a:lnTo>
                    <a:lnTo>
                      <a:pt x="3" y="8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0" name="Google Shape;1340;p15"/>
              <p:cNvSpPr/>
              <p:nvPr/>
            </p:nvSpPr>
            <p:spPr>
              <a:xfrm>
                <a:off x="5284" y="2151"/>
                <a:ext cx="150" cy="97"/>
              </a:xfrm>
              <a:custGeom>
                <a:avLst/>
                <a:gdLst/>
                <a:ahLst/>
                <a:cxnLst/>
                <a:rect l="l" t="t" r="r" b="b"/>
                <a:pathLst>
                  <a:path w="150" h="97" extrusionOk="0">
                    <a:moveTo>
                      <a:pt x="144" y="22"/>
                    </a:moveTo>
                    <a:lnTo>
                      <a:pt x="131" y="6"/>
                    </a:lnTo>
                    <a:lnTo>
                      <a:pt x="132" y="0"/>
                    </a:lnTo>
                    <a:lnTo>
                      <a:pt x="80" y="16"/>
                    </a:lnTo>
                    <a:lnTo>
                      <a:pt x="54" y="51"/>
                    </a:lnTo>
                    <a:lnTo>
                      <a:pt x="53" y="38"/>
                    </a:lnTo>
                    <a:lnTo>
                      <a:pt x="40" y="32"/>
                    </a:lnTo>
                    <a:lnTo>
                      <a:pt x="29" y="27"/>
                    </a:lnTo>
                    <a:lnTo>
                      <a:pt x="19" y="27"/>
                    </a:lnTo>
                    <a:lnTo>
                      <a:pt x="16" y="22"/>
                    </a:lnTo>
                    <a:lnTo>
                      <a:pt x="11" y="24"/>
                    </a:lnTo>
                    <a:lnTo>
                      <a:pt x="10" y="32"/>
                    </a:lnTo>
                    <a:lnTo>
                      <a:pt x="13" y="37"/>
                    </a:lnTo>
                    <a:lnTo>
                      <a:pt x="8" y="38"/>
                    </a:lnTo>
                    <a:lnTo>
                      <a:pt x="6" y="41"/>
                    </a:lnTo>
                    <a:lnTo>
                      <a:pt x="5" y="40"/>
                    </a:lnTo>
                    <a:lnTo>
                      <a:pt x="2" y="40"/>
                    </a:lnTo>
                    <a:lnTo>
                      <a:pt x="3" y="43"/>
                    </a:lnTo>
                    <a:lnTo>
                      <a:pt x="5" y="49"/>
                    </a:lnTo>
                    <a:lnTo>
                      <a:pt x="5" y="54"/>
                    </a:lnTo>
                    <a:lnTo>
                      <a:pt x="3" y="54"/>
                    </a:lnTo>
                    <a:lnTo>
                      <a:pt x="3" y="56"/>
                    </a:lnTo>
                    <a:lnTo>
                      <a:pt x="0" y="54"/>
                    </a:lnTo>
                    <a:lnTo>
                      <a:pt x="2" y="57"/>
                    </a:lnTo>
                    <a:lnTo>
                      <a:pt x="3" y="57"/>
                    </a:lnTo>
                    <a:lnTo>
                      <a:pt x="3" y="59"/>
                    </a:lnTo>
                    <a:lnTo>
                      <a:pt x="6" y="64"/>
                    </a:lnTo>
                    <a:lnTo>
                      <a:pt x="8" y="76"/>
                    </a:lnTo>
                    <a:lnTo>
                      <a:pt x="11" y="80"/>
                    </a:lnTo>
                    <a:lnTo>
                      <a:pt x="13" y="83"/>
                    </a:lnTo>
                    <a:lnTo>
                      <a:pt x="11" y="84"/>
                    </a:lnTo>
                    <a:lnTo>
                      <a:pt x="13" y="88"/>
                    </a:lnTo>
                    <a:lnTo>
                      <a:pt x="14" y="91"/>
                    </a:lnTo>
                    <a:lnTo>
                      <a:pt x="16" y="96"/>
                    </a:lnTo>
                    <a:lnTo>
                      <a:pt x="16" y="97"/>
                    </a:lnTo>
                    <a:lnTo>
                      <a:pt x="19" y="97"/>
                    </a:lnTo>
                    <a:lnTo>
                      <a:pt x="21" y="96"/>
                    </a:lnTo>
                    <a:lnTo>
                      <a:pt x="24" y="97"/>
                    </a:lnTo>
                    <a:lnTo>
                      <a:pt x="27" y="97"/>
                    </a:lnTo>
                    <a:lnTo>
                      <a:pt x="29" y="94"/>
                    </a:lnTo>
                    <a:lnTo>
                      <a:pt x="32" y="94"/>
                    </a:lnTo>
                    <a:lnTo>
                      <a:pt x="34" y="96"/>
                    </a:lnTo>
                    <a:lnTo>
                      <a:pt x="37" y="94"/>
                    </a:lnTo>
                    <a:lnTo>
                      <a:pt x="38" y="91"/>
                    </a:lnTo>
                    <a:lnTo>
                      <a:pt x="40" y="91"/>
                    </a:lnTo>
                    <a:lnTo>
                      <a:pt x="42" y="88"/>
                    </a:lnTo>
                    <a:lnTo>
                      <a:pt x="46" y="84"/>
                    </a:lnTo>
                    <a:lnTo>
                      <a:pt x="48" y="84"/>
                    </a:lnTo>
                    <a:lnTo>
                      <a:pt x="50" y="84"/>
                    </a:lnTo>
                    <a:lnTo>
                      <a:pt x="50" y="86"/>
                    </a:lnTo>
                    <a:lnTo>
                      <a:pt x="54" y="84"/>
                    </a:lnTo>
                    <a:lnTo>
                      <a:pt x="54" y="86"/>
                    </a:lnTo>
                    <a:lnTo>
                      <a:pt x="57" y="86"/>
                    </a:lnTo>
                    <a:lnTo>
                      <a:pt x="64" y="84"/>
                    </a:lnTo>
                    <a:lnTo>
                      <a:pt x="70" y="84"/>
                    </a:lnTo>
                    <a:lnTo>
                      <a:pt x="72" y="83"/>
                    </a:lnTo>
                    <a:lnTo>
                      <a:pt x="72" y="81"/>
                    </a:lnTo>
                    <a:lnTo>
                      <a:pt x="77" y="76"/>
                    </a:lnTo>
                    <a:lnTo>
                      <a:pt x="80" y="76"/>
                    </a:lnTo>
                    <a:lnTo>
                      <a:pt x="81" y="78"/>
                    </a:lnTo>
                    <a:lnTo>
                      <a:pt x="83" y="78"/>
                    </a:lnTo>
                    <a:lnTo>
                      <a:pt x="85" y="76"/>
                    </a:lnTo>
                    <a:lnTo>
                      <a:pt x="85" y="76"/>
                    </a:lnTo>
                    <a:lnTo>
                      <a:pt x="86" y="76"/>
                    </a:lnTo>
                    <a:lnTo>
                      <a:pt x="91" y="73"/>
                    </a:lnTo>
                    <a:lnTo>
                      <a:pt x="94" y="68"/>
                    </a:lnTo>
                    <a:lnTo>
                      <a:pt x="96" y="68"/>
                    </a:lnTo>
                    <a:lnTo>
                      <a:pt x="97" y="68"/>
                    </a:lnTo>
                    <a:lnTo>
                      <a:pt x="113" y="64"/>
                    </a:lnTo>
                    <a:lnTo>
                      <a:pt x="115" y="62"/>
                    </a:lnTo>
                    <a:lnTo>
                      <a:pt x="123" y="61"/>
                    </a:lnTo>
                    <a:lnTo>
                      <a:pt x="129" y="57"/>
                    </a:lnTo>
                    <a:lnTo>
                      <a:pt x="132" y="54"/>
                    </a:lnTo>
                    <a:lnTo>
                      <a:pt x="137" y="54"/>
                    </a:lnTo>
                    <a:lnTo>
                      <a:pt x="137" y="53"/>
                    </a:lnTo>
                    <a:lnTo>
                      <a:pt x="137" y="51"/>
                    </a:lnTo>
                    <a:lnTo>
                      <a:pt x="137" y="49"/>
                    </a:lnTo>
                    <a:lnTo>
                      <a:pt x="137" y="46"/>
                    </a:lnTo>
                    <a:lnTo>
                      <a:pt x="142" y="41"/>
                    </a:lnTo>
                    <a:lnTo>
                      <a:pt x="147" y="40"/>
                    </a:lnTo>
                    <a:lnTo>
                      <a:pt x="150" y="38"/>
                    </a:lnTo>
                    <a:lnTo>
                      <a:pt x="142" y="29"/>
                    </a:lnTo>
                    <a:lnTo>
                      <a:pt x="144" y="2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Google Shape;1341;p15"/>
              <p:cNvSpPr/>
              <p:nvPr/>
            </p:nvSpPr>
            <p:spPr>
              <a:xfrm>
                <a:off x="5439" y="2247"/>
                <a:ext cx="17" cy="8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 extrusionOk="0">
                    <a:moveTo>
                      <a:pt x="14" y="1"/>
                    </a:moveTo>
                    <a:lnTo>
                      <a:pt x="12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3" y="6"/>
                    </a:lnTo>
                    <a:lnTo>
                      <a:pt x="6" y="8"/>
                    </a:lnTo>
                    <a:lnTo>
                      <a:pt x="11" y="6"/>
                    </a:lnTo>
                    <a:lnTo>
                      <a:pt x="14" y="4"/>
                    </a:lnTo>
                    <a:lnTo>
                      <a:pt x="16" y="4"/>
                    </a:lnTo>
                    <a:lnTo>
                      <a:pt x="17" y="3"/>
                    </a:lnTo>
                    <a:lnTo>
                      <a:pt x="16" y="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15"/>
              <p:cNvSpPr/>
              <p:nvPr/>
            </p:nvSpPr>
            <p:spPr>
              <a:xfrm>
                <a:off x="5421" y="2255"/>
                <a:ext cx="7" cy="1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0" y="1"/>
                    </a:moveTo>
                    <a:lnTo>
                      <a:pt x="3" y="1"/>
                    </a:lnTo>
                    <a:lnTo>
                      <a:pt x="7" y="1"/>
                    </a:lnTo>
                    <a:lnTo>
                      <a:pt x="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15"/>
              <p:cNvSpPr/>
              <p:nvPr/>
            </p:nvSpPr>
            <p:spPr>
              <a:xfrm>
                <a:off x="5026" y="1964"/>
                <a:ext cx="177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9" extrusionOk="0">
                    <a:moveTo>
                      <a:pt x="140" y="27"/>
                    </a:moveTo>
                    <a:lnTo>
                      <a:pt x="137" y="21"/>
                    </a:lnTo>
                    <a:lnTo>
                      <a:pt x="134" y="15"/>
                    </a:lnTo>
                    <a:lnTo>
                      <a:pt x="132" y="10"/>
                    </a:lnTo>
                    <a:lnTo>
                      <a:pt x="129" y="5"/>
                    </a:lnTo>
                    <a:lnTo>
                      <a:pt x="127" y="5"/>
                    </a:lnTo>
                    <a:lnTo>
                      <a:pt x="126" y="7"/>
                    </a:lnTo>
                    <a:lnTo>
                      <a:pt x="123" y="8"/>
                    </a:lnTo>
                    <a:lnTo>
                      <a:pt x="113" y="7"/>
                    </a:lnTo>
                    <a:lnTo>
                      <a:pt x="105" y="8"/>
                    </a:lnTo>
                    <a:lnTo>
                      <a:pt x="100" y="5"/>
                    </a:lnTo>
                    <a:lnTo>
                      <a:pt x="100" y="7"/>
                    </a:lnTo>
                    <a:lnTo>
                      <a:pt x="102" y="10"/>
                    </a:lnTo>
                    <a:lnTo>
                      <a:pt x="102" y="11"/>
                    </a:lnTo>
                    <a:lnTo>
                      <a:pt x="100" y="10"/>
                    </a:lnTo>
                    <a:lnTo>
                      <a:pt x="97" y="8"/>
                    </a:lnTo>
                    <a:lnTo>
                      <a:pt x="97" y="5"/>
                    </a:lnTo>
                    <a:lnTo>
                      <a:pt x="97" y="5"/>
                    </a:lnTo>
                    <a:lnTo>
                      <a:pt x="97" y="3"/>
                    </a:lnTo>
                    <a:lnTo>
                      <a:pt x="94" y="3"/>
                    </a:lnTo>
                    <a:lnTo>
                      <a:pt x="91" y="3"/>
                    </a:lnTo>
                    <a:lnTo>
                      <a:pt x="86" y="2"/>
                    </a:lnTo>
                    <a:lnTo>
                      <a:pt x="86" y="2"/>
                    </a:lnTo>
                    <a:lnTo>
                      <a:pt x="88" y="3"/>
                    </a:lnTo>
                    <a:lnTo>
                      <a:pt x="89" y="3"/>
                    </a:lnTo>
                    <a:lnTo>
                      <a:pt x="86" y="3"/>
                    </a:lnTo>
                    <a:lnTo>
                      <a:pt x="83" y="3"/>
                    </a:lnTo>
                    <a:lnTo>
                      <a:pt x="80" y="5"/>
                    </a:lnTo>
                    <a:lnTo>
                      <a:pt x="80" y="3"/>
                    </a:lnTo>
                    <a:lnTo>
                      <a:pt x="80" y="3"/>
                    </a:lnTo>
                    <a:lnTo>
                      <a:pt x="81" y="3"/>
                    </a:lnTo>
                    <a:lnTo>
                      <a:pt x="84" y="2"/>
                    </a:lnTo>
                    <a:lnTo>
                      <a:pt x="81" y="2"/>
                    </a:lnTo>
                    <a:lnTo>
                      <a:pt x="78" y="2"/>
                    </a:lnTo>
                    <a:lnTo>
                      <a:pt x="76" y="3"/>
                    </a:lnTo>
                    <a:lnTo>
                      <a:pt x="72" y="5"/>
                    </a:lnTo>
                    <a:lnTo>
                      <a:pt x="70" y="7"/>
                    </a:lnTo>
                    <a:lnTo>
                      <a:pt x="67" y="8"/>
                    </a:lnTo>
                    <a:lnTo>
                      <a:pt x="64" y="11"/>
                    </a:lnTo>
                    <a:lnTo>
                      <a:pt x="64" y="11"/>
                    </a:lnTo>
                    <a:lnTo>
                      <a:pt x="59" y="11"/>
                    </a:lnTo>
                    <a:lnTo>
                      <a:pt x="53" y="8"/>
                    </a:lnTo>
                    <a:lnTo>
                      <a:pt x="49" y="8"/>
                    </a:lnTo>
                    <a:lnTo>
                      <a:pt x="45" y="8"/>
                    </a:lnTo>
                    <a:lnTo>
                      <a:pt x="41" y="7"/>
                    </a:lnTo>
                    <a:lnTo>
                      <a:pt x="40" y="7"/>
                    </a:lnTo>
                    <a:lnTo>
                      <a:pt x="38" y="7"/>
                    </a:lnTo>
                    <a:lnTo>
                      <a:pt x="33" y="5"/>
                    </a:lnTo>
                    <a:lnTo>
                      <a:pt x="29" y="3"/>
                    </a:lnTo>
                    <a:lnTo>
                      <a:pt x="19" y="3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3" y="10"/>
                    </a:lnTo>
                    <a:lnTo>
                      <a:pt x="5" y="15"/>
                    </a:lnTo>
                    <a:lnTo>
                      <a:pt x="5" y="16"/>
                    </a:lnTo>
                    <a:lnTo>
                      <a:pt x="2" y="23"/>
                    </a:lnTo>
                    <a:lnTo>
                      <a:pt x="0" y="26"/>
                    </a:lnTo>
                    <a:lnTo>
                      <a:pt x="2" y="31"/>
                    </a:lnTo>
                    <a:lnTo>
                      <a:pt x="3" y="37"/>
                    </a:lnTo>
                    <a:lnTo>
                      <a:pt x="8" y="149"/>
                    </a:lnTo>
                    <a:lnTo>
                      <a:pt x="177" y="147"/>
                    </a:lnTo>
                    <a:lnTo>
                      <a:pt x="177" y="147"/>
                    </a:lnTo>
                    <a:lnTo>
                      <a:pt x="174" y="145"/>
                    </a:lnTo>
                    <a:lnTo>
                      <a:pt x="170" y="142"/>
                    </a:lnTo>
                    <a:lnTo>
                      <a:pt x="170" y="141"/>
                    </a:lnTo>
                    <a:lnTo>
                      <a:pt x="167" y="141"/>
                    </a:lnTo>
                    <a:lnTo>
                      <a:pt x="166" y="136"/>
                    </a:lnTo>
                    <a:lnTo>
                      <a:pt x="164" y="137"/>
                    </a:lnTo>
                    <a:lnTo>
                      <a:pt x="161" y="137"/>
                    </a:lnTo>
                    <a:lnTo>
                      <a:pt x="156" y="134"/>
                    </a:lnTo>
                    <a:lnTo>
                      <a:pt x="155" y="126"/>
                    </a:lnTo>
                    <a:lnTo>
                      <a:pt x="155" y="125"/>
                    </a:lnTo>
                    <a:lnTo>
                      <a:pt x="155" y="122"/>
                    </a:lnTo>
                    <a:lnTo>
                      <a:pt x="153" y="120"/>
                    </a:lnTo>
                    <a:lnTo>
                      <a:pt x="155" y="118"/>
                    </a:lnTo>
                    <a:lnTo>
                      <a:pt x="155" y="120"/>
                    </a:lnTo>
                    <a:lnTo>
                      <a:pt x="159" y="120"/>
                    </a:lnTo>
                    <a:lnTo>
                      <a:pt x="158" y="118"/>
                    </a:lnTo>
                    <a:lnTo>
                      <a:pt x="156" y="118"/>
                    </a:lnTo>
                    <a:lnTo>
                      <a:pt x="155" y="114"/>
                    </a:lnTo>
                    <a:lnTo>
                      <a:pt x="153" y="114"/>
                    </a:lnTo>
                    <a:lnTo>
                      <a:pt x="153" y="115"/>
                    </a:lnTo>
                    <a:lnTo>
                      <a:pt x="151" y="112"/>
                    </a:lnTo>
                    <a:lnTo>
                      <a:pt x="150" y="109"/>
                    </a:lnTo>
                    <a:lnTo>
                      <a:pt x="145" y="101"/>
                    </a:lnTo>
                    <a:lnTo>
                      <a:pt x="142" y="99"/>
                    </a:lnTo>
                    <a:lnTo>
                      <a:pt x="142" y="94"/>
                    </a:lnTo>
                    <a:lnTo>
                      <a:pt x="132" y="82"/>
                    </a:lnTo>
                    <a:lnTo>
                      <a:pt x="132" y="78"/>
                    </a:lnTo>
                    <a:lnTo>
                      <a:pt x="131" y="77"/>
                    </a:lnTo>
                    <a:lnTo>
                      <a:pt x="131" y="72"/>
                    </a:lnTo>
                    <a:lnTo>
                      <a:pt x="129" y="69"/>
                    </a:lnTo>
                    <a:lnTo>
                      <a:pt x="129" y="67"/>
                    </a:lnTo>
                    <a:lnTo>
                      <a:pt x="124" y="63"/>
                    </a:lnTo>
                    <a:lnTo>
                      <a:pt x="124" y="61"/>
                    </a:lnTo>
                    <a:lnTo>
                      <a:pt x="124" y="59"/>
                    </a:lnTo>
                    <a:lnTo>
                      <a:pt x="124" y="56"/>
                    </a:lnTo>
                    <a:lnTo>
                      <a:pt x="115" y="50"/>
                    </a:lnTo>
                    <a:lnTo>
                      <a:pt x="115" y="47"/>
                    </a:lnTo>
                    <a:lnTo>
                      <a:pt x="110" y="42"/>
                    </a:lnTo>
                    <a:lnTo>
                      <a:pt x="110" y="39"/>
                    </a:lnTo>
                    <a:lnTo>
                      <a:pt x="107" y="34"/>
                    </a:lnTo>
                    <a:lnTo>
                      <a:pt x="107" y="32"/>
                    </a:lnTo>
                    <a:lnTo>
                      <a:pt x="107" y="31"/>
                    </a:lnTo>
                    <a:lnTo>
                      <a:pt x="107" y="29"/>
                    </a:lnTo>
                    <a:lnTo>
                      <a:pt x="108" y="31"/>
                    </a:lnTo>
                    <a:lnTo>
                      <a:pt x="110" y="31"/>
                    </a:lnTo>
                    <a:lnTo>
                      <a:pt x="110" y="34"/>
                    </a:lnTo>
                    <a:lnTo>
                      <a:pt x="112" y="35"/>
                    </a:lnTo>
                    <a:lnTo>
                      <a:pt x="112" y="37"/>
                    </a:lnTo>
                    <a:lnTo>
                      <a:pt x="118" y="42"/>
                    </a:lnTo>
                    <a:lnTo>
                      <a:pt x="118" y="45"/>
                    </a:lnTo>
                    <a:lnTo>
                      <a:pt x="118" y="47"/>
                    </a:lnTo>
                    <a:lnTo>
                      <a:pt x="123" y="48"/>
                    </a:lnTo>
                    <a:lnTo>
                      <a:pt x="123" y="51"/>
                    </a:lnTo>
                    <a:lnTo>
                      <a:pt x="131" y="59"/>
                    </a:lnTo>
                    <a:lnTo>
                      <a:pt x="134" y="61"/>
                    </a:lnTo>
                    <a:lnTo>
                      <a:pt x="134" y="61"/>
                    </a:lnTo>
                    <a:lnTo>
                      <a:pt x="134" y="59"/>
                    </a:lnTo>
                    <a:lnTo>
                      <a:pt x="137" y="58"/>
                    </a:lnTo>
                    <a:lnTo>
                      <a:pt x="137" y="53"/>
                    </a:lnTo>
                    <a:lnTo>
                      <a:pt x="137" y="51"/>
                    </a:lnTo>
                    <a:lnTo>
                      <a:pt x="139" y="48"/>
                    </a:lnTo>
                    <a:lnTo>
                      <a:pt x="139" y="45"/>
                    </a:lnTo>
                    <a:lnTo>
                      <a:pt x="140" y="37"/>
                    </a:lnTo>
                    <a:lnTo>
                      <a:pt x="140" y="35"/>
                    </a:lnTo>
                    <a:lnTo>
                      <a:pt x="139" y="31"/>
                    </a:lnTo>
                    <a:lnTo>
                      <a:pt x="140" y="2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15"/>
              <p:cNvSpPr/>
              <p:nvPr/>
            </p:nvSpPr>
            <p:spPr>
              <a:xfrm>
                <a:off x="4996" y="2111"/>
                <a:ext cx="232" cy="268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68" extrusionOk="0">
                    <a:moveTo>
                      <a:pt x="40" y="29"/>
                    </a:moveTo>
                    <a:lnTo>
                      <a:pt x="27" y="30"/>
                    </a:lnTo>
                    <a:lnTo>
                      <a:pt x="27" y="35"/>
                    </a:lnTo>
                    <a:lnTo>
                      <a:pt x="27" y="35"/>
                    </a:lnTo>
                    <a:lnTo>
                      <a:pt x="27" y="91"/>
                    </a:lnTo>
                    <a:lnTo>
                      <a:pt x="25" y="93"/>
                    </a:lnTo>
                    <a:lnTo>
                      <a:pt x="22" y="94"/>
                    </a:lnTo>
                    <a:lnTo>
                      <a:pt x="20" y="93"/>
                    </a:lnTo>
                    <a:lnTo>
                      <a:pt x="17" y="93"/>
                    </a:lnTo>
                    <a:lnTo>
                      <a:pt x="14" y="94"/>
                    </a:lnTo>
                    <a:lnTo>
                      <a:pt x="14" y="97"/>
                    </a:lnTo>
                    <a:lnTo>
                      <a:pt x="16" y="99"/>
                    </a:lnTo>
                    <a:lnTo>
                      <a:pt x="14" y="104"/>
                    </a:lnTo>
                    <a:lnTo>
                      <a:pt x="9" y="108"/>
                    </a:lnTo>
                    <a:lnTo>
                      <a:pt x="8" y="108"/>
                    </a:lnTo>
                    <a:lnTo>
                      <a:pt x="6" y="112"/>
                    </a:lnTo>
                    <a:lnTo>
                      <a:pt x="6" y="113"/>
                    </a:lnTo>
                    <a:lnTo>
                      <a:pt x="8" y="115"/>
                    </a:lnTo>
                    <a:lnTo>
                      <a:pt x="6" y="118"/>
                    </a:lnTo>
                    <a:lnTo>
                      <a:pt x="3" y="120"/>
                    </a:lnTo>
                    <a:lnTo>
                      <a:pt x="3" y="121"/>
                    </a:lnTo>
                    <a:lnTo>
                      <a:pt x="5" y="123"/>
                    </a:lnTo>
                    <a:lnTo>
                      <a:pt x="5" y="126"/>
                    </a:lnTo>
                    <a:lnTo>
                      <a:pt x="3" y="128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1" y="137"/>
                    </a:lnTo>
                    <a:lnTo>
                      <a:pt x="5" y="136"/>
                    </a:lnTo>
                    <a:lnTo>
                      <a:pt x="6" y="136"/>
                    </a:lnTo>
                    <a:lnTo>
                      <a:pt x="6" y="137"/>
                    </a:lnTo>
                    <a:lnTo>
                      <a:pt x="5" y="139"/>
                    </a:lnTo>
                    <a:lnTo>
                      <a:pt x="6" y="140"/>
                    </a:lnTo>
                    <a:lnTo>
                      <a:pt x="5" y="142"/>
                    </a:lnTo>
                    <a:lnTo>
                      <a:pt x="6" y="145"/>
                    </a:lnTo>
                    <a:lnTo>
                      <a:pt x="6" y="148"/>
                    </a:lnTo>
                    <a:lnTo>
                      <a:pt x="8" y="152"/>
                    </a:lnTo>
                    <a:lnTo>
                      <a:pt x="12" y="152"/>
                    </a:lnTo>
                    <a:lnTo>
                      <a:pt x="14" y="155"/>
                    </a:lnTo>
                    <a:lnTo>
                      <a:pt x="12" y="156"/>
                    </a:lnTo>
                    <a:lnTo>
                      <a:pt x="12" y="158"/>
                    </a:lnTo>
                    <a:lnTo>
                      <a:pt x="12" y="160"/>
                    </a:lnTo>
                    <a:lnTo>
                      <a:pt x="14" y="161"/>
                    </a:lnTo>
                    <a:lnTo>
                      <a:pt x="14" y="163"/>
                    </a:lnTo>
                    <a:lnTo>
                      <a:pt x="12" y="164"/>
                    </a:lnTo>
                    <a:lnTo>
                      <a:pt x="16" y="166"/>
                    </a:lnTo>
                    <a:lnTo>
                      <a:pt x="17" y="167"/>
                    </a:lnTo>
                    <a:lnTo>
                      <a:pt x="20" y="172"/>
                    </a:lnTo>
                    <a:lnTo>
                      <a:pt x="22" y="179"/>
                    </a:lnTo>
                    <a:lnTo>
                      <a:pt x="24" y="180"/>
                    </a:lnTo>
                    <a:lnTo>
                      <a:pt x="24" y="183"/>
                    </a:lnTo>
                    <a:lnTo>
                      <a:pt x="22" y="185"/>
                    </a:lnTo>
                    <a:lnTo>
                      <a:pt x="20" y="187"/>
                    </a:lnTo>
                    <a:lnTo>
                      <a:pt x="22" y="191"/>
                    </a:lnTo>
                    <a:lnTo>
                      <a:pt x="24" y="193"/>
                    </a:lnTo>
                    <a:lnTo>
                      <a:pt x="27" y="193"/>
                    </a:lnTo>
                    <a:lnTo>
                      <a:pt x="28" y="191"/>
                    </a:lnTo>
                    <a:lnTo>
                      <a:pt x="32" y="191"/>
                    </a:lnTo>
                    <a:lnTo>
                      <a:pt x="33" y="193"/>
                    </a:lnTo>
                    <a:lnTo>
                      <a:pt x="33" y="195"/>
                    </a:lnTo>
                    <a:lnTo>
                      <a:pt x="33" y="198"/>
                    </a:lnTo>
                    <a:lnTo>
                      <a:pt x="35" y="199"/>
                    </a:lnTo>
                    <a:lnTo>
                      <a:pt x="38" y="201"/>
                    </a:lnTo>
                    <a:lnTo>
                      <a:pt x="41" y="201"/>
                    </a:lnTo>
                    <a:lnTo>
                      <a:pt x="43" y="203"/>
                    </a:lnTo>
                    <a:lnTo>
                      <a:pt x="44" y="204"/>
                    </a:lnTo>
                    <a:lnTo>
                      <a:pt x="46" y="206"/>
                    </a:lnTo>
                    <a:lnTo>
                      <a:pt x="49" y="206"/>
                    </a:lnTo>
                    <a:lnTo>
                      <a:pt x="51" y="207"/>
                    </a:lnTo>
                    <a:lnTo>
                      <a:pt x="49" y="209"/>
                    </a:lnTo>
                    <a:lnTo>
                      <a:pt x="48" y="211"/>
                    </a:lnTo>
                    <a:lnTo>
                      <a:pt x="48" y="212"/>
                    </a:lnTo>
                    <a:lnTo>
                      <a:pt x="46" y="214"/>
                    </a:lnTo>
                    <a:lnTo>
                      <a:pt x="49" y="215"/>
                    </a:lnTo>
                    <a:lnTo>
                      <a:pt x="51" y="215"/>
                    </a:lnTo>
                    <a:lnTo>
                      <a:pt x="52" y="215"/>
                    </a:lnTo>
                    <a:lnTo>
                      <a:pt x="55" y="217"/>
                    </a:lnTo>
                    <a:lnTo>
                      <a:pt x="55" y="217"/>
                    </a:lnTo>
                    <a:lnTo>
                      <a:pt x="60" y="219"/>
                    </a:lnTo>
                    <a:lnTo>
                      <a:pt x="62" y="222"/>
                    </a:lnTo>
                    <a:lnTo>
                      <a:pt x="62" y="225"/>
                    </a:lnTo>
                    <a:lnTo>
                      <a:pt x="63" y="226"/>
                    </a:lnTo>
                    <a:lnTo>
                      <a:pt x="67" y="228"/>
                    </a:lnTo>
                    <a:lnTo>
                      <a:pt x="67" y="228"/>
                    </a:lnTo>
                    <a:lnTo>
                      <a:pt x="67" y="231"/>
                    </a:lnTo>
                    <a:lnTo>
                      <a:pt x="68" y="233"/>
                    </a:lnTo>
                    <a:lnTo>
                      <a:pt x="73" y="234"/>
                    </a:lnTo>
                    <a:lnTo>
                      <a:pt x="75" y="236"/>
                    </a:lnTo>
                    <a:lnTo>
                      <a:pt x="75" y="236"/>
                    </a:lnTo>
                    <a:lnTo>
                      <a:pt x="75" y="241"/>
                    </a:lnTo>
                    <a:lnTo>
                      <a:pt x="76" y="242"/>
                    </a:lnTo>
                    <a:lnTo>
                      <a:pt x="79" y="244"/>
                    </a:lnTo>
                    <a:lnTo>
                      <a:pt x="79" y="246"/>
                    </a:lnTo>
                    <a:lnTo>
                      <a:pt x="79" y="246"/>
                    </a:lnTo>
                    <a:lnTo>
                      <a:pt x="81" y="246"/>
                    </a:lnTo>
                    <a:lnTo>
                      <a:pt x="81" y="249"/>
                    </a:lnTo>
                    <a:lnTo>
                      <a:pt x="83" y="250"/>
                    </a:lnTo>
                    <a:lnTo>
                      <a:pt x="84" y="250"/>
                    </a:lnTo>
                    <a:lnTo>
                      <a:pt x="86" y="252"/>
                    </a:lnTo>
                    <a:lnTo>
                      <a:pt x="89" y="255"/>
                    </a:lnTo>
                    <a:lnTo>
                      <a:pt x="91" y="255"/>
                    </a:lnTo>
                    <a:lnTo>
                      <a:pt x="92" y="255"/>
                    </a:lnTo>
                    <a:lnTo>
                      <a:pt x="94" y="254"/>
                    </a:lnTo>
                    <a:lnTo>
                      <a:pt x="95" y="252"/>
                    </a:lnTo>
                    <a:lnTo>
                      <a:pt x="99" y="252"/>
                    </a:lnTo>
                    <a:lnTo>
                      <a:pt x="100" y="254"/>
                    </a:lnTo>
                    <a:lnTo>
                      <a:pt x="102" y="254"/>
                    </a:lnTo>
                    <a:lnTo>
                      <a:pt x="102" y="254"/>
                    </a:lnTo>
                    <a:lnTo>
                      <a:pt x="105" y="254"/>
                    </a:lnTo>
                    <a:lnTo>
                      <a:pt x="106" y="252"/>
                    </a:lnTo>
                    <a:lnTo>
                      <a:pt x="108" y="249"/>
                    </a:lnTo>
                    <a:lnTo>
                      <a:pt x="111" y="250"/>
                    </a:lnTo>
                    <a:lnTo>
                      <a:pt x="113" y="250"/>
                    </a:lnTo>
                    <a:lnTo>
                      <a:pt x="114" y="254"/>
                    </a:lnTo>
                    <a:lnTo>
                      <a:pt x="116" y="255"/>
                    </a:lnTo>
                    <a:lnTo>
                      <a:pt x="116" y="257"/>
                    </a:lnTo>
                    <a:lnTo>
                      <a:pt x="121" y="258"/>
                    </a:lnTo>
                    <a:lnTo>
                      <a:pt x="121" y="260"/>
                    </a:lnTo>
                    <a:lnTo>
                      <a:pt x="122" y="262"/>
                    </a:lnTo>
                    <a:lnTo>
                      <a:pt x="124" y="263"/>
                    </a:lnTo>
                    <a:lnTo>
                      <a:pt x="124" y="265"/>
                    </a:lnTo>
                    <a:lnTo>
                      <a:pt x="124" y="266"/>
                    </a:lnTo>
                    <a:lnTo>
                      <a:pt x="126" y="266"/>
                    </a:lnTo>
                    <a:lnTo>
                      <a:pt x="129" y="266"/>
                    </a:lnTo>
                    <a:lnTo>
                      <a:pt x="130" y="268"/>
                    </a:lnTo>
                    <a:lnTo>
                      <a:pt x="130" y="266"/>
                    </a:lnTo>
                    <a:lnTo>
                      <a:pt x="129" y="265"/>
                    </a:lnTo>
                    <a:lnTo>
                      <a:pt x="129" y="263"/>
                    </a:lnTo>
                    <a:lnTo>
                      <a:pt x="130" y="262"/>
                    </a:lnTo>
                    <a:lnTo>
                      <a:pt x="134" y="263"/>
                    </a:lnTo>
                    <a:lnTo>
                      <a:pt x="137" y="265"/>
                    </a:lnTo>
                    <a:lnTo>
                      <a:pt x="140" y="263"/>
                    </a:lnTo>
                    <a:lnTo>
                      <a:pt x="142" y="265"/>
                    </a:lnTo>
                    <a:lnTo>
                      <a:pt x="143" y="266"/>
                    </a:lnTo>
                    <a:lnTo>
                      <a:pt x="146" y="268"/>
                    </a:lnTo>
                    <a:lnTo>
                      <a:pt x="148" y="268"/>
                    </a:lnTo>
                    <a:lnTo>
                      <a:pt x="148" y="265"/>
                    </a:lnTo>
                    <a:lnTo>
                      <a:pt x="149" y="263"/>
                    </a:lnTo>
                    <a:lnTo>
                      <a:pt x="151" y="265"/>
                    </a:lnTo>
                    <a:lnTo>
                      <a:pt x="151" y="263"/>
                    </a:lnTo>
                    <a:lnTo>
                      <a:pt x="154" y="263"/>
                    </a:lnTo>
                    <a:lnTo>
                      <a:pt x="157" y="262"/>
                    </a:lnTo>
                    <a:lnTo>
                      <a:pt x="162" y="262"/>
                    </a:lnTo>
                    <a:lnTo>
                      <a:pt x="165" y="263"/>
                    </a:lnTo>
                    <a:lnTo>
                      <a:pt x="169" y="262"/>
                    </a:lnTo>
                    <a:lnTo>
                      <a:pt x="170" y="258"/>
                    </a:lnTo>
                    <a:lnTo>
                      <a:pt x="173" y="257"/>
                    </a:lnTo>
                    <a:lnTo>
                      <a:pt x="173" y="257"/>
                    </a:lnTo>
                    <a:lnTo>
                      <a:pt x="175" y="255"/>
                    </a:lnTo>
                    <a:lnTo>
                      <a:pt x="177" y="254"/>
                    </a:lnTo>
                    <a:lnTo>
                      <a:pt x="178" y="252"/>
                    </a:lnTo>
                    <a:lnTo>
                      <a:pt x="180" y="250"/>
                    </a:lnTo>
                    <a:lnTo>
                      <a:pt x="181" y="250"/>
                    </a:lnTo>
                    <a:lnTo>
                      <a:pt x="185" y="246"/>
                    </a:lnTo>
                    <a:lnTo>
                      <a:pt x="189" y="239"/>
                    </a:lnTo>
                    <a:lnTo>
                      <a:pt x="189" y="234"/>
                    </a:lnTo>
                    <a:lnTo>
                      <a:pt x="188" y="233"/>
                    </a:lnTo>
                    <a:lnTo>
                      <a:pt x="186" y="228"/>
                    </a:lnTo>
                    <a:lnTo>
                      <a:pt x="185" y="225"/>
                    </a:lnTo>
                    <a:lnTo>
                      <a:pt x="183" y="223"/>
                    </a:lnTo>
                    <a:lnTo>
                      <a:pt x="181" y="222"/>
                    </a:lnTo>
                    <a:lnTo>
                      <a:pt x="180" y="222"/>
                    </a:lnTo>
                    <a:lnTo>
                      <a:pt x="178" y="220"/>
                    </a:lnTo>
                    <a:lnTo>
                      <a:pt x="178" y="219"/>
                    </a:lnTo>
                    <a:lnTo>
                      <a:pt x="175" y="219"/>
                    </a:lnTo>
                    <a:lnTo>
                      <a:pt x="173" y="214"/>
                    </a:lnTo>
                    <a:lnTo>
                      <a:pt x="172" y="212"/>
                    </a:lnTo>
                    <a:lnTo>
                      <a:pt x="172" y="211"/>
                    </a:lnTo>
                    <a:lnTo>
                      <a:pt x="169" y="207"/>
                    </a:lnTo>
                    <a:lnTo>
                      <a:pt x="167" y="206"/>
                    </a:lnTo>
                    <a:lnTo>
                      <a:pt x="162" y="206"/>
                    </a:lnTo>
                    <a:lnTo>
                      <a:pt x="159" y="206"/>
                    </a:lnTo>
                    <a:lnTo>
                      <a:pt x="157" y="204"/>
                    </a:lnTo>
                    <a:lnTo>
                      <a:pt x="161" y="201"/>
                    </a:lnTo>
                    <a:lnTo>
                      <a:pt x="162" y="199"/>
                    </a:lnTo>
                    <a:lnTo>
                      <a:pt x="162" y="196"/>
                    </a:lnTo>
                    <a:lnTo>
                      <a:pt x="165" y="198"/>
                    </a:lnTo>
                    <a:lnTo>
                      <a:pt x="167" y="196"/>
                    </a:lnTo>
                    <a:lnTo>
                      <a:pt x="169" y="198"/>
                    </a:lnTo>
                    <a:lnTo>
                      <a:pt x="170" y="198"/>
                    </a:lnTo>
                    <a:lnTo>
                      <a:pt x="172" y="196"/>
                    </a:lnTo>
                    <a:lnTo>
                      <a:pt x="173" y="195"/>
                    </a:lnTo>
                    <a:lnTo>
                      <a:pt x="173" y="188"/>
                    </a:lnTo>
                    <a:lnTo>
                      <a:pt x="173" y="183"/>
                    </a:lnTo>
                    <a:lnTo>
                      <a:pt x="175" y="179"/>
                    </a:lnTo>
                    <a:lnTo>
                      <a:pt x="177" y="175"/>
                    </a:lnTo>
                    <a:lnTo>
                      <a:pt x="177" y="172"/>
                    </a:lnTo>
                    <a:lnTo>
                      <a:pt x="177" y="171"/>
                    </a:lnTo>
                    <a:lnTo>
                      <a:pt x="177" y="167"/>
                    </a:lnTo>
                    <a:lnTo>
                      <a:pt x="180" y="164"/>
                    </a:lnTo>
                    <a:lnTo>
                      <a:pt x="180" y="163"/>
                    </a:lnTo>
                    <a:lnTo>
                      <a:pt x="181" y="163"/>
                    </a:lnTo>
                    <a:lnTo>
                      <a:pt x="183" y="163"/>
                    </a:lnTo>
                    <a:lnTo>
                      <a:pt x="186" y="152"/>
                    </a:lnTo>
                    <a:lnTo>
                      <a:pt x="188" y="148"/>
                    </a:lnTo>
                    <a:lnTo>
                      <a:pt x="191" y="145"/>
                    </a:lnTo>
                    <a:lnTo>
                      <a:pt x="193" y="142"/>
                    </a:lnTo>
                    <a:lnTo>
                      <a:pt x="196" y="137"/>
                    </a:lnTo>
                    <a:lnTo>
                      <a:pt x="196" y="134"/>
                    </a:lnTo>
                    <a:lnTo>
                      <a:pt x="199" y="134"/>
                    </a:lnTo>
                    <a:lnTo>
                      <a:pt x="199" y="134"/>
                    </a:lnTo>
                    <a:lnTo>
                      <a:pt x="200" y="129"/>
                    </a:lnTo>
                    <a:lnTo>
                      <a:pt x="205" y="123"/>
                    </a:lnTo>
                    <a:lnTo>
                      <a:pt x="205" y="118"/>
                    </a:lnTo>
                    <a:lnTo>
                      <a:pt x="207" y="113"/>
                    </a:lnTo>
                    <a:lnTo>
                      <a:pt x="207" y="113"/>
                    </a:lnTo>
                    <a:lnTo>
                      <a:pt x="207" y="113"/>
                    </a:lnTo>
                    <a:lnTo>
                      <a:pt x="205" y="110"/>
                    </a:lnTo>
                    <a:lnTo>
                      <a:pt x="204" y="104"/>
                    </a:lnTo>
                    <a:lnTo>
                      <a:pt x="204" y="101"/>
                    </a:lnTo>
                    <a:lnTo>
                      <a:pt x="205" y="99"/>
                    </a:lnTo>
                    <a:lnTo>
                      <a:pt x="205" y="97"/>
                    </a:lnTo>
                    <a:lnTo>
                      <a:pt x="208" y="93"/>
                    </a:lnTo>
                    <a:lnTo>
                      <a:pt x="210" y="86"/>
                    </a:lnTo>
                    <a:lnTo>
                      <a:pt x="212" y="81"/>
                    </a:lnTo>
                    <a:lnTo>
                      <a:pt x="212" y="80"/>
                    </a:lnTo>
                    <a:lnTo>
                      <a:pt x="212" y="80"/>
                    </a:lnTo>
                    <a:lnTo>
                      <a:pt x="210" y="78"/>
                    </a:lnTo>
                    <a:lnTo>
                      <a:pt x="212" y="75"/>
                    </a:lnTo>
                    <a:lnTo>
                      <a:pt x="212" y="72"/>
                    </a:lnTo>
                    <a:lnTo>
                      <a:pt x="213" y="72"/>
                    </a:lnTo>
                    <a:lnTo>
                      <a:pt x="216" y="72"/>
                    </a:lnTo>
                    <a:lnTo>
                      <a:pt x="216" y="70"/>
                    </a:lnTo>
                    <a:lnTo>
                      <a:pt x="216" y="69"/>
                    </a:lnTo>
                    <a:lnTo>
                      <a:pt x="216" y="67"/>
                    </a:lnTo>
                    <a:lnTo>
                      <a:pt x="220" y="67"/>
                    </a:lnTo>
                    <a:lnTo>
                      <a:pt x="221" y="65"/>
                    </a:lnTo>
                    <a:lnTo>
                      <a:pt x="224" y="65"/>
                    </a:lnTo>
                    <a:lnTo>
                      <a:pt x="226" y="64"/>
                    </a:lnTo>
                    <a:lnTo>
                      <a:pt x="228" y="62"/>
                    </a:lnTo>
                    <a:lnTo>
                      <a:pt x="229" y="62"/>
                    </a:lnTo>
                    <a:lnTo>
                      <a:pt x="232" y="59"/>
                    </a:lnTo>
                    <a:lnTo>
                      <a:pt x="231" y="59"/>
                    </a:lnTo>
                    <a:lnTo>
                      <a:pt x="231" y="57"/>
                    </a:lnTo>
                    <a:lnTo>
                      <a:pt x="228" y="56"/>
                    </a:lnTo>
                    <a:lnTo>
                      <a:pt x="224" y="54"/>
                    </a:lnTo>
                    <a:lnTo>
                      <a:pt x="224" y="53"/>
                    </a:lnTo>
                    <a:lnTo>
                      <a:pt x="218" y="48"/>
                    </a:lnTo>
                    <a:lnTo>
                      <a:pt x="216" y="48"/>
                    </a:lnTo>
                    <a:lnTo>
                      <a:pt x="213" y="43"/>
                    </a:lnTo>
                    <a:lnTo>
                      <a:pt x="212" y="37"/>
                    </a:lnTo>
                    <a:lnTo>
                      <a:pt x="213" y="32"/>
                    </a:lnTo>
                    <a:lnTo>
                      <a:pt x="212" y="26"/>
                    </a:lnTo>
                    <a:lnTo>
                      <a:pt x="208" y="16"/>
                    </a:lnTo>
                    <a:lnTo>
                      <a:pt x="208" y="13"/>
                    </a:lnTo>
                    <a:lnTo>
                      <a:pt x="208" y="13"/>
                    </a:lnTo>
                    <a:lnTo>
                      <a:pt x="210" y="14"/>
                    </a:lnTo>
                    <a:lnTo>
                      <a:pt x="210" y="16"/>
                    </a:lnTo>
                    <a:lnTo>
                      <a:pt x="212" y="16"/>
                    </a:lnTo>
                    <a:lnTo>
                      <a:pt x="212" y="14"/>
                    </a:lnTo>
                    <a:lnTo>
                      <a:pt x="208" y="11"/>
                    </a:lnTo>
                    <a:lnTo>
                      <a:pt x="207" y="6"/>
                    </a:lnTo>
                    <a:lnTo>
                      <a:pt x="207" y="6"/>
                    </a:lnTo>
                    <a:lnTo>
                      <a:pt x="207" y="5"/>
                    </a:lnTo>
                    <a:lnTo>
                      <a:pt x="207" y="5"/>
                    </a:lnTo>
                    <a:lnTo>
                      <a:pt x="207" y="3"/>
                    </a:lnTo>
                    <a:lnTo>
                      <a:pt x="205" y="3"/>
                    </a:lnTo>
                    <a:lnTo>
                      <a:pt x="207" y="2"/>
                    </a:lnTo>
                    <a:lnTo>
                      <a:pt x="207" y="0"/>
                    </a:lnTo>
                    <a:lnTo>
                      <a:pt x="38" y="2"/>
                    </a:lnTo>
                    <a:lnTo>
                      <a:pt x="40" y="2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15"/>
              <p:cNvSpPr/>
              <p:nvPr/>
            </p:nvSpPr>
            <p:spPr>
              <a:xfrm>
                <a:off x="5153" y="2215"/>
                <a:ext cx="216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2" extrusionOk="0">
                    <a:moveTo>
                      <a:pt x="36" y="137"/>
                    </a:moveTo>
                    <a:lnTo>
                      <a:pt x="39" y="137"/>
                    </a:lnTo>
                    <a:lnTo>
                      <a:pt x="40" y="137"/>
                    </a:lnTo>
                    <a:lnTo>
                      <a:pt x="40" y="145"/>
                    </a:lnTo>
                    <a:lnTo>
                      <a:pt x="43" y="148"/>
                    </a:lnTo>
                    <a:lnTo>
                      <a:pt x="45" y="148"/>
                    </a:lnTo>
                    <a:lnTo>
                      <a:pt x="48" y="148"/>
                    </a:lnTo>
                    <a:lnTo>
                      <a:pt x="51" y="148"/>
                    </a:lnTo>
                    <a:lnTo>
                      <a:pt x="59" y="148"/>
                    </a:lnTo>
                    <a:lnTo>
                      <a:pt x="61" y="150"/>
                    </a:lnTo>
                    <a:lnTo>
                      <a:pt x="67" y="156"/>
                    </a:lnTo>
                    <a:lnTo>
                      <a:pt x="71" y="158"/>
                    </a:lnTo>
                    <a:lnTo>
                      <a:pt x="74" y="161"/>
                    </a:lnTo>
                    <a:lnTo>
                      <a:pt x="75" y="161"/>
                    </a:lnTo>
                    <a:lnTo>
                      <a:pt x="80" y="161"/>
                    </a:lnTo>
                    <a:lnTo>
                      <a:pt x="83" y="162"/>
                    </a:lnTo>
                    <a:lnTo>
                      <a:pt x="87" y="162"/>
                    </a:lnTo>
                    <a:lnTo>
                      <a:pt x="90" y="162"/>
                    </a:lnTo>
                    <a:lnTo>
                      <a:pt x="91" y="162"/>
                    </a:lnTo>
                    <a:lnTo>
                      <a:pt x="94" y="162"/>
                    </a:lnTo>
                    <a:lnTo>
                      <a:pt x="98" y="158"/>
                    </a:lnTo>
                    <a:lnTo>
                      <a:pt x="99" y="154"/>
                    </a:lnTo>
                    <a:lnTo>
                      <a:pt x="102" y="154"/>
                    </a:lnTo>
                    <a:lnTo>
                      <a:pt x="104" y="154"/>
                    </a:lnTo>
                    <a:lnTo>
                      <a:pt x="106" y="153"/>
                    </a:lnTo>
                    <a:lnTo>
                      <a:pt x="114" y="153"/>
                    </a:lnTo>
                    <a:lnTo>
                      <a:pt x="115" y="153"/>
                    </a:lnTo>
                    <a:lnTo>
                      <a:pt x="117" y="156"/>
                    </a:lnTo>
                    <a:lnTo>
                      <a:pt x="118" y="158"/>
                    </a:lnTo>
                    <a:lnTo>
                      <a:pt x="125" y="156"/>
                    </a:lnTo>
                    <a:lnTo>
                      <a:pt x="128" y="158"/>
                    </a:lnTo>
                    <a:lnTo>
                      <a:pt x="128" y="156"/>
                    </a:lnTo>
                    <a:lnTo>
                      <a:pt x="130" y="154"/>
                    </a:lnTo>
                    <a:lnTo>
                      <a:pt x="134" y="153"/>
                    </a:lnTo>
                    <a:lnTo>
                      <a:pt x="137" y="151"/>
                    </a:lnTo>
                    <a:lnTo>
                      <a:pt x="142" y="150"/>
                    </a:lnTo>
                    <a:lnTo>
                      <a:pt x="144" y="148"/>
                    </a:lnTo>
                    <a:lnTo>
                      <a:pt x="145" y="145"/>
                    </a:lnTo>
                    <a:lnTo>
                      <a:pt x="149" y="143"/>
                    </a:lnTo>
                    <a:lnTo>
                      <a:pt x="152" y="143"/>
                    </a:lnTo>
                    <a:lnTo>
                      <a:pt x="155" y="142"/>
                    </a:lnTo>
                    <a:lnTo>
                      <a:pt x="163" y="142"/>
                    </a:lnTo>
                    <a:lnTo>
                      <a:pt x="171" y="142"/>
                    </a:lnTo>
                    <a:lnTo>
                      <a:pt x="216" y="99"/>
                    </a:lnTo>
                    <a:lnTo>
                      <a:pt x="198" y="99"/>
                    </a:lnTo>
                    <a:lnTo>
                      <a:pt x="157" y="86"/>
                    </a:lnTo>
                    <a:lnTo>
                      <a:pt x="152" y="83"/>
                    </a:lnTo>
                    <a:lnTo>
                      <a:pt x="147" y="81"/>
                    </a:lnTo>
                    <a:lnTo>
                      <a:pt x="145" y="78"/>
                    </a:lnTo>
                    <a:lnTo>
                      <a:pt x="145" y="73"/>
                    </a:lnTo>
                    <a:lnTo>
                      <a:pt x="142" y="71"/>
                    </a:lnTo>
                    <a:lnTo>
                      <a:pt x="141" y="63"/>
                    </a:lnTo>
                    <a:lnTo>
                      <a:pt x="139" y="59"/>
                    </a:lnTo>
                    <a:lnTo>
                      <a:pt x="141" y="57"/>
                    </a:lnTo>
                    <a:lnTo>
                      <a:pt x="137" y="56"/>
                    </a:lnTo>
                    <a:lnTo>
                      <a:pt x="134" y="56"/>
                    </a:lnTo>
                    <a:lnTo>
                      <a:pt x="131" y="59"/>
                    </a:lnTo>
                    <a:lnTo>
                      <a:pt x="125" y="59"/>
                    </a:lnTo>
                    <a:lnTo>
                      <a:pt x="123" y="57"/>
                    </a:lnTo>
                    <a:lnTo>
                      <a:pt x="126" y="54"/>
                    </a:lnTo>
                    <a:lnTo>
                      <a:pt x="126" y="51"/>
                    </a:lnTo>
                    <a:lnTo>
                      <a:pt x="128" y="49"/>
                    </a:lnTo>
                    <a:lnTo>
                      <a:pt x="126" y="44"/>
                    </a:lnTo>
                    <a:lnTo>
                      <a:pt x="128" y="43"/>
                    </a:lnTo>
                    <a:lnTo>
                      <a:pt x="130" y="40"/>
                    </a:lnTo>
                    <a:lnTo>
                      <a:pt x="131" y="38"/>
                    </a:lnTo>
                    <a:lnTo>
                      <a:pt x="128" y="33"/>
                    </a:lnTo>
                    <a:lnTo>
                      <a:pt x="126" y="33"/>
                    </a:lnTo>
                    <a:lnTo>
                      <a:pt x="125" y="32"/>
                    </a:lnTo>
                    <a:lnTo>
                      <a:pt x="125" y="28"/>
                    </a:lnTo>
                    <a:lnTo>
                      <a:pt x="122" y="25"/>
                    </a:lnTo>
                    <a:lnTo>
                      <a:pt x="120" y="24"/>
                    </a:lnTo>
                    <a:lnTo>
                      <a:pt x="115" y="20"/>
                    </a:lnTo>
                    <a:lnTo>
                      <a:pt x="112" y="19"/>
                    </a:lnTo>
                    <a:lnTo>
                      <a:pt x="112" y="17"/>
                    </a:lnTo>
                    <a:lnTo>
                      <a:pt x="109" y="17"/>
                    </a:lnTo>
                    <a:lnTo>
                      <a:pt x="109" y="16"/>
                    </a:lnTo>
                    <a:lnTo>
                      <a:pt x="104" y="16"/>
                    </a:lnTo>
                    <a:lnTo>
                      <a:pt x="102" y="12"/>
                    </a:lnTo>
                    <a:lnTo>
                      <a:pt x="98" y="8"/>
                    </a:lnTo>
                    <a:lnTo>
                      <a:pt x="96" y="8"/>
                    </a:lnTo>
                    <a:lnTo>
                      <a:pt x="93" y="6"/>
                    </a:lnTo>
                    <a:lnTo>
                      <a:pt x="90" y="4"/>
                    </a:lnTo>
                    <a:lnTo>
                      <a:pt x="88" y="6"/>
                    </a:lnTo>
                    <a:lnTo>
                      <a:pt x="88" y="6"/>
                    </a:lnTo>
                    <a:lnTo>
                      <a:pt x="83" y="3"/>
                    </a:lnTo>
                    <a:lnTo>
                      <a:pt x="80" y="3"/>
                    </a:lnTo>
                    <a:lnTo>
                      <a:pt x="80" y="4"/>
                    </a:lnTo>
                    <a:lnTo>
                      <a:pt x="79" y="1"/>
                    </a:lnTo>
                    <a:lnTo>
                      <a:pt x="75" y="3"/>
                    </a:lnTo>
                    <a:lnTo>
                      <a:pt x="72" y="4"/>
                    </a:lnTo>
                    <a:lnTo>
                      <a:pt x="71" y="4"/>
                    </a:lnTo>
                    <a:lnTo>
                      <a:pt x="64" y="3"/>
                    </a:lnTo>
                    <a:lnTo>
                      <a:pt x="64" y="1"/>
                    </a:lnTo>
                    <a:lnTo>
                      <a:pt x="63" y="0"/>
                    </a:lnTo>
                    <a:lnTo>
                      <a:pt x="58" y="8"/>
                    </a:lnTo>
                    <a:lnTo>
                      <a:pt x="56" y="8"/>
                    </a:lnTo>
                    <a:lnTo>
                      <a:pt x="55" y="9"/>
                    </a:lnTo>
                    <a:lnTo>
                      <a:pt x="51" y="9"/>
                    </a:lnTo>
                    <a:lnTo>
                      <a:pt x="50" y="9"/>
                    </a:lnTo>
                    <a:lnTo>
                      <a:pt x="50" y="9"/>
                    </a:lnTo>
                    <a:lnTo>
                      <a:pt x="48" y="14"/>
                    </a:lnTo>
                    <a:lnTo>
                      <a:pt x="48" y="19"/>
                    </a:lnTo>
                    <a:lnTo>
                      <a:pt x="43" y="25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39" y="30"/>
                    </a:lnTo>
                    <a:lnTo>
                      <a:pt x="39" y="33"/>
                    </a:lnTo>
                    <a:lnTo>
                      <a:pt x="36" y="38"/>
                    </a:lnTo>
                    <a:lnTo>
                      <a:pt x="34" y="41"/>
                    </a:lnTo>
                    <a:lnTo>
                      <a:pt x="31" y="44"/>
                    </a:lnTo>
                    <a:lnTo>
                      <a:pt x="29" y="48"/>
                    </a:lnTo>
                    <a:lnTo>
                      <a:pt x="26" y="59"/>
                    </a:lnTo>
                    <a:lnTo>
                      <a:pt x="24" y="59"/>
                    </a:lnTo>
                    <a:lnTo>
                      <a:pt x="23" y="59"/>
                    </a:lnTo>
                    <a:lnTo>
                      <a:pt x="23" y="60"/>
                    </a:lnTo>
                    <a:lnTo>
                      <a:pt x="20" y="63"/>
                    </a:lnTo>
                    <a:lnTo>
                      <a:pt x="20" y="67"/>
                    </a:lnTo>
                    <a:lnTo>
                      <a:pt x="20" y="68"/>
                    </a:lnTo>
                    <a:lnTo>
                      <a:pt x="20" y="71"/>
                    </a:lnTo>
                    <a:lnTo>
                      <a:pt x="18" y="75"/>
                    </a:lnTo>
                    <a:lnTo>
                      <a:pt x="16" y="79"/>
                    </a:lnTo>
                    <a:lnTo>
                      <a:pt x="16" y="84"/>
                    </a:lnTo>
                    <a:lnTo>
                      <a:pt x="16" y="91"/>
                    </a:lnTo>
                    <a:lnTo>
                      <a:pt x="15" y="92"/>
                    </a:lnTo>
                    <a:lnTo>
                      <a:pt x="13" y="94"/>
                    </a:lnTo>
                    <a:lnTo>
                      <a:pt x="12" y="94"/>
                    </a:lnTo>
                    <a:lnTo>
                      <a:pt x="10" y="92"/>
                    </a:lnTo>
                    <a:lnTo>
                      <a:pt x="8" y="94"/>
                    </a:lnTo>
                    <a:lnTo>
                      <a:pt x="5" y="92"/>
                    </a:lnTo>
                    <a:lnTo>
                      <a:pt x="5" y="95"/>
                    </a:lnTo>
                    <a:lnTo>
                      <a:pt x="4" y="97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5" y="102"/>
                    </a:lnTo>
                    <a:lnTo>
                      <a:pt x="10" y="102"/>
                    </a:lnTo>
                    <a:lnTo>
                      <a:pt x="12" y="103"/>
                    </a:lnTo>
                    <a:lnTo>
                      <a:pt x="15" y="107"/>
                    </a:lnTo>
                    <a:lnTo>
                      <a:pt x="15" y="108"/>
                    </a:lnTo>
                    <a:lnTo>
                      <a:pt x="16" y="110"/>
                    </a:lnTo>
                    <a:lnTo>
                      <a:pt x="18" y="115"/>
                    </a:lnTo>
                    <a:lnTo>
                      <a:pt x="21" y="115"/>
                    </a:lnTo>
                    <a:lnTo>
                      <a:pt x="21" y="116"/>
                    </a:lnTo>
                    <a:lnTo>
                      <a:pt x="23" y="118"/>
                    </a:lnTo>
                    <a:lnTo>
                      <a:pt x="24" y="118"/>
                    </a:lnTo>
                    <a:lnTo>
                      <a:pt x="26" y="119"/>
                    </a:lnTo>
                    <a:lnTo>
                      <a:pt x="28" y="121"/>
                    </a:lnTo>
                    <a:lnTo>
                      <a:pt x="29" y="124"/>
                    </a:lnTo>
                    <a:lnTo>
                      <a:pt x="31" y="129"/>
                    </a:lnTo>
                    <a:lnTo>
                      <a:pt x="32" y="130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6" y="13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15"/>
              <p:cNvSpPr/>
              <p:nvPr/>
            </p:nvSpPr>
            <p:spPr>
              <a:xfrm>
                <a:off x="5200" y="2170"/>
                <a:ext cx="94" cy="83"/>
              </a:xfrm>
              <a:custGeom>
                <a:avLst/>
                <a:gdLst/>
                <a:ahLst/>
                <a:cxnLst/>
                <a:rect l="l" t="t" r="r" b="b"/>
                <a:pathLst>
                  <a:path w="94" h="83" extrusionOk="0">
                    <a:moveTo>
                      <a:pt x="24" y="3"/>
                    </a:moveTo>
                    <a:lnTo>
                      <a:pt x="22" y="5"/>
                    </a:lnTo>
                    <a:lnTo>
                      <a:pt x="20" y="6"/>
                    </a:lnTo>
                    <a:lnTo>
                      <a:pt x="17" y="6"/>
                    </a:lnTo>
                    <a:lnTo>
                      <a:pt x="16" y="8"/>
                    </a:lnTo>
                    <a:lnTo>
                      <a:pt x="12" y="8"/>
                    </a:lnTo>
                    <a:lnTo>
                      <a:pt x="12" y="10"/>
                    </a:lnTo>
                    <a:lnTo>
                      <a:pt x="12" y="11"/>
                    </a:lnTo>
                    <a:lnTo>
                      <a:pt x="12" y="13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8" y="16"/>
                    </a:lnTo>
                    <a:lnTo>
                      <a:pt x="6" y="19"/>
                    </a:lnTo>
                    <a:lnTo>
                      <a:pt x="8" y="21"/>
                    </a:lnTo>
                    <a:lnTo>
                      <a:pt x="8" y="21"/>
                    </a:lnTo>
                    <a:lnTo>
                      <a:pt x="8" y="22"/>
                    </a:lnTo>
                    <a:lnTo>
                      <a:pt x="6" y="27"/>
                    </a:lnTo>
                    <a:lnTo>
                      <a:pt x="4" y="34"/>
                    </a:lnTo>
                    <a:lnTo>
                      <a:pt x="1" y="38"/>
                    </a:lnTo>
                    <a:lnTo>
                      <a:pt x="1" y="40"/>
                    </a:lnTo>
                    <a:lnTo>
                      <a:pt x="0" y="42"/>
                    </a:lnTo>
                    <a:lnTo>
                      <a:pt x="0" y="45"/>
                    </a:lnTo>
                    <a:lnTo>
                      <a:pt x="1" y="51"/>
                    </a:lnTo>
                    <a:lnTo>
                      <a:pt x="3" y="54"/>
                    </a:lnTo>
                    <a:lnTo>
                      <a:pt x="4" y="54"/>
                    </a:lnTo>
                    <a:lnTo>
                      <a:pt x="8" y="54"/>
                    </a:lnTo>
                    <a:lnTo>
                      <a:pt x="9" y="53"/>
                    </a:lnTo>
                    <a:lnTo>
                      <a:pt x="11" y="53"/>
                    </a:lnTo>
                    <a:lnTo>
                      <a:pt x="16" y="45"/>
                    </a:lnTo>
                    <a:lnTo>
                      <a:pt x="17" y="46"/>
                    </a:lnTo>
                    <a:lnTo>
                      <a:pt x="17" y="48"/>
                    </a:lnTo>
                    <a:lnTo>
                      <a:pt x="24" y="49"/>
                    </a:lnTo>
                    <a:lnTo>
                      <a:pt x="25" y="49"/>
                    </a:lnTo>
                    <a:lnTo>
                      <a:pt x="28" y="48"/>
                    </a:lnTo>
                    <a:lnTo>
                      <a:pt x="32" y="46"/>
                    </a:lnTo>
                    <a:lnTo>
                      <a:pt x="33" y="49"/>
                    </a:lnTo>
                    <a:lnTo>
                      <a:pt x="33" y="48"/>
                    </a:lnTo>
                    <a:lnTo>
                      <a:pt x="36" y="48"/>
                    </a:lnTo>
                    <a:lnTo>
                      <a:pt x="41" y="51"/>
                    </a:lnTo>
                    <a:lnTo>
                      <a:pt x="41" y="51"/>
                    </a:lnTo>
                    <a:lnTo>
                      <a:pt x="43" y="49"/>
                    </a:lnTo>
                    <a:lnTo>
                      <a:pt x="46" y="51"/>
                    </a:lnTo>
                    <a:lnTo>
                      <a:pt x="49" y="53"/>
                    </a:lnTo>
                    <a:lnTo>
                      <a:pt x="51" y="53"/>
                    </a:lnTo>
                    <a:lnTo>
                      <a:pt x="55" y="57"/>
                    </a:lnTo>
                    <a:lnTo>
                      <a:pt x="57" y="61"/>
                    </a:lnTo>
                    <a:lnTo>
                      <a:pt x="62" y="61"/>
                    </a:lnTo>
                    <a:lnTo>
                      <a:pt x="62" y="62"/>
                    </a:lnTo>
                    <a:lnTo>
                      <a:pt x="65" y="62"/>
                    </a:lnTo>
                    <a:lnTo>
                      <a:pt x="65" y="64"/>
                    </a:lnTo>
                    <a:lnTo>
                      <a:pt x="68" y="65"/>
                    </a:lnTo>
                    <a:lnTo>
                      <a:pt x="73" y="69"/>
                    </a:lnTo>
                    <a:lnTo>
                      <a:pt x="75" y="70"/>
                    </a:lnTo>
                    <a:lnTo>
                      <a:pt x="78" y="73"/>
                    </a:lnTo>
                    <a:lnTo>
                      <a:pt x="78" y="77"/>
                    </a:lnTo>
                    <a:lnTo>
                      <a:pt x="79" y="78"/>
                    </a:lnTo>
                    <a:lnTo>
                      <a:pt x="81" y="78"/>
                    </a:lnTo>
                    <a:lnTo>
                      <a:pt x="84" y="83"/>
                    </a:lnTo>
                    <a:lnTo>
                      <a:pt x="87" y="83"/>
                    </a:lnTo>
                    <a:lnTo>
                      <a:pt x="89" y="81"/>
                    </a:lnTo>
                    <a:lnTo>
                      <a:pt x="92" y="80"/>
                    </a:lnTo>
                    <a:lnTo>
                      <a:pt x="94" y="78"/>
                    </a:lnTo>
                    <a:lnTo>
                      <a:pt x="94" y="77"/>
                    </a:lnTo>
                    <a:lnTo>
                      <a:pt x="92" y="77"/>
                    </a:lnTo>
                    <a:lnTo>
                      <a:pt x="92" y="77"/>
                    </a:lnTo>
                    <a:lnTo>
                      <a:pt x="90" y="77"/>
                    </a:lnTo>
                    <a:lnTo>
                      <a:pt x="89" y="77"/>
                    </a:lnTo>
                    <a:lnTo>
                      <a:pt x="87" y="73"/>
                    </a:lnTo>
                    <a:lnTo>
                      <a:pt x="87" y="73"/>
                    </a:lnTo>
                    <a:lnTo>
                      <a:pt x="86" y="70"/>
                    </a:lnTo>
                    <a:lnTo>
                      <a:pt x="84" y="70"/>
                    </a:lnTo>
                    <a:lnTo>
                      <a:pt x="83" y="64"/>
                    </a:lnTo>
                    <a:lnTo>
                      <a:pt x="81" y="62"/>
                    </a:lnTo>
                    <a:lnTo>
                      <a:pt x="81" y="64"/>
                    </a:lnTo>
                    <a:lnTo>
                      <a:pt x="79" y="64"/>
                    </a:lnTo>
                    <a:lnTo>
                      <a:pt x="78" y="61"/>
                    </a:lnTo>
                    <a:lnTo>
                      <a:pt x="75" y="59"/>
                    </a:lnTo>
                    <a:lnTo>
                      <a:pt x="73" y="56"/>
                    </a:lnTo>
                    <a:lnTo>
                      <a:pt x="68" y="51"/>
                    </a:lnTo>
                    <a:lnTo>
                      <a:pt x="67" y="49"/>
                    </a:lnTo>
                    <a:lnTo>
                      <a:pt x="63" y="48"/>
                    </a:lnTo>
                    <a:lnTo>
                      <a:pt x="62" y="46"/>
                    </a:lnTo>
                    <a:lnTo>
                      <a:pt x="59" y="45"/>
                    </a:lnTo>
                    <a:lnTo>
                      <a:pt x="57" y="45"/>
                    </a:lnTo>
                    <a:lnTo>
                      <a:pt x="57" y="45"/>
                    </a:lnTo>
                    <a:lnTo>
                      <a:pt x="54" y="45"/>
                    </a:lnTo>
                    <a:lnTo>
                      <a:pt x="54" y="45"/>
                    </a:lnTo>
                    <a:lnTo>
                      <a:pt x="51" y="43"/>
                    </a:lnTo>
                    <a:lnTo>
                      <a:pt x="49" y="40"/>
                    </a:lnTo>
                    <a:lnTo>
                      <a:pt x="51" y="38"/>
                    </a:lnTo>
                    <a:lnTo>
                      <a:pt x="47" y="35"/>
                    </a:lnTo>
                    <a:lnTo>
                      <a:pt x="46" y="35"/>
                    </a:lnTo>
                    <a:lnTo>
                      <a:pt x="46" y="38"/>
                    </a:lnTo>
                    <a:lnTo>
                      <a:pt x="47" y="38"/>
                    </a:lnTo>
                    <a:lnTo>
                      <a:pt x="47" y="43"/>
                    </a:lnTo>
                    <a:lnTo>
                      <a:pt x="44" y="42"/>
                    </a:lnTo>
                    <a:lnTo>
                      <a:pt x="44" y="38"/>
                    </a:lnTo>
                    <a:lnTo>
                      <a:pt x="43" y="35"/>
                    </a:lnTo>
                    <a:lnTo>
                      <a:pt x="41" y="34"/>
                    </a:lnTo>
                    <a:lnTo>
                      <a:pt x="41" y="32"/>
                    </a:lnTo>
                    <a:lnTo>
                      <a:pt x="40" y="29"/>
                    </a:lnTo>
                    <a:lnTo>
                      <a:pt x="40" y="29"/>
                    </a:lnTo>
                    <a:lnTo>
                      <a:pt x="36" y="19"/>
                    </a:lnTo>
                    <a:lnTo>
                      <a:pt x="32" y="3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5" y="3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15"/>
              <p:cNvSpPr/>
              <p:nvPr/>
            </p:nvSpPr>
            <p:spPr>
              <a:xfrm>
                <a:off x="5276" y="2248"/>
                <a:ext cx="22" cy="26"/>
              </a:xfrm>
              <a:custGeom>
                <a:avLst/>
                <a:gdLst/>
                <a:ahLst/>
                <a:cxnLst/>
                <a:rect l="l" t="t" r="r" b="b"/>
                <a:pathLst>
                  <a:path w="22" h="26" extrusionOk="0">
                    <a:moveTo>
                      <a:pt x="13" y="3"/>
                    </a:moveTo>
                    <a:lnTo>
                      <a:pt x="11" y="5"/>
                    </a:lnTo>
                    <a:lnTo>
                      <a:pt x="7" y="7"/>
                    </a:lnTo>
                    <a:lnTo>
                      <a:pt x="5" y="10"/>
                    </a:lnTo>
                    <a:lnTo>
                      <a:pt x="3" y="11"/>
                    </a:lnTo>
                    <a:lnTo>
                      <a:pt x="5" y="16"/>
                    </a:lnTo>
                    <a:lnTo>
                      <a:pt x="3" y="18"/>
                    </a:lnTo>
                    <a:lnTo>
                      <a:pt x="3" y="21"/>
                    </a:lnTo>
                    <a:lnTo>
                      <a:pt x="0" y="24"/>
                    </a:lnTo>
                    <a:lnTo>
                      <a:pt x="2" y="26"/>
                    </a:lnTo>
                    <a:lnTo>
                      <a:pt x="8" y="26"/>
                    </a:lnTo>
                    <a:lnTo>
                      <a:pt x="11" y="23"/>
                    </a:lnTo>
                    <a:lnTo>
                      <a:pt x="14" y="23"/>
                    </a:lnTo>
                    <a:lnTo>
                      <a:pt x="18" y="24"/>
                    </a:lnTo>
                    <a:lnTo>
                      <a:pt x="18" y="23"/>
                    </a:lnTo>
                    <a:lnTo>
                      <a:pt x="21" y="18"/>
                    </a:lnTo>
                    <a:lnTo>
                      <a:pt x="21" y="16"/>
                    </a:lnTo>
                    <a:lnTo>
                      <a:pt x="16" y="16"/>
                    </a:lnTo>
                    <a:lnTo>
                      <a:pt x="14" y="18"/>
                    </a:lnTo>
                    <a:lnTo>
                      <a:pt x="13" y="16"/>
                    </a:lnTo>
                    <a:lnTo>
                      <a:pt x="11" y="15"/>
                    </a:lnTo>
                    <a:lnTo>
                      <a:pt x="14" y="15"/>
                    </a:lnTo>
                    <a:lnTo>
                      <a:pt x="16" y="13"/>
                    </a:lnTo>
                    <a:lnTo>
                      <a:pt x="18" y="13"/>
                    </a:lnTo>
                    <a:lnTo>
                      <a:pt x="21" y="10"/>
                    </a:lnTo>
                    <a:lnTo>
                      <a:pt x="22" y="10"/>
                    </a:lnTo>
                    <a:lnTo>
                      <a:pt x="22" y="5"/>
                    </a:lnTo>
                    <a:lnTo>
                      <a:pt x="22" y="3"/>
                    </a:lnTo>
                    <a:lnTo>
                      <a:pt x="21" y="3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6" y="2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15"/>
              <p:cNvSpPr/>
              <p:nvPr/>
            </p:nvSpPr>
            <p:spPr>
              <a:xfrm>
                <a:off x="5268" y="2258"/>
                <a:ext cx="144" cy="19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91" extrusionOk="0">
                    <a:moveTo>
                      <a:pt x="24" y="16"/>
                    </a:moveTo>
                    <a:lnTo>
                      <a:pt x="26" y="20"/>
                    </a:lnTo>
                    <a:lnTo>
                      <a:pt x="27" y="28"/>
                    </a:lnTo>
                    <a:lnTo>
                      <a:pt x="30" y="30"/>
                    </a:lnTo>
                    <a:lnTo>
                      <a:pt x="30" y="35"/>
                    </a:lnTo>
                    <a:lnTo>
                      <a:pt x="32" y="38"/>
                    </a:lnTo>
                    <a:lnTo>
                      <a:pt x="37" y="40"/>
                    </a:lnTo>
                    <a:lnTo>
                      <a:pt x="42" y="43"/>
                    </a:lnTo>
                    <a:lnTo>
                      <a:pt x="83" y="56"/>
                    </a:lnTo>
                    <a:lnTo>
                      <a:pt x="101" y="56"/>
                    </a:lnTo>
                    <a:lnTo>
                      <a:pt x="56" y="99"/>
                    </a:lnTo>
                    <a:lnTo>
                      <a:pt x="48" y="99"/>
                    </a:lnTo>
                    <a:lnTo>
                      <a:pt x="40" y="99"/>
                    </a:lnTo>
                    <a:lnTo>
                      <a:pt x="37" y="100"/>
                    </a:lnTo>
                    <a:lnTo>
                      <a:pt x="34" y="100"/>
                    </a:lnTo>
                    <a:lnTo>
                      <a:pt x="30" y="102"/>
                    </a:lnTo>
                    <a:lnTo>
                      <a:pt x="29" y="105"/>
                    </a:lnTo>
                    <a:lnTo>
                      <a:pt x="27" y="107"/>
                    </a:lnTo>
                    <a:lnTo>
                      <a:pt x="22" y="108"/>
                    </a:lnTo>
                    <a:lnTo>
                      <a:pt x="19" y="110"/>
                    </a:lnTo>
                    <a:lnTo>
                      <a:pt x="15" y="111"/>
                    </a:lnTo>
                    <a:lnTo>
                      <a:pt x="13" y="113"/>
                    </a:lnTo>
                    <a:lnTo>
                      <a:pt x="13" y="115"/>
                    </a:lnTo>
                    <a:lnTo>
                      <a:pt x="13" y="115"/>
                    </a:lnTo>
                    <a:lnTo>
                      <a:pt x="0" y="126"/>
                    </a:lnTo>
                    <a:lnTo>
                      <a:pt x="0" y="182"/>
                    </a:lnTo>
                    <a:lnTo>
                      <a:pt x="10" y="191"/>
                    </a:lnTo>
                    <a:lnTo>
                      <a:pt x="10" y="190"/>
                    </a:lnTo>
                    <a:lnTo>
                      <a:pt x="21" y="177"/>
                    </a:lnTo>
                    <a:lnTo>
                      <a:pt x="22" y="175"/>
                    </a:lnTo>
                    <a:lnTo>
                      <a:pt x="26" y="172"/>
                    </a:lnTo>
                    <a:lnTo>
                      <a:pt x="29" y="170"/>
                    </a:lnTo>
                    <a:lnTo>
                      <a:pt x="29" y="169"/>
                    </a:lnTo>
                    <a:lnTo>
                      <a:pt x="30" y="169"/>
                    </a:lnTo>
                    <a:lnTo>
                      <a:pt x="38" y="159"/>
                    </a:lnTo>
                    <a:lnTo>
                      <a:pt x="42" y="159"/>
                    </a:lnTo>
                    <a:lnTo>
                      <a:pt x="51" y="148"/>
                    </a:lnTo>
                    <a:lnTo>
                      <a:pt x="56" y="145"/>
                    </a:lnTo>
                    <a:lnTo>
                      <a:pt x="59" y="142"/>
                    </a:lnTo>
                    <a:lnTo>
                      <a:pt x="64" y="142"/>
                    </a:lnTo>
                    <a:lnTo>
                      <a:pt x="70" y="135"/>
                    </a:lnTo>
                    <a:lnTo>
                      <a:pt x="86" y="121"/>
                    </a:lnTo>
                    <a:lnTo>
                      <a:pt x="94" y="113"/>
                    </a:lnTo>
                    <a:lnTo>
                      <a:pt x="97" y="108"/>
                    </a:lnTo>
                    <a:lnTo>
                      <a:pt x="99" y="105"/>
                    </a:lnTo>
                    <a:lnTo>
                      <a:pt x="109" y="92"/>
                    </a:lnTo>
                    <a:lnTo>
                      <a:pt x="109" y="91"/>
                    </a:lnTo>
                    <a:lnTo>
                      <a:pt x="113" y="83"/>
                    </a:lnTo>
                    <a:lnTo>
                      <a:pt x="115" y="78"/>
                    </a:lnTo>
                    <a:lnTo>
                      <a:pt x="123" y="64"/>
                    </a:lnTo>
                    <a:lnTo>
                      <a:pt x="124" y="62"/>
                    </a:lnTo>
                    <a:lnTo>
                      <a:pt x="123" y="59"/>
                    </a:lnTo>
                    <a:lnTo>
                      <a:pt x="123" y="57"/>
                    </a:lnTo>
                    <a:lnTo>
                      <a:pt x="126" y="54"/>
                    </a:lnTo>
                    <a:lnTo>
                      <a:pt x="128" y="54"/>
                    </a:lnTo>
                    <a:lnTo>
                      <a:pt x="129" y="52"/>
                    </a:lnTo>
                    <a:lnTo>
                      <a:pt x="132" y="46"/>
                    </a:lnTo>
                    <a:lnTo>
                      <a:pt x="137" y="38"/>
                    </a:lnTo>
                    <a:lnTo>
                      <a:pt x="137" y="35"/>
                    </a:lnTo>
                    <a:lnTo>
                      <a:pt x="137" y="33"/>
                    </a:lnTo>
                    <a:lnTo>
                      <a:pt x="139" y="30"/>
                    </a:lnTo>
                    <a:lnTo>
                      <a:pt x="137" y="28"/>
                    </a:lnTo>
                    <a:lnTo>
                      <a:pt x="139" y="25"/>
                    </a:lnTo>
                    <a:lnTo>
                      <a:pt x="140" y="24"/>
                    </a:lnTo>
                    <a:lnTo>
                      <a:pt x="142" y="24"/>
                    </a:lnTo>
                    <a:lnTo>
                      <a:pt x="142" y="25"/>
                    </a:lnTo>
                    <a:lnTo>
                      <a:pt x="144" y="24"/>
                    </a:lnTo>
                    <a:lnTo>
                      <a:pt x="142" y="22"/>
                    </a:lnTo>
                    <a:lnTo>
                      <a:pt x="142" y="22"/>
                    </a:lnTo>
                    <a:lnTo>
                      <a:pt x="142" y="24"/>
                    </a:lnTo>
                    <a:lnTo>
                      <a:pt x="140" y="24"/>
                    </a:lnTo>
                    <a:lnTo>
                      <a:pt x="142" y="20"/>
                    </a:lnTo>
                    <a:lnTo>
                      <a:pt x="140" y="19"/>
                    </a:lnTo>
                    <a:lnTo>
                      <a:pt x="139" y="17"/>
                    </a:lnTo>
                    <a:lnTo>
                      <a:pt x="140" y="14"/>
                    </a:lnTo>
                    <a:lnTo>
                      <a:pt x="142" y="13"/>
                    </a:lnTo>
                    <a:lnTo>
                      <a:pt x="142" y="13"/>
                    </a:lnTo>
                    <a:lnTo>
                      <a:pt x="140" y="13"/>
                    </a:lnTo>
                    <a:lnTo>
                      <a:pt x="139" y="11"/>
                    </a:lnTo>
                    <a:lnTo>
                      <a:pt x="140" y="9"/>
                    </a:lnTo>
                    <a:lnTo>
                      <a:pt x="140" y="8"/>
                    </a:lnTo>
                    <a:lnTo>
                      <a:pt x="142" y="5"/>
                    </a:lnTo>
                    <a:lnTo>
                      <a:pt x="144" y="3"/>
                    </a:lnTo>
                    <a:lnTo>
                      <a:pt x="142" y="3"/>
                    </a:lnTo>
                    <a:lnTo>
                      <a:pt x="140" y="3"/>
                    </a:lnTo>
                    <a:lnTo>
                      <a:pt x="137" y="1"/>
                    </a:lnTo>
                    <a:lnTo>
                      <a:pt x="136" y="0"/>
                    </a:lnTo>
                    <a:lnTo>
                      <a:pt x="136" y="1"/>
                    </a:lnTo>
                    <a:lnTo>
                      <a:pt x="134" y="0"/>
                    </a:lnTo>
                    <a:lnTo>
                      <a:pt x="132" y="3"/>
                    </a:lnTo>
                    <a:lnTo>
                      <a:pt x="132" y="3"/>
                    </a:lnTo>
                    <a:lnTo>
                      <a:pt x="132" y="5"/>
                    </a:lnTo>
                    <a:lnTo>
                      <a:pt x="131" y="5"/>
                    </a:lnTo>
                    <a:lnTo>
                      <a:pt x="129" y="6"/>
                    </a:lnTo>
                    <a:lnTo>
                      <a:pt x="124" y="8"/>
                    </a:lnTo>
                    <a:lnTo>
                      <a:pt x="124" y="8"/>
                    </a:lnTo>
                    <a:lnTo>
                      <a:pt x="123" y="8"/>
                    </a:lnTo>
                    <a:lnTo>
                      <a:pt x="120" y="8"/>
                    </a:lnTo>
                    <a:lnTo>
                      <a:pt x="116" y="9"/>
                    </a:lnTo>
                    <a:lnTo>
                      <a:pt x="110" y="11"/>
                    </a:lnTo>
                    <a:lnTo>
                      <a:pt x="109" y="11"/>
                    </a:lnTo>
                    <a:lnTo>
                      <a:pt x="107" y="11"/>
                    </a:lnTo>
                    <a:lnTo>
                      <a:pt x="102" y="11"/>
                    </a:lnTo>
                    <a:lnTo>
                      <a:pt x="99" y="13"/>
                    </a:lnTo>
                    <a:lnTo>
                      <a:pt x="94" y="13"/>
                    </a:lnTo>
                    <a:lnTo>
                      <a:pt x="93" y="13"/>
                    </a:lnTo>
                    <a:lnTo>
                      <a:pt x="89" y="13"/>
                    </a:lnTo>
                    <a:lnTo>
                      <a:pt x="86" y="13"/>
                    </a:lnTo>
                    <a:lnTo>
                      <a:pt x="78" y="17"/>
                    </a:lnTo>
                    <a:lnTo>
                      <a:pt x="75" y="19"/>
                    </a:lnTo>
                    <a:lnTo>
                      <a:pt x="72" y="17"/>
                    </a:lnTo>
                    <a:lnTo>
                      <a:pt x="70" y="17"/>
                    </a:lnTo>
                    <a:lnTo>
                      <a:pt x="67" y="17"/>
                    </a:lnTo>
                    <a:lnTo>
                      <a:pt x="66" y="17"/>
                    </a:lnTo>
                    <a:lnTo>
                      <a:pt x="64" y="17"/>
                    </a:lnTo>
                    <a:lnTo>
                      <a:pt x="59" y="20"/>
                    </a:lnTo>
                    <a:lnTo>
                      <a:pt x="58" y="20"/>
                    </a:lnTo>
                    <a:lnTo>
                      <a:pt x="53" y="24"/>
                    </a:lnTo>
                    <a:lnTo>
                      <a:pt x="53" y="24"/>
                    </a:lnTo>
                    <a:lnTo>
                      <a:pt x="48" y="25"/>
                    </a:lnTo>
                    <a:lnTo>
                      <a:pt x="45" y="24"/>
                    </a:lnTo>
                    <a:lnTo>
                      <a:pt x="42" y="20"/>
                    </a:lnTo>
                    <a:lnTo>
                      <a:pt x="40" y="20"/>
                    </a:lnTo>
                    <a:lnTo>
                      <a:pt x="38" y="19"/>
                    </a:lnTo>
                    <a:lnTo>
                      <a:pt x="30" y="9"/>
                    </a:lnTo>
                    <a:lnTo>
                      <a:pt x="29" y="9"/>
                    </a:lnTo>
                    <a:lnTo>
                      <a:pt x="29" y="8"/>
                    </a:lnTo>
                    <a:lnTo>
                      <a:pt x="26" y="13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15"/>
              <p:cNvSpPr/>
              <p:nvPr/>
            </p:nvSpPr>
            <p:spPr>
              <a:xfrm>
                <a:off x="5163" y="2350"/>
                <a:ext cx="118" cy="144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44" extrusionOk="0">
                    <a:moveTo>
                      <a:pt x="105" y="34"/>
                    </a:moveTo>
                    <a:lnTo>
                      <a:pt x="118" y="23"/>
                    </a:lnTo>
                    <a:lnTo>
                      <a:pt x="118" y="23"/>
                    </a:lnTo>
                    <a:lnTo>
                      <a:pt x="115" y="21"/>
                    </a:lnTo>
                    <a:lnTo>
                      <a:pt x="108" y="23"/>
                    </a:lnTo>
                    <a:lnTo>
                      <a:pt x="107" y="21"/>
                    </a:lnTo>
                    <a:lnTo>
                      <a:pt x="105" y="18"/>
                    </a:lnTo>
                    <a:lnTo>
                      <a:pt x="104" y="18"/>
                    </a:lnTo>
                    <a:lnTo>
                      <a:pt x="96" y="18"/>
                    </a:lnTo>
                    <a:lnTo>
                      <a:pt x="94" y="19"/>
                    </a:lnTo>
                    <a:lnTo>
                      <a:pt x="92" y="19"/>
                    </a:lnTo>
                    <a:lnTo>
                      <a:pt x="89" y="19"/>
                    </a:lnTo>
                    <a:lnTo>
                      <a:pt x="88" y="23"/>
                    </a:lnTo>
                    <a:lnTo>
                      <a:pt x="84" y="27"/>
                    </a:lnTo>
                    <a:lnTo>
                      <a:pt x="81" y="27"/>
                    </a:lnTo>
                    <a:lnTo>
                      <a:pt x="80" y="27"/>
                    </a:lnTo>
                    <a:lnTo>
                      <a:pt x="77" y="27"/>
                    </a:lnTo>
                    <a:lnTo>
                      <a:pt x="73" y="27"/>
                    </a:lnTo>
                    <a:lnTo>
                      <a:pt x="70" y="26"/>
                    </a:lnTo>
                    <a:lnTo>
                      <a:pt x="65" y="26"/>
                    </a:lnTo>
                    <a:lnTo>
                      <a:pt x="64" y="26"/>
                    </a:lnTo>
                    <a:lnTo>
                      <a:pt x="61" y="23"/>
                    </a:lnTo>
                    <a:lnTo>
                      <a:pt x="57" y="21"/>
                    </a:lnTo>
                    <a:lnTo>
                      <a:pt x="51" y="15"/>
                    </a:lnTo>
                    <a:lnTo>
                      <a:pt x="49" y="13"/>
                    </a:lnTo>
                    <a:lnTo>
                      <a:pt x="41" y="13"/>
                    </a:lnTo>
                    <a:lnTo>
                      <a:pt x="38" y="13"/>
                    </a:lnTo>
                    <a:lnTo>
                      <a:pt x="35" y="13"/>
                    </a:lnTo>
                    <a:lnTo>
                      <a:pt x="33" y="13"/>
                    </a:lnTo>
                    <a:lnTo>
                      <a:pt x="30" y="10"/>
                    </a:lnTo>
                    <a:lnTo>
                      <a:pt x="30" y="2"/>
                    </a:lnTo>
                    <a:lnTo>
                      <a:pt x="29" y="2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8" y="7"/>
                    </a:lnTo>
                    <a:lnTo>
                      <a:pt x="14" y="11"/>
                    </a:lnTo>
                    <a:lnTo>
                      <a:pt x="13" y="11"/>
                    </a:lnTo>
                    <a:lnTo>
                      <a:pt x="11" y="13"/>
                    </a:lnTo>
                    <a:lnTo>
                      <a:pt x="10" y="15"/>
                    </a:lnTo>
                    <a:lnTo>
                      <a:pt x="8" y="16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8" y="19"/>
                    </a:lnTo>
                    <a:lnTo>
                      <a:pt x="10" y="23"/>
                    </a:lnTo>
                    <a:lnTo>
                      <a:pt x="11" y="24"/>
                    </a:lnTo>
                    <a:lnTo>
                      <a:pt x="10" y="26"/>
                    </a:lnTo>
                    <a:lnTo>
                      <a:pt x="13" y="27"/>
                    </a:lnTo>
                    <a:lnTo>
                      <a:pt x="13" y="31"/>
                    </a:lnTo>
                    <a:lnTo>
                      <a:pt x="13" y="32"/>
                    </a:lnTo>
                    <a:lnTo>
                      <a:pt x="16" y="35"/>
                    </a:lnTo>
                    <a:lnTo>
                      <a:pt x="18" y="40"/>
                    </a:lnTo>
                    <a:lnTo>
                      <a:pt x="19" y="40"/>
                    </a:lnTo>
                    <a:lnTo>
                      <a:pt x="21" y="42"/>
                    </a:lnTo>
                    <a:lnTo>
                      <a:pt x="21" y="43"/>
                    </a:lnTo>
                    <a:lnTo>
                      <a:pt x="22" y="45"/>
                    </a:lnTo>
                    <a:lnTo>
                      <a:pt x="24" y="48"/>
                    </a:lnTo>
                    <a:lnTo>
                      <a:pt x="22" y="51"/>
                    </a:lnTo>
                    <a:lnTo>
                      <a:pt x="19" y="56"/>
                    </a:lnTo>
                    <a:lnTo>
                      <a:pt x="19" y="58"/>
                    </a:lnTo>
                    <a:lnTo>
                      <a:pt x="19" y="61"/>
                    </a:lnTo>
                    <a:lnTo>
                      <a:pt x="13" y="61"/>
                    </a:lnTo>
                    <a:lnTo>
                      <a:pt x="14" y="62"/>
                    </a:lnTo>
                    <a:lnTo>
                      <a:pt x="13" y="64"/>
                    </a:lnTo>
                    <a:lnTo>
                      <a:pt x="11" y="66"/>
                    </a:lnTo>
                    <a:lnTo>
                      <a:pt x="8" y="69"/>
                    </a:lnTo>
                    <a:lnTo>
                      <a:pt x="6" y="72"/>
                    </a:lnTo>
                    <a:lnTo>
                      <a:pt x="5" y="74"/>
                    </a:lnTo>
                    <a:lnTo>
                      <a:pt x="3" y="78"/>
                    </a:lnTo>
                    <a:lnTo>
                      <a:pt x="0" y="91"/>
                    </a:lnTo>
                    <a:lnTo>
                      <a:pt x="5" y="91"/>
                    </a:lnTo>
                    <a:lnTo>
                      <a:pt x="56" y="121"/>
                    </a:lnTo>
                    <a:lnTo>
                      <a:pt x="59" y="126"/>
                    </a:lnTo>
                    <a:lnTo>
                      <a:pt x="57" y="128"/>
                    </a:lnTo>
                    <a:lnTo>
                      <a:pt x="59" y="129"/>
                    </a:lnTo>
                    <a:lnTo>
                      <a:pt x="59" y="131"/>
                    </a:lnTo>
                    <a:lnTo>
                      <a:pt x="77" y="144"/>
                    </a:lnTo>
                    <a:lnTo>
                      <a:pt x="78" y="144"/>
                    </a:lnTo>
                    <a:lnTo>
                      <a:pt x="81" y="142"/>
                    </a:lnTo>
                    <a:lnTo>
                      <a:pt x="86" y="134"/>
                    </a:lnTo>
                    <a:lnTo>
                      <a:pt x="88" y="129"/>
                    </a:lnTo>
                    <a:lnTo>
                      <a:pt x="88" y="126"/>
                    </a:lnTo>
                    <a:lnTo>
                      <a:pt x="91" y="125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2" y="118"/>
                    </a:lnTo>
                    <a:lnTo>
                      <a:pt x="94" y="115"/>
                    </a:lnTo>
                    <a:lnTo>
                      <a:pt x="94" y="115"/>
                    </a:lnTo>
                    <a:lnTo>
                      <a:pt x="96" y="113"/>
                    </a:lnTo>
                    <a:lnTo>
                      <a:pt x="100" y="113"/>
                    </a:lnTo>
                    <a:lnTo>
                      <a:pt x="104" y="110"/>
                    </a:lnTo>
                    <a:lnTo>
                      <a:pt x="108" y="109"/>
                    </a:lnTo>
                    <a:lnTo>
                      <a:pt x="107" y="107"/>
                    </a:lnTo>
                    <a:lnTo>
                      <a:pt x="108" y="106"/>
                    </a:lnTo>
                    <a:lnTo>
                      <a:pt x="110" y="106"/>
                    </a:lnTo>
                    <a:lnTo>
                      <a:pt x="115" y="99"/>
                    </a:lnTo>
                    <a:lnTo>
                      <a:pt x="115" y="99"/>
                    </a:lnTo>
                    <a:lnTo>
                      <a:pt x="105" y="90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15"/>
              <p:cNvSpPr/>
              <p:nvPr/>
            </p:nvSpPr>
            <p:spPr>
              <a:xfrm>
                <a:off x="5133" y="2443"/>
                <a:ext cx="11" cy="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0000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15"/>
              <p:cNvSpPr/>
              <p:nvPr/>
            </p:nvSpPr>
            <p:spPr>
              <a:xfrm>
                <a:off x="5104" y="2368"/>
                <a:ext cx="83" cy="80"/>
              </a:xfrm>
              <a:custGeom>
                <a:avLst/>
                <a:gdLst/>
                <a:ahLst/>
                <a:cxnLst/>
                <a:rect l="l" t="t" r="r" b="b"/>
                <a:pathLst>
                  <a:path w="83" h="80" extrusionOk="0">
                    <a:moveTo>
                      <a:pt x="19" y="14"/>
                    </a:moveTo>
                    <a:lnTo>
                      <a:pt x="19" y="19"/>
                    </a:lnTo>
                    <a:lnTo>
                      <a:pt x="19" y="24"/>
                    </a:lnTo>
                    <a:lnTo>
                      <a:pt x="18" y="27"/>
                    </a:lnTo>
                    <a:lnTo>
                      <a:pt x="19" y="29"/>
                    </a:lnTo>
                    <a:lnTo>
                      <a:pt x="21" y="30"/>
                    </a:lnTo>
                    <a:lnTo>
                      <a:pt x="22" y="32"/>
                    </a:lnTo>
                    <a:lnTo>
                      <a:pt x="22" y="33"/>
                    </a:lnTo>
                    <a:lnTo>
                      <a:pt x="14" y="43"/>
                    </a:lnTo>
                    <a:lnTo>
                      <a:pt x="11" y="49"/>
                    </a:lnTo>
                    <a:lnTo>
                      <a:pt x="10" y="51"/>
                    </a:lnTo>
                    <a:lnTo>
                      <a:pt x="3" y="60"/>
                    </a:lnTo>
                    <a:lnTo>
                      <a:pt x="3" y="62"/>
                    </a:lnTo>
                    <a:lnTo>
                      <a:pt x="3" y="65"/>
                    </a:lnTo>
                    <a:lnTo>
                      <a:pt x="2" y="72"/>
                    </a:lnTo>
                    <a:lnTo>
                      <a:pt x="0" y="76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2" y="80"/>
                    </a:lnTo>
                    <a:lnTo>
                      <a:pt x="3" y="80"/>
                    </a:lnTo>
                    <a:lnTo>
                      <a:pt x="5" y="78"/>
                    </a:lnTo>
                    <a:lnTo>
                      <a:pt x="6" y="78"/>
                    </a:lnTo>
                    <a:lnTo>
                      <a:pt x="8" y="80"/>
                    </a:lnTo>
                    <a:lnTo>
                      <a:pt x="10" y="80"/>
                    </a:lnTo>
                    <a:lnTo>
                      <a:pt x="11" y="80"/>
                    </a:lnTo>
                    <a:lnTo>
                      <a:pt x="11" y="76"/>
                    </a:lnTo>
                    <a:lnTo>
                      <a:pt x="13" y="76"/>
                    </a:lnTo>
                    <a:lnTo>
                      <a:pt x="14" y="76"/>
                    </a:lnTo>
                    <a:lnTo>
                      <a:pt x="14" y="76"/>
                    </a:lnTo>
                    <a:lnTo>
                      <a:pt x="16" y="76"/>
                    </a:lnTo>
                    <a:lnTo>
                      <a:pt x="18" y="75"/>
                    </a:lnTo>
                    <a:lnTo>
                      <a:pt x="29" y="75"/>
                    </a:lnTo>
                    <a:lnTo>
                      <a:pt x="29" y="75"/>
                    </a:lnTo>
                    <a:lnTo>
                      <a:pt x="40" y="75"/>
                    </a:lnTo>
                    <a:lnTo>
                      <a:pt x="59" y="73"/>
                    </a:lnTo>
                    <a:lnTo>
                      <a:pt x="62" y="60"/>
                    </a:lnTo>
                    <a:lnTo>
                      <a:pt x="64" y="56"/>
                    </a:lnTo>
                    <a:lnTo>
                      <a:pt x="65" y="54"/>
                    </a:lnTo>
                    <a:lnTo>
                      <a:pt x="67" y="51"/>
                    </a:lnTo>
                    <a:lnTo>
                      <a:pt x="70" y="48"/>
                    </a:lnTo>
                    <a:lnTo>
                      <a:pt x="72" y="46"/>
                    </a:lnTo>
                    <a:lnTo>
                      <a:pt x="73" y="44"/>
                    </a:lnTo>
                    <a:lnTo>
                      <a:pt x="72" y="43"/>
                    </a:lnTo>
                    <a:lnTo>
                      <a:pt x="78" y="43"/>
                    </a:lnTo>
                    <a:lnTo>
                      <a:pt x="78" y="40"/>
                    </a:lnTo>
                    <a:lnTo>
                      <a:pt x="78" y="38"/>
                    </a:lnTo>
                    <a:lnTo>
                      <a:pt x="81" y="33"/>
                    </a:lnTo>
                    <a:lnTo>
                      <a:pt x="83" y="30"/>
                    </a:lnTo>
                    <a:lnTo>
                      <a:pt x="81" y="27"/>
                    </a:lnTo>
                    <a:lnTo>
                      <a:pt x="80" y="25"/>
                    </a:lnTo>
                    <a:lnTo>
                      <a:pt x="80" y="24"/>
                    </a:lnTo>
                    <a:lnTo>
                      <a:pt x="78" y="22"/>
                    </a:lnTo>
                    <a:lnTo>
                      <a:pt x="77" y="22"/>
                    </a:lnTo>
                    <a:lnTo>
                      <a:pt x="75" y="17"/>
                    </a:lnTo>
                    <a:lnTo>
                      <a:pt x="72" y="14"/>
                    </a:lnTo>
                    <a:lnTo>
                      <a:pt x="72" y="13"/>
                    </a:lnTo>
                    <a:lnTo>
                      <a:pt x="72" y="9"/>
                    </a:lnTo>
                    <a:lnTo>
                      <a:pt x="69" y="8"/>
                    </a:lnTo>
                    <a:lnTo>
                      <a:pt x="70" y="6"/>
                    </a:lnTo>
                    <a:lnTo>
                      <a:pt x="69" y="5"/>
                    </a:lnTo>
                    <a:lnTo>
                      <a:pt x="67" y="1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2" y="1"/>
                    </a:lnTo>
                    <a:lnTo>
                      <a:pt x="61" y="5"/>
                    </a:lnTo>
                    <a:lnTo>
                      <a:pt x="57" y="6"/>
                    </a:lnTo>
                    <a:lnTo>
                      <a:pt x="54" y="5"/>
                    </a:lnTo>
                    <a:lnTo>
                      <a:pt x="49" y="5"/>
                    </a:lnTo>
                    <a:lnTo>
                      <a:pt x="46" y="6"/>
                    </a:lnTo>
                    <a:lnTo>
                      <a:pt x="43" y="6"/>
                    </a:lnTo>
                    <a:lnTo>
                      <a:pt x="43" y="8"/>
                    </a:lnTo>
                    <a:lnTo>
                      <a:pt x="41" y="6"/>
                    </a:lnTo>
                    <a:lnTo>
                      <a:pt x="40" y="8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5" y="9"/>
                    </a:lnTo>
                    <a:lnTo>
                      <a:pt x="34" y="8"/>
                    </a:lnTo>
                    <a:lnTo>
                      <a:pt x="32" y="6"/>
                    </a:lnTo>
                    <a:lnTo>
                      <a:pt x="29" y="8"/>
                    </a:lnTo>
                    <a:lnTo>
                      <a:pt x="26" y="6"/>
                    </a:lnTo>
                    <a:lnTo>
                      <a:pt x="22" y="5"/>
                    </a:lnTo>
                    <a:lnTo>
                      <a:pt x="21" y="6"/>
                    </a:lnTo>
                    <a:lnTo>
                      <a:pt x="21" y="8"/>
                    </a:lnTo>
                    <a:lnTo>
                      <a:pt x="22" y="9"/>
                    </a:lnTo>
                    <a:lnTo>
                      <a:pt x="22" y="11"/>
                    </a:lnTo>
                    <a:lnTo>
                      <a:pt x="21" y="13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15"/>
              <p:cNvSpPr/>
              <p:nvPr/>
            </p:nvSpPr>
            <p:spPr>
              <a:xfrm>
                <a:off x="4892" y="2271"/>
                <a:ext cx="183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2" extrusionOk="0">
                    <a:moveTo>
                      <a:pt x="112" y="1"/>
                    </a:moveTo>
                    <a:lnTo>
                      <a:pt x="110" y="1"/>
                    </a:lnTo>
                    <a:lnTo>
                      <a:pt x="107" y="1"/>
                    </a:lnTo>
                    <a:lnTo>
                      <a:pt x="104" y="3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101" y="9"/>
                    </a:lnTo>
                    <a:lnTo>
                      <a:pt x="99" y="9"/>
                    </a:lnTo>
                    <a:lnTo>
                      <a:pt x="96" y="12"/>
                    </a:lnTo>
                    <a:lnTo>
                      <a:pt x="94" y="14"/>
                    </a:lnTo>
                    <a:lnTo>
                      <a:pt x="94" y="12"/>
                    </a:lnTo>
                    <a:lnTo>
                      <a:pt x="93" y="15"/>
                    </a:lnTo>
                    <a:lnTo>
                      <a:pt x="93" y="17"/>
                    </a:lnTo>
                    <a:lnTo>
                      <a:pt x="89" y="19"/>
                    </a:lnTo>
                    <a:lnTo>
                      <a:pt x="89" y="20"/>
                    </a:lnTo>
                    <a:lnTo>
                      <a:pt x="89" y="23"/>
                    </a:lnTo>
                    <a:lnTo>
                      <a:pt x="89" y="25"/>
                    </a:lnTo>
                    <a:lnTo>
                      <a:pt x="86" y="27"/>
                    </a:lnTo>
                    <a:lnTo>
                      <a:pt x="85" y="28"/>
                    </a:lnTo>
                    <a:lnTo>
                      <a:pt x="78" y="28"/>
                    </a:lnTo>
                    <a:lnTo>
                      <a:pt x="75" y="30"/>
                    </a:lnTo>
                    <a:lnTo>
                      <a:pt x="72" y="28"/>
                    </a:lnTo>
                    <a:lnTo>
                      <a:pt x="69" y="28"/>
                    </a:lnTo>
                    <a:lnTo>
                      <a:pt x="65" y="28"/>
                    </a:lnTo>
                    <a:lnTo>
                      <a:pt x="64" y="28"/>
                    </a:lnTo>
                    <a:lnTo>
                      <a:pt x="62" y="28"/>
                    </a:lnTo>
                    <a:lnTo>
                      <a:pt x="61" y="31"/>
                    </a:lnTo>
                    <a:lnTo>
                      <a:pt x="64" y="35"/>
                    </a:lnTo>
                    <a:lnTo>
                      <a:pt x="65" y="35"/>
                    </a:lnTo>
                    <a:lnTo>
                      <a:pt x="65" y="36"/>
                    </a:lnTo>
                    <a:lnTo>
                      <a:pt x="62" y="39"/>
                    </a:lnTo>
                    <a:lnTo>
                      <a:pt x="61" y="41"/>
                    </a:lnTo>
                    <a:lnTo>
                      <a:pt x="56" y="41"/>
                    </a:lnTo>
                    <a:lnTo>
                      <a:pt x="48" y="43"/>
                    </a:lnTo>
                    <a:lnTo>
                      <a:pt x="45" y="46"/>
                    </a:lnTo>
                    <a:lnTo>
                      <a:pt x="40" y="47"/>
                    </a:lnTo>
                    <a:lnTo>
                      <a:pt x="37" y="49"/>
                    </a:lnTo>
                    <a:lnTo>
                      <a:pt x="34" y="51"/>
                    </a:lnTo>
                    <a:lnTo>
                      <a:pt x="34" y="49"/>
                    </a:lnTo>
                    <a:lnTo>
                      <a:pt x="32" y="46"/>
                    </a:lnTo>
                    <a:lnTo>
                      <a:pt x="30" y="44"/>
                    </a:lnTo>
                    <a:lnTo>
                      <a:pt x="29" y="46"/>
                    </a:lnTo>
                    <a:lnTo>
                      <a:pt x="29" y="49"/>
                    </a:lnTo>
                    <a:lnTo>
                      <a:pt x="27" y="52"/>
                    </a:lnTo>
                    <a:lnTo>
                      <a:pt x="24" y="52"/>
                    </a:lnTo>
                    <a:lnTo>
                      <a:pt x="21" y="52"/>
                    </a:lnTo>
                    <a:lnTo>
                      <a:pt x="19" y="52"/>
                    </a:lnTo>
                    <a:lnTo>
                      <a:pt x="18" y="49"/>
                    </a:lnTo>
                    <a:lnTo>
                      <a:pt x="16" y="47"/>
                    </a:lnTo>
                    <a:lnTo>
                      <a:pt x="16" y="49"/>
                    </a:lnTo>
                    <a:lnTo>
                      <a:pt x="14" y="52"/>
                    </a:lnTo>
                    <a:lnTo>
                      <a:pt x="11" y="54"/>
                    </a:lnTo>
                    <a:lnTo>
                      <a:pt x="11" y="55"/>
                    </a:lnTo>
                    <a:lnTo>
                      <a:pt x="8" y="60"/>
                    </a:lnTo>
                    <a:lnTo>
                      <a:pt x="7" y="65"/>
                    </a:lnTo>
                    <a:lnTo>
                      <a:pt x="3" y="68"/>
                    </a:lnTo>
                    <a:lnTo>
                      <a:pt x="2" y="68"/>
                    </a:lnTo>
                    <a:lnTo>
                      <a:pt x="0" y="71"/>
                    </a:lnTo>
                    <a:lnTo>
                      <a:pt x="2" y="73"/>
                    </a:lnTo>
                    <a:lnTo>
                      <a:pt x="2" y="78"/>
                    </a:lnTo>
                    <a:lnTo>
                      <a:pt x="2" y="81"/>
                    </a:lnTo>
                    <a:lnTo>
                      <a:pt x="3" y="84"/>
                    </a:lnTo>
                    <a:lnTo>
                      <a:pt x="3" y="87"/>
                    </a:lnTo>
                    <a:lnTo>
                      <a:pt x="3" y="94"/>
                    </a:lnTo>
                    <a:lnTo>
                      <a:pt x="5" y="94"/>
                    </a:lnTo>
                    <a:lnTo>
                      <a:pt x="8" y="97"/>
                    </a:lnTo>
                    <a:lnTo>
                      <a:pt x="11" y="98"/>
                    </a:lnTo>
                    <a:lnTo>
                      <a:pt x="11" y="102"/>
                    </a:lnTo>
                    <a:lnTo>
                      <a:pt x="16" y="106"/>
                    </a:lnTo>
                    <a:lnTo>
                      <a:pt x="18" y="111"/>
                    </a:lnTo>
                    <a:lnTo>
                      <a:pt x="19" y="113"/>
                    </a:lnTo>
                    <a:lnTo>
                      <a:pt x="24" y="116"/>
                    </a:lnTo>
                    <a:lnTo>
                      <a:pt x="24" y="119"/>
                    </a:lnTo>
                    <a:lnTo>
                      <a:pt x="24" y="121"/>
                    </a:lnTo>
                    <a:lnTo>
                      <a:pt x="24" y="122"/>
                    </a:lnTo>
                    <a:lnTo>
                      <a:pt x="24" y="122"/>
                    </a:lnTo>
                    <a:lnTo>
                      <a:pt x="30" y="113"/>
                    </a:lnTo>
                    <a:lnTo>
                      <a:pt x="35" y="110"/>
                    </a:lnTo>
                    <a:lnTo>
                      <a:pt x="37" y="108"/>
                    </a:lnTo>
                    <a:lnTo>
                      <a:pt x="38" y="106"/>
                    </a:lnTo>
                    <a:lnTo>
                      <a:pt x="45" y="105"/>
                    </a:lnTo>
                    <a:lnTo>
                      <a:pt x="46" y="105"/>
                    </a:lnTo>
                    <a:lnTo>
                      <a:pt x="48" y="103"/>
                    </a:lnTo>
                    <a:lnTo>
                      <a:pt x="50" y="103"/>
                    </a:lnTo>
                    <a:lnTo>
                      <a:pt x="53" y="103"/>
                    </a:lnTo>
                    <a:lnTo>
                      <a:pt x="53" y="105"/>
                    </a:lnTo>
                    <a:lnTo>
                      <a:pt x="56" y="106"/>
                    </a:lnTo>
                    <a:lnTo>
                      <a:pt x="58" y="105"/>
                    </a:lnTo>
                    <a:lnTo>
                      <a:pt x="59" y="105"/>
                    </a:lnTo>
                    <a:lnTo>
                      <a:pt x="59" y="103"/>
                    </a:lnTo>
                    <a:lnTo>
                      <a:pt x="59" y="102"/>
                    </a:lnTo>
                    <a:lnTo>
                      <a:pt x="61" y="100"/>
                    </a:lnTo>
                    <a:lnTo>
                      <a:pt x="58" y="97"/>
                    </a:lnTo>
                    <a:lnTo>
                      <a:pt x="58" y="95"/>
                    </a:lnTo>
                    <a:lnTo>
                      <a:pt x="61" y="95"/>
                    </a:lnTo>
                    <a:lnTo>
                      <a:pt x="61" y="94"/>
                    </a:lnTo>
                    <a:lnTo>
                      <a:pt x="61" y="92"/>
                    </a:lnTo>
                    <a:lnTo>
                      <a:pt x="62" y="90"/>
                    </a:lnTo>
                    <a:lnTo>
                      <a:pt x="62" y="89"/>
                    </a:lnTo>
                    <a:lnTo>
                      <a:pt x="64" y="87"/>
                    </a:lnTo>
                    <a:lnTo>
                      <a:pt x="65" y="87"/>
                    </a:lnTo>
                    <a:lnTo>
                      <a:pt x="67" y="86"/>
                    </a:lnTo>
                    <a:lnTo>
                      <a:pt x="70" y="86"/>
                    </a:lnTo>
                    <a:lnTo>
                      <a:pt x="70" y="86"/>
                    </a:lnTo>
                    <a:lnTo>
                      <a:pt x="72" y="86"/>
                    </a:lnTo>
                    <a:lnTo>
                      <a:pt x="73" y="87"/>
                    </a:lnTo>
                    <a:lnTo>
                      <a:pt x="75" y="87"/>
                    </a:lnTo>
                    <a:lnTo>
                      <a:pt x="80" y="90"/>
                    </a:lnTo>
                    <a:lnTo>
                      <a:pt x="81" y="90"/>
                    </a:lnTo>
                    <a:lnTo>
                      <a:pt x="86" y="94"/>
                    </a:lnTo>
                    <a:lnTo>
                      <a:pt x="86" y="95"/>
                    </a:lnTo>
                    <a:lnTo>
                      <a:pt x="89" y="95"/>
                    </a:lnTo>
                    <a:lnTo>
                      <a:pt x="93" y="97"/>
                    </a:lnTo>
                    <a:lnTo>
                      <a:pt x="96" y="97"/>
                    </a:lnTo>
                    <a:lnTo>
                      <a:pt x="97" y="97"/>
                    </a:lnTo>
                    <a:lnTo>
                      <a:pt x="99" y="97"/>
                    </a:lnTo>
                    <a:lnTo>
                      <a:pt x="101" y="97"/>
                    </a:lnTo>
                    <a:lnTo>
                      <a:pt x="104" y="97"/>
                    </a:lnTo>
                    <a:lnTo>
                      <a:pt x="107" y="98"/>
                    </a:lnTo>
                    <a:lnTo>
                      <a:pt x="109" y="98"/>
                    </a:lnTo>
                    <a:lnTo>
                      <a:pt x="112" y="98"/>
                    </a:lnTo>
                    <a:lnTo>
                      <a:pt x="112" y="97"/>
                    </a:lnTo>
                    <a:lnTo>
                      <a:pt x="110" y="95"/>
                    </a:lnTo>
                    <a:lnTo>
                      <a:pt x="110" y="94"/>
                    </a:lnTo>
                    <a:lnTo>
                      <a:pt x="113" y="92"/>
                    </a:lnTo>
                    <a:lnTo>
                      <a:pt x="115" y="89"/>
                    </a:lnTo>
                    <a:lnTo>
                      <a:pt x="118" y="89"/>
                    </a:lnTo>
                    <a:lnTo>
                      <a:pt x="120" y="90"/>
                    </a:lnTo>
                    <a:lnTo>
                      <a:pt x="121" y="92"/>
                    </a:lnTo>
                    <a:lnTo>
                      <a:pt x="124" y="90"/>
                    </a:lnTo>
                    <a:lnTo>
                      <a:pt x="129" y="90"/>
                    </a:lnTo>
                    <a:lnTo>
                      <a:pt x="131" y="89"/>
                    </a:lnTo>
                    <a:lnTo>
                      <a:pt x="132" y="87"/>
                    </a:lnTo>
                    <a:lnTo>
                      <a:pt x="139" y="86"/>
                    </a:lnTo>
                    <a:lnTo>
                      <a:pt x="140" y="86"/>
                    </a:lnTo>
                    <a:lnTo>
                      <a:pt x="140" y="86"/>
                    </a:lnTo>
                    <a:lnTo>
                      <a:pt x="142" y="87"/>
                    </a:lnTo>
                    <a:lnTo>
                      <a:pt x="142" y="89"/>
                    </a:lnTo>
                    <a:lnTo>
                      <a:pt x="144" y="89"/>
                    </a:lnTo>
                    <a:lnTo>
                      <a:pt x="145" y="87"/>
                    </a:lnTo>
                    <a:lnTo>
                      <a:pt x="148" y="87"/>
                    </a:lnTo>
                    <a:lnTo>
                      <a:pt x="152" y="87"/>
                    </a:lnTo>
                    <a:lnTo>
                      <a:pt x="153" y="87"/>
                    </a:lnTo>
                    <a:lnTo>
                      <a:pt x="155" y="84"/>
                    </a:lnTo>
                    <a:lnTo>
                      <a:pt x="153" y="82"/>
                    </a:lnTo>
                    <a:lnTo>
                      <a:pt x="153" y="82"/>
                    </a:lnTo>
                    <a:lnTo>
                      <a:pt x="156" y="81"/>
                    </a:lnTo>
                    <a:lnTo>
                      <a:pt x="158" y="82"/>
                    </a:lnTo>
                    <a:lnTo>
                      <a:pt x="159" y="84"/>
                    </a:lnTo>
                    <a:lnTo>
                      <a:pt x="161" y="82"/>
                    </a:lnTo>
                    <a:lnTo>
                      <a:pt x="163" y="84"/>
                    </a:lnTo>
                    <a:lnTo>
                      <a:pt x="166" y="84"/>
                    </a:lnTo>
                    <a:lnTo>
                      <a:pt x="167" y="86"/>
                    </a:lnTo>
                    <a:lnTo>
                      <a:pt x="172" y="86"/>
                    </a:lnTo>
                    <a:lnTo>
                      <a:pt x="174" y="86"/>
                    </a:lnTo>
                    <a:lnTo>
                      <a:pt x="177" y="84"/>
                    </a:lnTo>
                    <a:lnTo>
                      <a:pt x="180" y="84"/>
                    </a:lnTo>
                    <a:lnTo>
                      <a:pt x="183" y="86"/>
                    </a:lnTo>
                    <a:lnTo>
                      <a:pt x="183" y="86"/>
                    </a:lnTo>
                    <a:lnTo>
                      <a:pt x="183" y="86"/>
                    </a:lnTo>
                    <a:lnTo>
                      <a:pt x="183" y="84"/>
                    </a:lnTo>
                    <a:lnTo>
                      <a:pt x="180" y="82"/>
                    </a:lnTo>
                    <a:lnTo>
                      <a:pt x="179" y="81"/>
                    </a:lnTo>
                    <a:lnTo>
                      <a:pt x="179" y="76"/>
                    </a:lnTo>
                    <a:lnTo>
                      <a:pt x="179" y="76"/>
                    </a:lnTo>
                    <a:lnTo>
                      <a:pt x="177" y="74"/>
                    </a:lnTo>
                    <a:lnTo>
                      <a:pt x="172" y="73"/>
                    </a:lnTo>
                    <a:lnTo>
                      <a:pt x="171" y="71"/>
                    </a:lnTo>
                    <a:lnTo>
                      <a:pt x="171" y="68"/>
                    </a:lnTo>
                    <a:lnTo>
                      <a:pt x="171" y="68"/>
                    </a:lnTo>
                    <a:lnTo>
                      <a:pt x="167" y="66"/>
                    </a:lnTo>
                    <a:lnTo>
                      <a:pt x="166" y="65"/>
                    </a:lnTo>
                    <a:lnTo>
                      <a:pt x="166" y="62"/>
                    </a:lnTo>
                    <a:lnTo>
                      <a:pt x="164" y="59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6" y="55"/>
                    </a:lnTo>
                    <a:lnTo>
                      <a:pt x="155" y="55"/>
                    </a:lnTo>
                    <a:lnTo>
                      <a:pt x="153" y="55"/>
                    </a:lnTo>
                    <a:lnTo>
                      <a:pt x="150" y="54"/>
                    </a:lnTo>
                    <a:lnTo>
                      <a:pt x="152" y="52"/>
                    </a:lnTo>
                    <a:lnTo>
                      <a:pt x="152" y="51"/>
                    </a:lnTo>
                    <a:lnTo>
                      <a:pt x="153" y="49"/>
                    </a:lnTo>
                    <a:lnTo>
                      <a:pt x="155" y="47"/>
                    </a:lnTo>
                    <a:lnTo>
                      <a:pt x="153" y="46"/>
                    </a:lnTo>
                    <a:lnTo>
                      <a:pt x="150" y="46"/>
                    </a:lnTo>
                    <a:lnTo>
                      <a:pt x="148" y="44"/>
                    </a:lnTo>
                    <a:lnTo>
                      <a:pt x="147" y="43"/>
                    </a:lnTo>
                    <a:lnTo>
                      <a:pt x="145" y="41"/>
                    </a:lnTo>
                    <a:lnTo>
                      <a:pt x="142" y="41"/>
                    </a:lnTo>
                    <a:lnTo>
                      <a:pt x="139" y="39"/>
                    </a:lnTo>
                    <a:lnTo>
                      <a:pt x="137" y="38"/>
                    </a:lnTo>
                    <a:lnTo>
                      <a:pt x="137" y="35"/>
                    </a:lnTo>
                    <a:lnTo>
                      <a:pt x="137" y="33"/>
                    </a:lnTo>
                    <a:lnTo>
                      <a:pt x="136" y="31"/>
                    </a:lnTo>
                    <a:lnTo>
                      <a:pt x="132" y="31"/>
                    </a:lnTo>
                    <a:lnTo>
                      <a:pt x="131" y="33"/>
                    </a:lnTo>
                    <a:lnTo>
                      <a:pt x="128" y="33"/>
                    </a:lnTo>
                    <a:lnTo>
                      <a:pt x="126" y="31"/>
                    </a:lnTo>
                    <a:lnTo>
                      <a:pt x="124" y="27"/>
                    </a:lnTo>
                    <a:lnTo>
                      <a:pt x="126" y="25"/>
                    </a:lnTo>
                    <a:lnTo>
                      <a:pt x="128" y="23"/>
                    </a:lnTo>
                    <a:lnTo>
                      <a:pt x="128" y="20"/>
                    </a:lnTo>
                    <a:lnTo>
                      <a:pt x="126" y="19"/>
                    </a:lnTo>
                    <a:lnTo>
                      <a:pt x="124" y="12"/>
                    </a:lnTo>
                    <a:lnTo>
                      <a:pt x="121" y="7"/>
                    </a:lnTo>
                    <a:lnTo>
                      <a:pt x="120" y="6"/>
                    </a:lnTo>
                    <a:lnTo>
                      <a:pt x="116" y="4"/>
                    </a:lnTo>
                    <a:lnTo>
                      <a:pt x="118" y="3"/>
                    </a:lnTo>
                    <a:lnTo>
                      <a:pt x="118" y="1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Google Shape;1353;p15"/>
              <p:cNvSpPr/>
              <p:nvPr/>
            </p:nvSpPr>
            <p:spPr>
              <a:xfrm>
                <a:off x="4817" y="1944"/>
                <a:ext cx="219" cy="202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02" extrusionOk="0">
                    <a:moveTo>
                      <a:pt x="27" y="6"/>
                    </a:moveTo>
                    <a:lnTo>
                      <a:pt x="29" y="8"/>
                    </a:lnTo>
                    <a:lnTo>
                      <a:pt x="26" y="12"/>
                    </a:lnTo>
                    <a:lnTo>
                      <a:pt x="18" y="17"/>
                    </a:lnTo>
                    <a:lnTo>
                      <a:pt x="18" y="19"/>
                    </a:lnTo>
                    <a:lnTo>
                      <a:pt x="15" y="22"/>
                    </a:lnTo>
                    <a:lnTo>
                      <a:pt x="11" y="22"/>
                    </a:lnTo>
                    <a:lnTo>
                      <a:pt x="10" y="23"/>
                    </a:lnTo>
                    <a:lnTo>
                      <a:pt x="10" y="25"/>
                    </a:lnTo>
                    <a:lnTo>
                      <a:pt x="8" y="27"/>
                    </a:lnTo>
                    <a:lnTo>
                      <a:pt x="10" y="31"/>
                    </a:lnTo>
                    <a:lnTo>
                      <a:pt x="10" y="35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8" y="38"/>
                    </a:lnTo>
                    <a:lnTo>
                      <a:pt x="7" y="41"/>
                    </a:lnTo>
                    <a:lnTo>
                      <a:pt x="5" y="43"/>
                    </a:lnTo>
                    <a:lnTo>
                      <a:pt x="5" y="43"/>
                    </a:lnTo>
                    <a:lnTo>
                      <a:pt x="2" y="43"/>
                    </a:lnTo>
                    <a:lnTo>
                      <a:pt x="2" y="43"/>
                    </a:lnTo>
                    <a:lnTo>
                      <a:pt x="2" y="44"/>
                    </a:lnTo>
                    <a:lnTo>
                      <a:pt x="2" y="49"/>
                    </a:lnTo>
                    <a:lnTo>
                      <a:pt x="3" y="49"/>
                    </a:lnTo>
                    <a:lnTo>
                      <a:pt x="5" y="54"/>
                    </a:lnTo>
                    <a:lnTo>
                      <a:pt x="5" y="62"/>
                    </a:lnTo>
                    <a:lnTo>
                      <a:pt x="5" y="68"/>
                    </a:lnTo>
                    <a:lnTo>
                      <a:pt x="5" y="70"/>
                    </a:lnTo>
                    <a:lnTo>
                      <a:pt x="5" y="76"/>
                    </a:lnTo>
                    <a:lnTo>
                      <a:pt x="7" y="81"/>
                    </a:lnTo>
                    <a:lnTo>
                      <a:pt x="5" y="87"/>
                    </a:lnTo>
                    <a:lnTo>
                      <a:pt x="5" y="89"/>
                    </a:lnTo>
                    <a:lnTo>
                      <a:pt x="7" y="92"/>
                    </a:lnTo>
                    <a:lnTo>
                      <a:pt x="7" y="97"/>
                    </a:lnTo>
                    <a:lnTo>
                      <a:pt x="5" y="100"/>
                    </a:lnTo>
                    <a:lnTo>
                      <a:pt x="2" y="102"/>
                    </a:lnTo>
                    <a:lnTo>
                      <a:pt x="2" y="103"/>
                    </a:lnTo>
                    <a:lnTo>
                      <a:pt x="0" y="105"/>
                    </a:lnTo>
                    <a:lnTo>
                      <a:pt x="2" y="106"/>
                    </a:lnTo>
                    <a:lnTo>
                      <a:pt x="5" y="111"/>
                    </a:lnTo>
                    <a:lnTo>
                      <a:pt x="8" y="116"/>
                    </a:lnTo>
                    <a:lnTo>
                      <a:pt x="10" y="118"/>
                    </a:lnTo>
                    <a:lnTo>
                      <a:pt x="10" y="121"/>
                    </a:lnTo>
                    <a:lnTo>
                      <a:pt x="10" y="122"/>
                    </a:lnTo>
                    <a:lnTo>
                      <a:pt x="10" y="127"/>
                    </a:lnTo>
                    <a:lnTo>
                      <a:pt x="11" y="129"/>
                    </a:lnTo>
                    <a:lnTo>
                      <a:pt x="13" y="130"/>
                    </a:lnTo>
                    <a:lnTo>
                      <a:pt x="13" y="132"/>
                    </a:lnTo>
                    <a:lnTo>
                      <a:pt x="19" y="132"/>
                    </a:lnTo>
                    <a:lnTo>
                      <a:pt x="24" y="134"/>
                    </a:lnTo>
                    <a:lnTo>
                      <a:pt x="27" y="135"/>
                    </a:lnTo>
                    <a:lnTo>
                      <a:pt x="29" y="137"/>
                    </a:lnTo>
                    <a:lnTo>
                      <a:pt x="32" y="143"/>
                    </a:lnTo>
                    <a:lnTo>
                      <a:pt x="34" y="145"/>
                    </a:lnTo>
                    <a:lnTo>
                      <a:pt x="35" y="146"/>
                    </a:lnTo>
                    <a:lnTo>
                      <a:pt x="37" y="148"/>
                    </a:lnTo>
                    <a:lnTo>
                      <a:pt x="61" y="154"/>
                    </a:lnTo>
                    <a:lnTo>
                      <a:pt x="64" y="157"/>
                    </a:lnTo>
                    <a:lnTo>
                      <a:pt x="77" y="151"/>
                    </a:lnTo>
                    <a:lnTo>
                      <a:pt x="93" y="145"/>
                    </a:lnTo>
                    <a:lnTo>
                      <a:pt x="206" y="202"/>
                    </a:lnTo>
                    <a:lnTo>
                      <a:pt x="206" y="202"/>
                    </a:lnTo>
                    <a:lnTo>
                      <a:pt x="206" y="202"/>
                    </a:lnTo>
                    <a:lnTo>
                      <a:pt x="206" y="197"/>
                    </a:lnTo>
                    <a:lnTo>
                      <a:pt x="219" y="196"/>
                    </a:lnTo>
                    <a:lnTo>
                      <a:pt x="212" y="57"/>
                    </a:lnTo>
                    <a:lnTo>
                      <a:pt x="211" y="51"/>
                    </a:lnTo>
                    <a:lnTo>
                      <a:pt x="209" y="46"/>
                    </a:lnTo>
                    <a:lnTo>
                      <a:pt x="211" y="43"/>
                    </a:lnTo>
                    <a:lnTo>
                      <a:pt x="214" y="36"/>
                    </a:lnTo>
                    <a:lnTo>
                      <a:pt x="214" y="35"/>
                    </a:lnTo>
                    <a:lnTo>
                      <a:pt x="212" y="30"/>
                    </a:lnTo>
                    <a:lnTo>
                      <a:pt x="212" y="23"/>
                    </a:lnTo>
                    <a:lnTo>
                      <a:pt x="214" y="22"/>
                    </a:lnTo>
                    <a:lnTo>
                      <a:pt x="212" y="17"/>
                    </a:lnTo>
                    <a:lnTo>
                      <a:pt x="211" y="16"/>
                    </a:lnTo>
                    <a:lnTo>
                      <a:pt x="207" y="16"/>
                    </a:lnTo>
                    <a:lnTo>
                      <a:pt x="206" y="16"/>
                    </a:lnTo>
                    <a:lnTo>
                      <a:pt x="196" y="14"/>
                    </a:lnTo>
                    <a:lnTo>
                      <a:pt x="193" y="12"/>
                    </a:lnTo>
                    <a:lnTo>
                      <a:pt x="190" y="12"/>
                    </a:lnTo>
                    <a:lnTo>
                      <a:pt x="185" y="11"/>
                    </a:lnTo>
                    <a:lnTo>
                      <a:pt x="184" y="9"/>
                    </a:lnTo>
                    <a:lnTo>
                      <a:pt x="185" y="9"/>
                    </a:lnTo>
                    <a:lnTo>
                      <a:pt x="185" y="8"/>
                    </a:lnTo>
                    <a:lnTo>
                      <a:pt x="179" y="4"/>
                    </a:lnTo>
                    <a:lnTo>
                      <a:pt x="176" y="4"/>
                    </a:lnTo>
                    <a:lnTo>
                      <a:pt x="171" y="3"/>
                    </a:lnTo>
                    <a:lnTo>
                      <a:pt x="169" y="3"/>
                    </a:lnTo>
                    <a:lnTo>
                      <a:pt x="169" y="3"/>
                    </a:lnTo>
                    <a:lnTo>
                      <a:pt x="166" y="1"/>
                    </a:lnTo>
                    <a:lnTo>
                      <a:pt x="164" y="1"/>
                    </a:lnTo>
                    <a:lnTo>
                      <a:pt x="160" y="4"/>
                    </a:lnTo>
                    <a:lnTo>
                      <a:pt x="153" y="4"/>
                    </a:lnTo>
                    <a:lnTo>
                      <a:pt x="147" y="8"/>
                    </a:lnTo>
                    <a:lnTo>
                      <a:pt x="144" y="11"/>
                    </a:lnTo>
                    <a:lnTo>
                      <a:pt x="144" y="16"/>
                    </a:lnTo>
                    <a:lnTo>
                      <a:pt x="140" y="16"/>
                    </a:lnTo>
                    <a:lnTo>
                      <a:pt x="140" y="23"/>
                    </a:lnTo>
                    <a:lnTo>
                      <a:pt x="144" y="27"/>
                    </a:lnTo>
                    <a:lnTo>
                      <a:pt x="145" y="33"/>
                    </a:lnTo>
                    <a:lnTo>
                      <a:pt x="144" y="36"/>
                    </a:lnTo>
                    <a:lnTo>
                      <a:pt x="140" y="39"/>
                    </a:lnTo>
                    <a:lnTo>
                      <a:pt x="139" y="41"/>
                    </a:lnTo>
                    <a:lnTo>
                      <a:pt x="136" y="46"/>
                    </a:lnTo>
                    <a:lnTo>
                      <a:pt x="133" y="46"/>
                    </a:lnTo>
                    <a:lnTo>
                      <a:pt x="126" y="44"/>
                    </a:lnTo>
                    <a:lnTo>
                      <a:pt x="120" y="39"/>
                    </a:lnTo>
                    <a:lnTo>
                      <a:pt x="117" y="36"/>
                    </a:lnTo>
                    <a:lnTo>
                      <a:pt x="110" y="33"/>
                    </a:lnTo>
                    <a:lnTo>
                      <a:pt x="99" y="28"/>
                    </a:lnTo>
                    <a:lnTo>
                      <a:pt x="94" y="28"/>
                    </a:lnTo>
                    <a:lnTo>
                      <a:pt x="93" y="28"/>
                    </a:lnTo>
                    <a:lnTo>
                      <a:pt x="88" y="28"/>
                    </a:lnTo>
                    <a:lnTo>
                      <a:pt x="83" y="27"/>
                    </a:lnTo>
                    <a:lnTo>
                      <a:pt x="78" y="17"/>
                    </a:lnTo>
                    <a:lnTo>
                      <a:pt x="78" y="14"/>
                    </a:lnTo>
                    <a:lnTo>
                      <a:pt x="75" y="9"/>
                    </a:lnTo>
                    <a:lnTo>
                      <a:pt x="66" y="8"/>
                    </a:lnTo>
                    <a:lnTo>
                      <a:pt x="61" y="4"/>
                    </a:lnTo>
                    <a:lnTo>
                      <a:pt x="54" y="4"/>
                    </a:lnTo>
                    <a:lnTo>
                      <a:pt x="50" y="3"/>
                    </a:lnTo>
                    <a:lnTo>
                      <a:pt x="40" y="4"/>
                    </a:lnTo>
                    <a:lnTo>
                      <a:pt x="32" y="3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26" y="1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1354;p15"/>
              <p:cNvSpPr/>
              <p:nvPr/>
            </p:nvSpPr>
            <p:spPr>
              <a:xfrm>
                <a:off x="4790" y="1878"/>
                <a:ext cx="56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6" h="109" extrusionOk="0">
                    <a:moveTo>
                      <a:pt x="13" y="10"/>
                    </a:moveTo>
                    <a:lnTo>
                      <a:pt x="13" y="15"/>
                    </a:lnTo>
                    <a:lnTo>
                      <a:pt x="13" y="19"/>
                    </a:lnTo>
                    <a:lnTo>
                      <a:pt x="10" y="26"/>
                    </a:lnTo>
                    <a:lnTo>
                      <a:pt x="11" y="29"/>
                    </a:lnTo>
                    <a:lnTo>
                      <a:pt x="13" y="30"/>
                    </a:lnTo>
                    <a:lnTo>
                      <a:pt x="13" y="32"/>
                    </a:lnTo>
                    <a:lnTo>
                      <a:pt x="11" y="34"/>
                    </a:lnTo>
                    <a:lnTo>
                      <a:pt x="10" y="35"/>
                    </a:lnTo>
                    <a:lnTo>
                      <a:pt x="13" y="37"/>
                    </a:lnTo>
                    <a:lnTo>
                      <a:pt x="11" y="38"/>
                    </a:lnTo>
                    <a:lnTo>
                      <a:pt x="10" y="43"/>
                    </a:lnTo>
                    <a:lnTo>
                      <a:pt x="8" y="45"/>
                    </a:lnTo>
                    <a:lnTo>
                      <a:pt x="7" y="46"/>
                    </a:lnTo>
                    <a:lnTo>
                      <a:pt x="5" y="46"/>
                    </a:lnTo>
                    <a:lnTo>
                      <a:pt x="2" y="51"/>
                    </a:lnTo>
                    <a:lnTo>
                      <a:pt x="0" y="58"/>
                    </a:lnTo>
                    <a:lnTo>
                      <a:pt x="2" y="58"/>
                    </a:lnTo>
                    <a:lnTo>
                      <a:pt x="3" y="62"/>
                    </a:lnTo>
                    <a:lnTo>
                      <a:pt x="2" y="64"/>
                    </a:lnTo>
                    <a:lnTo>
                      <a:pt x="3" y="66"/>
                    </a:lnTo>
                    <a:lnTo>
                      <a:pt x="5" y="67"/>
                    </a:lnTo>
                    <a:lnTo>
                      <a:pt x="10" y="70"/>
                    </a:lnTo>
                    <a:lnTo>
                      <a:pt x="10" y="74"/>
                    </a:lnTo>
                    <a:lnTo>
                      <a:pt x="15" y="75"/>
                    </a:lnTo>
                    <a:lnTo>
                      <a:pt x="15" y="77"/>
                    </a:lnTo>
                    <a:lnTo>
                      <a:pt x="18" y="77"/>
                    </a:lnTo>
                    <a:lnTo>
                      <a:pt x="21" y="82"/>
                    </a:lnTo>
                    <a:lnTo>
                      <a:pt x="29" y="109"/>
                    </a:lnTo>
                    <a:lnTo>
                      <a:pt x="32" y="109"/>
                    </a:lnTo>
                    <a:lnTo>
                      <a:pt x="32" y="109"/>
                    </a:lnTo>
                    <a:lnTo>
                      <a:pt x="34" y="107"/>
                    </a:lnTo>
                    <a:lnTo>
                      <a:pt x="35" y="104"/>
                    </a:lnTo>
                    <a:lnTo>
                      <a:pt x="37" y="102"/>
                    </a:lnTo>
                    <a:lnTo>
                      <a:pt x="37" y="102"/>
                    </a:lnTo>
                    <a:lnTo>
                      <a:pt x="37" y="101"/>
                    </a:lnTo>
                    <a:lnTo>
                      <a:pt x="37" y="97"/>
                    </a:lnTo>
                    <a:lnTo>
                      <a:pt x="35" y="93"/>
                    </a:lnTo>
                    <a:lnTo>
                      <a:pt x="37" y="91"/>
                    </a:lnTo>
                    <a:lnTo>
                      <a:pt x="37" y="89"/>
                    </a:lnTo>
                    <a:lnTo>
                      <a:pt x="38" y="88"/>
                    </a:lnTo>
                    <a:lnTo>
                      <a:pt x="42" y="88"/>
                    </a:lnTo>
                    <a:lnTo>
                      <a:pt x="45" y="85"/>
                    </a:lnTo>
                    <a:lnTo>
                      <a:pt x="45" y="83"/>
                    </a:lnTo>
                    <a:lnTo>
                      <a:pt x="53" y="78"/>
                    </a:lnTo>
                    <a:lnTo>
                      <a:pt x="56" y="74"/>
                    </a:lnTo>
                    <a:lnTo>
                      <a:pt x="54" y="72"/>
                    </a:lnTo>
                    <a:lnTo>
                      <a:pt x="53" y="67"/>
                    </a:lnTo>
                    <a:lnTo>
                      <a:pt x="54" y="66"/>
                    </a:lnTo>
                    <a:lnTo>
                      <a:pt x="53" y="66"/>
                    </a:lnTo>
                    <a:lnTo>
                      <a:pt x="48" y="62"/>
                    </a:lnTo>
                    <a:lnTo>
                      <a:pt x="48" y="61"/>
                    </a:lnTo>
                    <a:lnTo>
                      <a:pt x="48" y="59"/>
                    </a:lnTo>
                    <a:lnTo>
                      <a:pt x="45" y="58"/>
                    </a:lnTo>
                    <a:lnTo>
                      <a:pt x="45" y="59"/>
                    </a:lnTo>
                    <a:lnTo>
                      <a:pt x="45" y="59"/>
                    </a:lnTo>
                    <a:lnTo>
                      <a:pt x="43" y="61"/>
                    </a:lnTo>
                    <a:lnTo>
                      <a:pt x="42" y="59"/>
                    </a:lnTo>
                    <a:lnTo>
                      <a:pt x="42" y="58"/>
                    </a:lnTo>
                    <a:lnTo>
                      <a:pt x="38" y="58"/>
                    </a:lnTo>
                    <a:lnTo>
                      <a:pt x="35" y="54"/>
                    </a:lnTo>
                    <a:lnTo>
                      <a:pt x="32" y="51"/>
                    </a:lnTo>
                    <a:lnTo>
                      <a:pt x="34" y="46"/>
                    </a:lnTo>
                    <a:lnTo>
                      <a:pt x="40" y="42"/>
                    </a:lnTo>
                    <a:lnTo>
                      <a:pt x="45" y="38"/>
                    </a:lnTo>
                    <a:lnTo>
                      <a:pt x="46" y="37"/>
                    </a:lnTo>
                    <a:lnTo>
                      <a:pt x="45" y="35"/>
                    </a:lnTo>
                    <a:lnTo>
                      <a:pt x="46" y="34"/>
                    </a:lnTo>
                    <a:lnTo>
                      <a:pt x="46" y="32"/>
                    </a:lnTo>
                    <a:lnTo>
                      <a:pt x="45" y="30"/>
                    </a:lnTo>
                    <a:lnTo>
                      <a:pt x="45" y="26"/>
                    </a:lnTo>
                    <a:lnTo>
                      <a:pt x="40" y="24"/>
                    </a:lnTo>
                    <a:lnTo>
                      <a:pt x="37" y="19"/>
                    </a:lnTo>
                    <a:lnTo>
                      <a:pt x="38" y="16"/>
                    </a:lnTo>
                    <a:lnTo>
                      <a:pt x="42" y="15"/>
                    </a:lnTo>
                    <a:lnTo>
                      <a:pt x="42" y="11"/>
                    </a:lnTo>
                    <a:lnTo>
                      <a:pt x="45" y="7"/>
                    </a:lnTo>
                    <a:lnTo>
                      <a:pt x="45" y="5"/>
                    </a:lnTo>
                    <a:lnTo>
                      <a:pt x="43" y="3"/>
                    </a:lnTo>
                    <a:lnTo>
                      <a:pt x="38" y="8"/>
                    </a:lnTo>
                    <a:lnTo>
                      <a:pt x="37" y="10"/>
                    </a:lnTo>
                    <a:lnTo>
                      <a:pt x="35" y="10"/>
                    </a:lnTo>
                    <a:lnTo>
                      <a:pt x="32" y="5"/>
                    </a:lnTo>
                    <a:lnTo>
                      <a:pt x="32" y="3"/>
                    </a:lnTo>
                    <a:lnTo>
                      <a:pt x="32" y="2"/>
                    </a:lnTo>
                    <a:lnTo>
                      <a:pt x="30" y="0"/>
                    </a:lnTo>
                    <a:lnTo>
                      <a:pt x="27" y="0"/>
                    </a:lnTo>
                    <a:lnTo>
                      <a:pt x="27" y="2"/>
                    </a:lnTo>
                    <a:lnTo>
                      <a:pt x="26" y="0"/>
                    </a:lnTo>
                    <a:lnTo>
                      <a:pt x="21" y="0"/>
                    </a:lnTo>
                    <a:lnTo>
                      <a:pt x="16" y="3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8"/>
                    </a:lnTo>
                    <a:lnTo>
                      <a:pt x="13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5" name="Google Shape;1355;p15"/>
              <p:cNvSpPr/>
              <p:nvPr/>
            </p:nvSpPr>
            <p:spPr>
              <a:xfrm>
                <a:off x="4832" y="1932"/>
                <a:ext cx="4" cy="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6" name="Google Shape;1356;p15"/>
              <p:cNvSpPr/>
              <p:nvPr/>
            </p:nvSpPr>
            <p:spPr>
              <a:xfrm>
                <a:off x="4572" y="1881"/>
                <a:ext cx="282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75" extrusionOk="0">
                    <a:moveTo>
                      <a:pt x="94" y="34"/>
                    </a:moveTo>
                    <a:lnTo>
                      <a:pt x="95" y="37"/>
                    </a:lnTo>
                    <a:lnTo>
                      <a:pt x="95" y="39"/>
                    </a:lnTo>
                    <a:lnTo>
                      <a:pt x="95" y="40"/>
                    </a:lnTo>
                    <a:lnTo>
                      <a:pt x="95" y="45"/>
                    </a:lnTo>
                    <a:lnTo>
                      <a:pt x="95" y="50"/>
                    </a:lnTo>
                    <a:lnTo>
                      <a:pt x="95" y="53"/>
                    </a:lnTo>
                    <a:lnTo>
                      <a:pt x="97" y="63"/>
                    </a:lnTo>
                    <a:lnTo>
                      <a:pt x="99" y="67"/>
                    </a:lnTo>
                    <a:lnTo>
                      <a:pt x="100" y="69"/>
                    </a:lnTo>
                    <a:lnTo>
                      <a:pt x="102" y="71"/>
                    </a:lnTo>
                    <a:lnTo>
                      <a:pt x="103" y="72"/>
                    </a:lnTo>
                    <a:lnTo>
                      <a:pt x="105" y="72"/>
                    </a:lnTo>
                    <a:lnTo>
                      <a:pt x="107" y="72"/>
                    </a:lnTo>
                    <a:lnTo>
                      <a:pt x="105" y="77"/>
                    </a:lnTo>
                    <a:lnTo>
                      <a:pt x="105" y="77"/>
                    </a:lnTo>
                    <a:lnTo>
                      <a:pt x="103" y="80"/>
                    </a:lnTo>
                    <a:lnTo>
                      <a:pt x="88" y="80"/>
                    </a:lnTo>
                    <a:lnTo>
                      <a:pt x="83" y="80"/>
                    </a:lnTo>
                    <a:lnTo>
                      <a:pt x="80" y="86"/>
                    </a:lnTo>
                    <a:lnTo>
                      <a:pt x="76" y="88"/>
                    </a:lnTo>
                    <a:lnTo>
                      <a:pt x="76" y="91"/>
                    </a:lnTo>
                    <a:lnTo>
                      <a:pt x="76" y="96"/>
                    </a:lnTo>
                    <a:lnTo>
                      <a:pt x="75" y="99"/>
                    </a:lnTo>
                    <a:lnTo>
                      <a:pt x="65" y="106"/>
                    </a:lnTo>
                    <a:lnTo>
                      <a:pt x="49" y="115"/>
                    </a:lnTo>
                    <a:lnTo>
                      <a:pt x="38" y="122"/>
                    </a:lnTo>
                    <a:lnTo>
                      <a:pt x="33" y="123"/>
                    </a:lnTo>
                    <a:lnTo>
                      <a:pt x="27" y="123"/>
                    </a:lnTo>
                    <a:lnTo>
                      <a:pt x="25" y="123"/>
                    </a:lnTo>
                    <a:lnTo>
                      <a:pt x="21" y="123"/>
                    </a:lnTo>
                    <a:lnTo>
                      <a:pt x="14" y="125"/>
                    </a:lnTo>
                    <a:lnTo>
                      <a:pt x="9" y="128"/>
                    </a:lnTo>
                    <a:lnTo>
                      <a:pt x="6" y="131"/>
                    </a:lnTo>
                    <a:lnTo>
                      <a:pt x="0" y="136"/>
                    </a:lnTo>
                    <a:lnTo>
                      <a:pt x="0" y="147"/>
                    </a:lnTo>
                    <a:lnTo>
                      <a:pt x="0" y="147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51" y="185"/>
                    </a:lnTo>
                    <a:lnTo>
                      <a:pt x="51" y="185"/>
                    </a:lnTo>
                    <a:lnTo>
                      <a:pt x="143" y="248"/>
                    </a:lnTo>
                    <a:lnTo>
                      <a:pt x="145" y="254"/>
                    </a:lnTo>
                    <a:lnTo>
                      <a:pt x="148" y="257"/>
                    </a:lnTo>
                    <a:lnTo>
                      <a:pt x="153" y="256"/>
                    </a:lnTo>
                    <a:lnTo>
                      <a:pt x="156" y="257"/>
                    </a:lnTo>
                    <a:lnTo>
                      <a:pt x="159" y="260"/>
                    </a:lnTo>
                    <a:lnTo>
                      <a:pt x="162" y="262"/>
                    </a:lnTo>
                    <a:lnTo>
                      <a:pt x="166" y="264"/>
                    </a:lnTo>
                    <a:lnTo>
                      <a:pt x="166" y="267"/>
                    </a:lnTo>
                    <a:lnTo>
                      <a:pt x="164" y="270"/>
                    </a:lnTo>
                    <a:lnTo>
                      <a:pt x="164" y="273"/>
                    </a:lnTo>
                    <a:lnTo>
                      <a:pt x="169" y="275"/>
                    </a:lnTo>
                    <a:lnTo>
                      <a:pt x="175" y="273"/>
                    </a:lnTo>
                    <a:lnTo>
                      <a:pt x="180" y="271"/>
                    </a:lnTo>
                    <a:lnTo>
                      <a:pt x="180" y="271"/>
                    </a:lnTo>
                    <a:lnTo>
                      <a:pt x="201" y="267"/>
                    </a:lnTo>
                    <a:lnTo>
                      <a:pt x="218" y="251"/>
                    </a:lnTo>
                    <a:lnTo>
                      <a:pt x="282" y="211"/>
                    </a:lnTo>
                    <a:lnTo>
                      <a:pt x="282" y="211"/>
                    </a:lnTo>
                    <a:lnTo>
                      <a:pt x="280" y="209"/>
                    </a:lnTo>
                    <a:lnTo>
                      <a:pt x="279" y="208"/>
                    </a:lnTo>
                    <a:lnTo>
                      <a:pt x="277" y="206"/>
                    </a:lnTo>
                    <a:lnTo>
                      <a:pt x="274" y="200"/>
                    </a:lnTo>
                    <a:lnTo>
                      <a:pt x="272" y="198"/>
                    </a:lnTo>
                    <a:lnTo>
                      <a:pt x="269" y="197"/>
                    </a:lnTo>
                    <a:lnTo>
                      <a:pt x="264" y="195"/>
                    </a:lnTo>
                    <a:lnTo>
                      <a:pt x="258" y="195"/>
                    </a:lnTo>
                    <a:lnTo>
                      <a:pt x="258" y="193"/>
                    </a:lnTo>
                    <a:lnTo>
                      <a:pt x="256" y="192"/>
                    </a:lnTo>
                    <a:lnTo>
                      <a:pt x="255" y="190"/>
                    </a:lnTo>
                    <a:lnTo>
                      <a:pt x="255" y="185"/>
                    </a:lnTo>
                    <a:lnTo>
                      <a:pt x="255" y="184"/>
                    </a:lnTo>
                    <a:lnTo>
                      <a:pt x="255" y="181"/>
                    </a:lnTo>
                    <a:lnTo>
                      <a:pt x="253" y="179"/>
                    </a:lnTo>
                    <a:lnTo>
                      <a:pt x="250" y="174"/>
                    </a:lnTo>
                    <a:lnTo>
                      <a:pt x="247" y="169"/>
                    </a:lnTo>
                    <a:lnTo>
                      <a:pt x="245" y="168"/>
                    </a:lnTo>
                    <a:lnTo>
                      <a:pt x="247" y="166"/>
                    </a:lnTo>
                    <a:lnTo>
                      <a:pt x="247" y="165"/>
                    </a:lnTo>
                    <a:lnTo>
                      <a:pt x="250" y="163"/>
                    </a:lnTo>
                    <a:lnTo>
                      <a:pt x="252" y="160"/>
                    </a:lnTo>
                    <a:lnTo>
                      <a:pt x="252" y="155"/>
                    </a:lnTo>
                    <a:lnTo>
                      <a:pt x="250" y="152"/>
                    </a:lnTo>
                    <a:lnTo>
                      <a:pt x="250" y="150"/>
                    </a:lnTo>
                    <a:lnTo>
                      <a:pt x="252" y="144"/>
                    </a:lnTo>
                    <a:lnTo>
                      <a:pt x="250" y="139"/>
                    </a:lnTo>
                    <a:lnTo>
                      <a:pt x="250" y="133"/>
                    </a:lnTo>
                    <a:lnTo>
                      <a:pt x="250" y="131"/>
                    </a:lnTo>
                    <a:lnTo>
                      <a:pt x="250" y="125"/>
                    </a:lnTo>
                    <a:lnTo>
                      <a:pt x="250" y="117"/>
                    </a:lnTo>
                    <a:lnTo>
                      <a:pt x="248" y="112"/>
                    </a:lnTo>
                    <a:lnTo>
                      <a:pt x="247" y="112"/>
                    </a:lnTo>
                    <a:lnTo>
                      <a:pt x="247" y="107"/>
                    </a:lnTo>
                    <a:lnTo>
                      <a:pt x="247" y="106"/>
                    </a:lnTo>
                    <a:lnTo>
                      <a:pt x="247" y="106"/>
                    </a:lnTo>
                    <a:lnTo>
                      <a:pt x="239" y="79"/>
                    </a:lnTo>
                    <a:lnTo>
                      <a:pt x="236" y="74"/>
                    </a:lnTo>
                    <a:lnTo>
                      <a:pt x="233" y="74"/>
                    </a:lnTo>
                    <a:lnTo>
                      <a:pt x="233" y="72"/>
                    </a:lnTo>
                    <a:lnTo>
                      <a:pt x="228" y="71"/>
                    </a:lnTo>
                    <a:lnTo>
                      <a:pt x="228" y="67"/>
                    </a:lnTo>
                    <a:lnTo>
                      <a:pt x="223" y="64"/>
                    </a:lnTo>
                    <a:lnTo>
                      <a:pt x="221" y="63"/>
                    </a:lnTo>
                    <a:lnTo>
                      <a:pt x="220" y="61"/>
                    </a:lnTo>
                    <a:lnTo>
                      <a:pt x="221" y="59"/>
                    </a:lnTo>
                    <a:lnTo>
                      <a:pt x="220" y="55"/>
                    </a:lnTo>
                    <a:lnTo>
                      <a:pt x="218" y="55"/>
                    </a:lnTo>
                    <a:lnTo>
                      <a:pt x="220" y="48"/>
                    </a:lnTo>
                    <a:lnTo>
                      <a:pt x="223" y="43"/>
                    </a:lnTo>
                    <a:lnTo>
                      <a:pt x="225" y="43"/>
                    </a:lnTo>
                    <a:lnTo>
                      <a:pt x="226" y="42"/>
                    </a:lnTo>
                    <a:lnTo>
                      <a:pt x="228" y="40"/>
                    </a:lnTo>
                    <a:lnTo>
                      <a:pt x="229" y="35"/>
                    </a:lnTo>
                    <a:lnTo>
                      <a:pt x="231" y="34"/>
                    </a:lnTo>
                    <a:lnTo>
                      <a:pt x="228" y="32"/>
                    </a:lnTo>
                    <a:lnTo>
                      <a:pt x="229" y="31"/>
                    </a:lnTo>
                    <a:lnTo>
                      <a:pt x="231" y="29"/>
                    </a:lnTo>
                    <a:lnTo>
                      <a:pt x="231" y="27"/>
                    </a:lnTo>
                    <a:lnTo>
                      <a:pt x="229" y="26"/>
                    </a:lnTo>
                    <a:lnTo>
                      <a:pt x="228" y="23"/>
                    </a:lnTo>
                    <a:lnTo>
                      <a:pt x="231" y="16"/>
                    </a:lnTo>
                    <a:lnTo>
                      <a:pt x="231" y="12"/>
                    </a:lnTo>
                    <a:lnTo>
                      <a:pt x="231" y="7"/>
                    </a:lnTo>
                    <a:lnTo>
                      <a:pt x="231" y="5"/>
                    </a:lnTo>
                    <a:lnTo>
                      <a:pt x="231" y="4"/>
                    </a:lnTo>
                    <a:lnTo>
                      <a:pt x="229" y="2"/>
                    </a:lnTo>
                    <a:lnTo>
                      <a:pt x="226" y="4"/>
                    </a:lnTo>
                    <a:lnTo>
                      <a:pt x="225" y="4"/>
                    </a:lnTo>
                    <a:lnTo>
                      <a:pt x="218" y="5"/>
                    </a:lnTo>
                    <a:lnTo>
                      <a:pt x="215" y="2"/>
                    </a:lnTo>
                    <a:lnTo>
                      <a:pt x="212" y="0"/>
                    </a:lnTo>
                    <a:lnTo>
                      <a:pt x="210" y="2"/>
                    </a:lnTo>
                    <a:lnTo>
                      <a:pt x="209" y="5"/>
                    </a:lnTo>
                    <a:lnTo>
                      <a:pt x="204" y="4"/>
                    </a:lnTo>
                    <a:lnTo>
                      <a:pt x="204" y="2"/>
                    </a:lnTo>
                    <a:lnTo>
                      <a:pt x="201" y="0"/>
                    </a:lnTo>
                    <a:lnTo>
                      <a:pt x="197" y="0"/>
                    </a:lnTo>
                    <a:lnTo>
                      <a:pt x="197" y="4"/>
                    </a:lnTo>
                    <a:lnTo>
                      <a:pt x="194" y="4"/>
                    </a:lnTo>
                    <a:lnTo>
                      <a:pt x="194" y="5"/>
                    </a:lnTo>
                    <a:lnTo>
                      <a:pt x="193" y="5"/>
                    </a:lnTo>
                    <a:lnTo>
                      <a:pt x="190" y="5"/>
                    </a:lnTo>
                    <a:lnTo>
                      <a:pt x="186" y="7"/>
                    </a:lnTo>
                    <a:lnTo>
                      <a:pt x="183" y="7"/>
                    </a:lnTo>
                    <a:lnTo>
                      <a:pt x="182" y="4"/>
                    </a:lnTo>
                    <a:lnTo>
                      <a:pt x="178" y="4"/>
                    </a:lnTo>
                    <a:lnTo>
                      <a:pt x="177" y="4"/>
                    </a:lnTo>
                    <a:lnTo>
                      <a:pt x="172" y="4"/>
                    </a:lnTo>
                    <a:lnTo>
                      <a:pt x="170" y="4"/>
                    </a:lnTo>
                    <a:lnTo>
                      <a:pt x="169" y="4"/>
                    </a:lnTo>
                    <a:lnTo>
                      <a:pt x="166" y="4"/>
                    </a:lnTo>
                    <a:lnTo>
                      <a:pt x="164" y="4"/>
                    </a:lnTo>
                    <a:lnTo>
                      <a:pt x="162" y="7"/>
                    </a:lnTo>
                    <a:lnTo>
                      <a:pt x="159" y="7"/>
                    </a:lnTo>
                    <a:lnTo>
                      <a:pt x="158" y="5"/>
                    </a:lnTo>
                    <a:lnTo>
                      <a:pt x="153" y="8"/>
                    </a:lnTo>
                    <a:lnTo>
                      <a:pt x="151" y="8"/>
                    </a:lnTo>
                    <a:lnTo>
                      <a:pt x="148" y="7"/>
                    </a:lnTo>
                    <a:lnTo>
                      <a:pt x="145" y="8"/>
                    </a:lnTo>
                    <a:lnTo>
                      <a:pt x="140" y="8"/>
                    </a:lnTo>
                    <a:lnTo>
                      <a:pt x="137" y="8"/>
                    </a:lnTo>
                    <a:lnTo>
                      <a:pt x="129" y="13"/>
                    </a:lnTo>
                    <a:lnTo>
                      <a:pt x="126" y="13"/>
                    </a:lnTo>
                    <a:lnTo>
                      <a:pt x="124" y="13"/>
                    </a:lnTo>
                    <a:lnTo>
                      <a:pt x="121" y="16"/>
                    </a:lnTo>
                    <a:lnTo>
                      <a:pt x="121" y="18"/>
                    </a:lnTo>
                    <a:lnTo>
                      <a:pt x="118" y="20"/>
                    </a:lnTo>
                    <a:lnTo>
                      <a:pt x="116" y="20"/>
                    </a:lnTo>
                    <a:lnTo>
                      <a:pt x="116" y="20"/>
                    </a:lnTo>
                    <a:lnTo>
                      <a:pt x="115" y="20"/>
                    </a:lnTo>
                    <a:lnTo>
                      <a:pt x="113" y="21"/>
                    </a:lnTo>
                    <a:lnTo>
                      <a:pt x="111" y="21"/>
                    </a:lnTo>
                    <a:lnTo>
                      <a:pt x="108" y="21"/>
                    </a:lnTo>
                    <a:lnTo>
                      <a:pt x="105" y="24"/>
                    </a:lnTo>
                    <a:lnTo>
                      <a:pt x="103" y="26"/>
                    </a:lnTo>
                    <a:lnTo>
                      <a:pt x="102" y="27"/>
                    </a:lnTo>
                    <a:lnTo>
                      <a:pt x="100" y="29"/>
                    </a:lnTo>
                    <a:lnTo>
                      <a:pt x="95" y="31"/>
                    </a:lnTo>
                    <a:lnTo>
                      <a:pt x="91" y="31"/>
                    </a:lnTo>
                    <a:lnTo>
                      <a:pt x="92" y="32"/>
                    </a:lnTo>
                    <a:lnTo>
                      <a:pt x="94" y="3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7" name="Google Shape;1357;p15"/>
              <p:cNvSpPr/>
              <p:nvPr/>
            </p:nvSpPr>
            <p:spPr>
              <a:xfrm>
                <a:off x="4516" y="1901"/>
                <a:ext cx="163" cy="127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27" extrusionOk="0">
                    <a:moveTo>
                      <a:pt x="56" y="127"/>
                    </a:moveTo>
                    <a:lnTo>
                      <a:pt x="56" y="127"/>
                    </a:lnTo>
                    <a:lnTo>
                      <a:pt x="56" y="116"/>
                    </a:lnTo>
                    <a:lnTo>
                      <a:pt x="62" y="111"/>
                    </a:lnTo>
                    <a:lnTo>
                      <a:pt x="65" y="108"/>
                    </a:lnTo>
                    <a:lnTo>
                      <a:pt x="70" y="105"/>
                    </a:lnTo>
                    <a:lnTo>
                      <a:pt x="77" y="103"/>
                    </a:lnTo>
                    <a:lnTo>
                      <a:pt x="81" y="103"/>
                    </a:lnTo>
                    <a:lnTo>
                      <a:pt x="83" y="103"/>
                    </a:lnTo>
                    <a:lnTo>
                      <a:pt x="89" y="103"/>
                    </a:lnTo>
                    <a:lnTo>
                      <a:pt x="94" y="102"/>
                    </a:lnTo>
                    <a:lnTo>
                      <a:pt x="105" y="95"/>
                    </a:lnTo>
                    <a:lnTo>
                      <a:pt x="121" y="86"/>
                    </a:lnTo>
                    <a:lnTo>
                      <a:pt x="131" y="79"/>
                    </a:lnTo>
                    <a:lnTo>
                      <a:pt x="132" y="76"/>
                    </a:lnTo>
                    <a:lnTo>
                      <a:pt x="132" y="71"/>
                    </a:lnTo>
                    <a:lnTo>
                      <a:pt x="132" y="68"/>
                    </a:lnTo>
                    <a:lnTo>
                      <a:pt x="136" y="66"/>
                    </a:lnTo>
                    <a:lnTo>
                      <a:pt x="139" y="60"/>
                    </a:lnTo>
                    <a:lnTo>
                      <a:pt x="144" y="60"/>
                    </a:lnTo>
                    <a:lnTo>
                      <a:pt x="159" y="60"/>
                    </a:lnTo>
                    <a:lnTo>
                      <a:pt x="161" y="57"/>
                    </a:lnTo>
                    <a:lnTo>
                      <a:pt x="161" y="57"/>
                    </a:lnTo>
                    <a:lnTo>
                      <a:pt x="163" y="52"/>
                    </a:lnTo>
                    <a:lnTo>
                      <a:pt x="161" y="52"/>
                    </a:lnTo>
                    <a:lnTo>
                      <a:pt x="159" y="52"/>
                    </a:lnTo>
                    <a:lnTo>
                      <a:pt x="158" y="51"/>
                    </a:lnTo>
                    <a:lnTo>
                      <a:pt x="156" y="49"/>
                    </a:lnTo>
                    <a:lnTo>
                      <a:pt x="155" y="47"/>
                    </a:lnTo>
                    <a:lnTo>
                      <a:pt x="153" y="43"/>
                    </a:lnTo>
                    <a:lnTo>
                      <a:pt x="151" y="33"/>
                    </a:lnTo>
                    <a:lnTo>
                      <a:pt x="151" y="30"/>
                    </a:lnTo>
                    <a:lnTo>
                      <a:pt x="151" y="25"/>
                    </a:lnTo>
                    <a:lnTo>
                      <a:pt x="151" y="20"/>
                    </a:lnTo>
                    <a:lnTo>
                      <a:pt x="151" y="19"/>
                    </a:lnTo>
                    <a:lnTo>
                      <a:pt x="151" y="17"/>
                    </a:lnTo>
                    <a:lnTo>
                      <a:pt x="150" y="14"/>
                    </a:lnTo>
                    <a:lnTo>
                      <a:pt x="148" y="12"/>
                    </a:lnTo>
                    <a:lnTo>
                      <a:pt x="147" y="11"/>
                    </a:lnTo>
                    <a:lnTo>
                      <a:pt x="145" y="11"/>
                    </a:lnTo>
                    <a:lnTo>
                      <a:pt x="137" y="11"/>
                    </a:lnTo>
                    <a:lnTo>
                      <a:pt x="136" y="9"/>
                    </a:lnTo>
                    <a:lnTo>
                      <a:pt x="136" y="6"/>
                    </a:lnTo>
                    <a:lnTo>
                      <a:pt x="134" y="6"/>
                    </a:lnTo>
                    <a:lnTo>
                      <a:pt x="134" y="6"/>
                    </a:lnTo>
                    <a:lnTo>
                      <a:pt x="131" y="9"/>
                    </a:lnTo>
                    <a:lnTo>
                      <a:pt x="128" y="9"/>
                    </a:lnTo>
                    <a:lnTo>
                      <a:pt x="123" y="9"/>
                    </a:lnTo>
                    <a:lnTo>
                      <a:pt x="120" y="7"/>
                    </a:lnTo>
                    <a:lnTo>
                      <a:pt x="116" y="9"/>
                    </a:lnTo>
                    <a:lnTo>
                      <a:pt x="113" y="11"/>
                    </a:lnTo>
                    <a:lnTo>
                      <a:pt x="110" y="9"/>
                    </a:lnTo>
                    <a:lnTo>
                      <a:pt x="105" y="6"/>
                    </a:lnTo>
                    <a:lnTo>
                      <a:pt x="104" y="4"/>
                    </a:lnTo>
                    <a:lnTo>
                      <a:pt x="104" y="3"/>
                    </a:lnTo>
                    <a:lnTo>
                      <a:pt x="104" y="1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1"/>
                    </a:lnTo>
                    <a:lnTo>
                      <a:pt x="94" y="4"/>
                    </a:lnTo>
                    <a:lnTo>
                      <a:pt x="94" y="11"/>
                    </a:lnTo>
                    <a:lnTo>
                      <a:pt x="91" y="15"/>
                    </a:lnTo>
                    <a:lnTo>
                      <a:pt x="91" y="20"/>
                    </a:lnTo>
                    <a:lnTo>
                      <a:pt x="89" y="25"/>
                    </a:lnTo>
                    <a:lnTo>
                      <a:pt x="83" y="30"/>
                    </a:lnTo>
                    <a:lnTo>
                      <a:pt x="81" y="31"/>
                    </a:lnTo>
                    <a:lnTo>
                      <a:pt x="78" y="33"/>
                    </a:lnTo>
                    <a:lnTo>
                      <a:pt x="72" y="35"/>
                    </a:lnTo>
                    <a:lnTo>
                      <a:pt x="69" y="39"/>
                    </a:lnTo>
                    <a:lnTo>
                      <a:pt x="67" y="39"/>
                    </a:lnTo>
                    <a:lnTo>
                      <a:pt x="62" y="43"/>
                    </a:lnTo>
                    <a:lnTo>
                      <a:pt x="57" y="44"/>
                    </a:lnTo>
                    <a:lnTo>
                      <a:pt x="56" y="47"/>
                    </a:lnTo>
                    <a:lnTo>
                      <a:pt x="50" y="51"/>
                    </a:lnTo>
                    <a:lnTo>
                      <a:pt x="53" y="55"/>
                    </a:lnTo>
                    <a:lnTo>
                      <a:pt x="51" y="60"/>
                    </a:lnTo>
                    <a:lnTo>
                      <a:pt x="46" y="65"/>
                    </a:lnTo>
                    <a:lnTo>
                      <a:pt x="42" y="71"/>
                    </a:lnTo>
                    <a:lnTo>
                      <a:pt x="42" y="74"/>
                    </a:lnTo>
                    <a:lnTo>
                      <a:pt x="45" y="79"/>
                    </a:lnTo>
                    <a:lnTo>
                      <a:pt x="43" y="86"/>
                    </a:lnTo>
                    <a:lnTo>
                      <a:pt x="43" y="86"/>
                    </a:lnTo>
                    <a:lnTo>
                      <a:pt x="45" y="89"/>
                    </a:lnTo>
                    <a:lnTo>
                      <a:pt x="45" y="92"/>
                    </a:lnTo>
                    <a:lnTo>
                      <a:pt x="35" y="102"/>
                    </a:lnTo>
                    <a:lnTo>
                      <a:pt x="35" y="106"/>
                    </a:lnTo>
                    <a:lnTo>
                      <a:pt x="30" y="111"/>
                    </a:lnTo>
                    <a:lnTo>
                      <a:pt x="26" y="111"/>
                    </a:lnTo>
                    <a:lnTo>
                      <a:pt x="16" y="119"/>
                    </a:lnTo>
                    <a:lnTo>
                      <a:pt x="3" y="122"/>
                    </a:lnTo>
                    <a:lnTo>
                      <a:pt x="0" y="127"/>
                    </a:lnTo>
                    <a:lnTo>
                      <a:pt x="56" y="127"/>
                    </a:lnTo>
                    <a:lnTo>
                      <a:pt x="56" y="12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8" name="Google Shape;1358;p15"/>
              <p:cNvSpPr/>
              <p:nvPr/>
            </p:nvSpPr>
            <p:spPr>
              <a:xfrm>
                <a:off x="4457" y="2028"/>
                <a:ext cx="115" cy="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4" extrusionOk="0">
                    <a:moveTo>
                      <a:pt x="56" y="67"/>
                    </a:moveTo>
                    <a:lnTo>
                      <a:pt x="58" y="64"/>
                    </a:lnTo>
                    <a:lnTo>
                      <a:pt x="61" y="61"/>
                    </a:lnTo>
                    <a:lnTo>
                      <a:pt x="64" y="61"/>
                    </a:lnTo>
                    <a:lnTo>
                      <a:pt x="69" y="61"/>
                    </a:lnTo>
                    <a:lnTo>
                      <a:pt x="70" y="24"/>
                    </a:lnTo>
                    <a:lnTo>
                      <a:pt x="115" y="24"/>
                    </a:lnTo>
                    <a:lnTo>
                      <a:pt x="115" y="5"/>
                    </a:lnTo>
                    <a:lnTo>
                      <a:pt x="115" y="5"/>
                    </a:lnTo>
                    <a:lnTo>
                      <a:pt x="115" y="0"/>
                    </a:lnTo>
                    <a:lnTo>
                      <a:pt x="59" y="0"/>
                    </a:lnTo>
                    <a:lnTo>
                      <a:pt x="53" y="8"/>
                    </a:lnTo>
                    <a:lnTo>
                      <a:pt x="53" y="13"/>
                    </a:lnTo>
                    <a:lnTo>
                      <a:pt x="50" y="13"/>
                    </a:lnTo>
                    <a:lnTo>
                      <a:pt x="40" y="18"/>
                    </a:lnTo>
                    <a:lnTo>
                      <a:pt x="40" y="21"/>
                    </a:lnTo>
                    <a:lnTo>
                      <a:pt x="35" y="24"/>
                    </a:lnTo>
                    <a:lnTo>
                      <a:pt x="37" y="27"/>
                    </a:lnTo>
                    <a:lnTo>
                      <a:pt x="29" y="40"/>
                    </a:lnTo>
                    <a:lnTo>
                      <a:pt x="27" y="43"/>
                    </a:lnTo>
                    <a:lnTo>
                      <a:pt x="21" y="50"/>
                    </a:lnTo>
                    <a:lnTo>
                      <a:pt x="19" y="51"/>
                    </a:lnTo>
                    <a:lnTo>
                      <a:pt x="16" y="59"/>
                    </a:lnTo>
                    <a:lnTo>
                      <a:pt x="16" y="61"/>
                    </a:lnTo>
                    <a:lnTo>
                      <a:pt x="10" y="69"/>
                    </a:lnTo>
                    <a:lnTo>
                      <a:pt x="10" y="69"/>
                    </a:lnTo>
                    <a:lnTo>
                      <a:pt x="11" y="70"/>
                    </a:lnTo>
                    <a:lnTo>
                      <a:pt x="10" y="72"/>
                    </a:lnTo>
                    <a:lnTo>
                      <a:pt x="5" y="80"/>
                    </a:lnTo>
                    <a:lnTo>
                      <a:pt x="3" y="80"/>
                    </a:lnTo>
                    <a:lnTo>
                      <a:pt x="2" y="83"/>
                    </a:lnTo>
                    <a:lnTo>
                      <a:pt x="2" y="86"/>
                    </a:lnTo>
                    <a:lnTo>
                      <a:pt x="0" y="89"/>
                    </a:lnTo>
                    <a:lnTo>
                      <a:pt x="0" y="94"/>
                    </a:lnTo>
                    <a:lnTo>
                      <a:pt x="56" y="93"/>
                    </a:lnTo>
                    <a:lnTo>
                      <a:pt x="56" y="6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Google Shape;1359;p15"/>
              <p:cNvSpPr/>
              <p:nvPr/>
            </p:nvSpPr>
            <p:spPr>
              <a:xfrm>
                <a:off x="4456" y="2033"/>
                <a:ext cx="167" cy="183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83" extrusionOk="0">
                    <a:moveTo>
                      <a:pt x="11" y="163"/>
                    </a:moveTo>
                    <a:lnTo>
                      <a:pt x="12" y="159"/>
                    </a:lnTo>
                    <a:lnTo>
                      <a:pt x="20" y="158"/>
                    </a:lnTo>
                    <a:lnTo>
                      <a:pt x="28" y="155"/>
                    </a:lnTo>
                    <a:lnTo>
                      <a:pt x="30" y="155"/>
                    </a:lnTo>
                    <a:lnTo>
                      <a:pt x="36" y="158"/>
                    </a:lnTo>
                    <a:lnTo>
                      <a:pt x="41" y="158"/>
                    </a:lnTo>
                    <a:lnTo>
                      <a:pt x="43" y="163"/>
                    </a:lnTo>
                    <a:lnTo>
                      <a:pt x="43" y="163"/>
                    </a:lnTo>
                    <a:lnTo>
                      <a:pt x="46" y="164"/>
                    </a:lnTo>
                    <a:lnTo>
                      <a:pt x="47" y="163"/>
                    </a:lnTo>
                    <a:lnTo>
                      <a:pt x="49" y="164"/>
                    </a:lnTo>
                    <a:lnTo>
                      <a:pt x="51" y="164"/>
                    </a:lnTo>
                    <a:lnTo>
                      <a:pt x="52" y="164"/>
                    </a:lnTo>
                    <a:lnTo>
                      <a:pt x="52" y="167"/>
                    </a:lnTo>
                    <a:lnTo>
                      <a:pt x="55" y="171"/>
                    </a:lnTo>
                    <a:lnTo>
                      <a:pt x="55" y="174"/>
                    </a:lnTo>
                    <a:lnTo>
                      <a:pt x="59" y="174"/>
                    </a:lnTo>
                    <a:lnTo>
                      <a:pt x="60" y="177"/>
                    </a:lnTo>
                    <a:lnTo>
                      <a:pt x="62" y="179"/>
                    </a:lnTo>
                    <a:lnTo>
                      <a:pt x="65" y="180"/>
                    </a:lnTo>
                    <a:lnTo>
                      <a:pt x="67" y="183"/>
                    </a:lnTo>
                    <a:lnTo>
                      <a:pt x="67" y="183"/>
                    </a:lnTo>
                    <a:lnTo>
                      <a:pt x="70" y="180"/>
                    </a:lnTo>
                    <a:lnTo>
                      <a:pt x="74" y="180"/>
                    </a:lnTo>
                    <a:lnTo>
                      <a:pt x="76" y="175"/>
                    </a:lnTo>
                    <a:lnTo>
                      <a:pt x="76" y="174"/>
                    </a:lnTo>
                    <a:lnTo>
                      <a:pt x="76" y="169"/>
                    </a:lnTo>
                    <a:lnTo>
                      <a:pt x="79" y="167"/>
                    </a:lnTo>
                    <a:lnTo>
                      <a:pt x="82" y="167"/>
                    </a:lnTo>
                    <a:lnTo>
                      <a:pt x="84" y="171"/>
                    </a:lnTo>
                    <a:lnTo>
                      <a:pt x="86" y="175"/>
                    </a:lnTo>
                    <a:lnTo>
                      <a:pt x="87" y="177"/>
                    </a:lnTo>
                    <a:lnTo>
                      <a:pt x="90" y="171"/>
                    </a:lnTo>
                    <a:lnTo>
                      <a:pt x="98" y="167"/>
                    </a:lnTo>
                    <a:lnTo>
                      <a:pt x="102" y="167"/>
                    </a:lnTo>
                    <a:lnTo>
                      <a:pt x="102" y="172"/>
                    </a:lnTo>
                    <a:lnTo>
                      <a:pt x="103" y="174"/>
                    </a:lnTo>
                    <a:lnTo>
                      <a:pt x="105" y="171"/>
                    </a:lnTo>
                    <a:lnTo>
                      <a:pt x="106" y="171"/>
                    </a:lnTo>
                    <a:lnTo>
                      <a:pt x="110" y="174"/>
                    </a:lnTo>
                    <a:lnTo>
                      <a:pt x="110" y="174"/>
                    </a:lnTo>
                    <a:lnTo>
                      <a:pt x="161" y="174"/>
                    </a:lnTo>
                    <a:lnTo>
                      <a:pt x="165" y="161"/>
                    </a:lnTo>
                    <a:lnTo>
                      <a:pt x="161" y="158"/>
                    </a:lnTo>
                    <a:lnTo>
                      <a:pt x="149" y="35"/>
                    </a:lnTo>
                    <a:lnTo>
                      <a:pt x="167" y="33"/>
                    </a:lnTo>
                    <a:lnTo>
                      <a:pt x="167" y="33"/>
                    </a:lnTo>
                    <a:lnTo>
                      <a:pt x="167" y="33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16" y="19"/>
                    </a:lnTo>
                    <a:lnTo>
                      <a:pt x="71" y="19"/>
                    </a:lnTo>
                    <a:lnTo>
                      <a:pt x="70" y="56"/>
                    </a:lnTo>
                    <a:lnTo>
                      <a:pt x="65" y="56"/>
                    </a:lnTo>
                    <a:lnTo>
                      <a:pt x="62" y="56"/>
                    </a:lnTo>
                    <a:lnTo>
                      <a:pt x="59" y="59"/>
                    </a:lnTo>
                    <a:lnTo>
                      <a:pt x="57" y="62"/>
                    </a:lnTo>
                    <a:lnTo>
                      <a:pt x="57" y="88"/>
                    </a:lnTo>
                    <a:lnTo>
                      <a:pt x="1" y="89"/>
                    </a:lnTo>
                    <a:lnTo>
                      <a:pt x="1" y="89"/>
                    </a:lnTo>
                    <a:lnTo>
                      <a:pt x="0" y="92"/>
                    </a:lnTo>
                    <a:lnTo>
                      <a:pt x="0" y="97"/>
                    </a:lnTo>
                    <a:lnTo>
                      <a:pt x="3" y="94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8" y="97"/>
                    </a:lnTo>
                    <a:lnTo>
                      <a:pt x="11" y="104"/>
                    </a:lnTo>
                    <a:lnTo>
                      <a:pt x="9" y="105"/>
                    </a:lnTo>
                    <a:lnTo>
                      <a:pt x="11" y="108"/>
                    </a:lnTo>
                    <a:lnTo>
                      <a:pt x="9" y="113"/>
                    </a:lnTo>
                    <a:lnTo>
                      <a:pt x="8" y="113"/>
                    </a:lnTo>
                    <a:lnTo>
                      <a:pt x="6" y="113"/>
                    </a:lnTo>
                    <a:lnTo>
                      <a:pt x="11" y="119"/>
                    </a:lnTo>
                    <a:lnTo>
                      <a:pt x="12" y="134"/>
                    </a:lnTo>
                    <a:lnTo>
                      <a:pt x="12" y="145"/>
                    </a:lnTo>
                    <a:lnTo>
                      <a:pt x="9" y="150"/>
                    </a:lnTo>
                    <a:lnTo>
                      <a:pt x="6" y="158"/>
                    </a:lnTo>
                    <a:lnTo>
                      <a:pt x="6" y="164"/>
                    </a:lnTo>
                    <a:lnTo>
                      <a:pt x="8" y="163"/>
                    </a:lnTo>
                    <a:lnTo>
                      <a:pt x="11" y="1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1360;p15"/>
              <p:cNvSpPr/>
              <p:nvPr/>
            </p:nvSpPr>
            <p:spPr>
              <a:xfrm>
                <a:off x="4523" y="2066"/>
                <a:ext cx="229" cy="214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14" extrusionOk="0">
                    <a:moveTo>
                      <a:pt x="97" y="206"/>
                    </a:moveTo>
                    <a:lnTo>
                      <a:pt x="97" y="203"/>
                    </a:lnTo>
                    <a:lnTo>
                      <a:pt x="97" y="201"/>
                    </a:lnTo>
                    <a:lnTo>
                      <a:pt x="98" y="200"/>
                    </a:lnTo>
                    <a:lnTo>
                      <a:pt x="98" y="197"/>
                    </a:lnTo>
                    <a:lnTo>
                      <a:pt x="98" y="193"/>
                    </a:lnTo>
                    <a:lnTo>
                      <a:pt x="100" y="192"/>
                    </a:lnTo>
                    <a:lnTo>
                      <a:pt x="103" y="189"/>
                    </a:lnTo>
                    <a:lnTo>
                      <a:pt x="108" y="182"/>
                    </a:lnTo>
                    <a:lnTo>
                      <a:pt x="111" y="177"/>
                    </a:lnTo>
                    <a:lnTo>
                      <a:pt x="111" y="176"/>
                    </a:lnTo>
                    <a:lnTo>
                      <a:pt x="114" y="169"/>
                    </a:lnTo>
                    <a:lnTo>
                      <a:pt x="116" y="169"/>
                    </a:lnTo>
                    <a:lnTo>
                      <a:pt x="116" y="168"/>
                    </a:lnTo>
                    <a:lnTo>
                      <a:pt x="121" y="168"/>
                    </a:lnTo>
                    <a:lnTo>
                      <a:pt x="122" y="168"/>
                    </a:lnTo>
                    <a:lnTo>
                      <a:pt x="130" y="165"/>
                    </a:lnTo>
                    <a:lnTo>
                      <a:pt x="130" y="163"/>
                    </a:lnTo>
                    <a:lnTo>
                      <a:pt x="138" y="157"/>
                    </a:lnTo>
                    <a:lnTo>
                      <a:pt x="149" y="152"/>
                    </a:lnTo>
                    <a:lnTo>
                      <a:pt x="152" y="149"/>
                    </a:lnTo>
                    <a:lnTo>
                      <a:pt x="157" y="146"/>
                    </a:lnTo>
                    <a:lnTo>
                      <a:pt x="164" y="146"/>
                    </a:lnTo>
                    <a:lnTo>
                      <a:pt x="167" y="144"/>
                    </a:lnTo>
                    <a:lnTo>
                      <a:pt x="172" y="146"/>
                    </a:lnTo>
                    <a:lnTo>
                      <a:pt x="173" y="146"/>
                    </a:lnTo>
                    <a:lnTo>
                      <a:pt x="175" y="147"/>
                    </a:lnTo>
                    <a:lnTo>
                      <a:pt x="175" y="147"/>
                    </a:lnTo>
                    <a:lnTo>
                      <a:pt x="178" y="147"/>
                    </a:lnTo>
                    <a:lnTo>
                      <a:pt x="188" y="146"/>
                    </a:lnTo>
                    <a:lnTo>
                      <a:pt x="191" y="147"/>
                    </a:lnTo>
                    <a:lnTo>
                      <a:pt x="195" y="144"/>
                    </a:lnTo>
                    <a:lnTo>
                      <a:pt x="202" y="144"/>
                    </a:lnTo>
                    <a:lnTo>
                      <a:pt x="203" y="144"/>
                    </a:lnTo>
                    <a:lnTo>
                      <a:pt x="208" y="142"/>
                    </a:lnTo>
                    <a:lnTo>
                      <a:pt x="213" y="142"/>
                    </a:lnTo>
                    <a:lnTo>
                      <a:pt x="216" y="139"/>
                    </a:lnTo>
                    <a:lnTo>
                      <a:pt x="224" y="136"/>
                    </a:lnTo>
                    <a:lnTo>
                      <a:pt x="224" y="133"/>
                    </a:lnTo>
                    <a:lnTo>
                      <a:pt x="224" y="128"/>
                    </a:lnTo>
                    <a:lnTo>
                      <a:pt x="227" y="126"/>
                    </a:lnTo>
                    <a:lnTo>
                      <a:pt x="227" y="114"/>
                    </a:lnTo>
                    <a:lnTo>
                      <a:pt x="229" y="86"/>
                    </a:lnTo>
                    <a:lnTo>
                      <a:pt x="229" y="86"/>
                    </a:lnTo>
                    <a:lnTo>
                      <a:pt x="224" y="88"/>
                    </a:lnTo>
                    <a:lnTo>
                      <a:pt x="218" y="90"/>
                    </a:lnTo>
                    <a:lnTo>
                      <a:pt x="213" y="88"/>
                    </a:lnTo>
                    <a:lnTo>
                      <a:pt x="213" y="85"/>
                    </a:lnTo>
                    <a:lnTo>
                      <a:pt x="215" y="82"/>
                    </a:lnTo>
                    <a:lnTo>
                      <a:pt x="215" y="79"/>
                    </a:lnTo>
                    <a:lnTo>
                      <a:pt x="211" y="77"/>
                    </a:lnTo>
                    <a:lnTo>
                      <a:pt x="208" y="75"/>
                    </a:lnTo>
                    <a:lnTo>
                      <a:pt x="205" y="72"/>
                    </a:lnTo>
                    <a:lnTo>
                      <a:pt x="202" y="71"/>
                    </a:lnTo>
                    <a:lnTo>
                      <a:pt x="197" y="72"/>
                    </a:lnTo>
                    <a:lnTo>
                      <a:pt x="194" y="69"/>
                    </a:lnTo>
                    <a:lnTo>
                      <a:pt x="192" y="63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2" y="2"/>
                    </a:lnTo>
                    <a:lnTo>
                      <a:pt x="94" y="125"/>
                    </a:lnTo>
                    <a:lnTo>
                      <a:pt x="98" y="128"/>
                    </a:lnTo>
                    <a:lnTo>
                      <a:pt x="94" y="141"/>
                    </a:lnTo>
                    <a:lnTo>
                      <a:pt x="43" y="141"/>
                    </a:lnTo>
                    <a:lnTo>
                      <a:pt x="43" y="141"/>
                    </a:lnTo>
                    <a:lnTo>
                      <a:pt x="39" y="138"/>
                    </a:lnTo>
                    <a:lnTo>
                      <a:pt x="38" y="138"/>
                    </a:lnTo>
                    <a:lnTo>
                      <a:pt x="36" y="141"/>
                    </a:lnTo>
                    <a:lnTo>
                      <a:pt x="35" y="139"/>
                    </a:lnTo>
                    <a:lnTo>
                      <a:pt x="35" y="134"/>
                    </a:lnTo>
                    <a:lnTo>
                      <a:pt x="31" y="134"/>
                    </a:lnTo>
                    <a:lnTo>
                      <a:pt x="23" y="138"/>
                    </a:lnTo>
                    <a:lnTo>
                      <a:pt x="20" y="144"/>
                    </a:lnTo>
                    <a:lnTo>
                      <a:pt x="19" y="142"/>
                    </a:lnTo>
                    <a:lnTo>
                      <a:pt x="17" y="138"/>
                    </a:lnTo>
                    <a:lnTo>
                      <a:pt x="15" y="134"/>
                    </a:lnTo>
                    <a:lnTo>
                      <a:pt x="12" y="134"/>
                    </a:lnTo>
                    <a:lnTo>
                      <a:pt x="9" y="136"/>
                    </a:lnTo>
                    <a:lnTo>
                      <a:pt x="9" y="141"/>
                    </a:lnTo>
                    <a:lnTo>
                      <a:pt x="9" y="142"/>
                    </a:lnTo>
                    <a:lnTo>
                      <a:pt x="7" y="147"/>
                    </a:lnTo>
                    <a:lnTo>
                      <a:pt x="3" y="147"/>
                    </a:lnTo>
                    <a:lnTo>
                      <a:pt x="0" y="150"/>
                    </a:lnTo>
                    <a:lnTo>
                      <a:pt x="1" y="152"/>
                    </a:lnTo>
                    <a:lnTo>
                      <a:pt x="1" y="153"/>
                    </a:lnTo>
                    <a:lnTo>
                      <a:pt x="3" y="157"/>
                    </a:lnTo>
                    <a:lnTo>
                      <a:pt x="1" y="161"/>
                    </a:lnTo>
                    <a:lnTo>
                      <a:pt x="1" y="163"/>
                    </a:lnTo>
                    <a:lnTo>
                      <a:pt x="4" y="166"/>
                    </a:lnTo>
                    <a:lnTo>
                      <a:pt x="6" y="171"/>
                    </a:lnTo>
                    <a:lnTo>
                      <a:pt x="7" y="171"/>
                    </a:lnTo>
                    <a:lnTo>
                      <a:pt x="9" y="171"/>
                    </a:lnTo>
                    <a:lnTo>
                      <a:pt x="11" y="173"/>
                    </a:lnTo>
                    <a:lnTo>
                      <a:pt x="12" y="174"/>
                    </a:lnTo>
                    <a:lnTo>
                      <a:pt x="14" y="177"/>
                    </a:lnTo>
                    <a:lnTo>
                      <a:pt x="14" y="179"/>
                    </a:lnTo>
                    <a:lnTo>
                      <a:pt x="12" y="181"/>
                    </a:lnTo>
                    <a:lnTo>
                      <a:pt x="12" y="182"/>
                    </a:lnTo>
                    <a:lnTo>
                      <a:pt x="15" y="184"/>
                    </a:lnTo>
                    <a:lnTo>
                      <a:pt x="15" y="187"/>
                    </a:lnTo>
                    <a:lnTo>
                      <a:pt x="15" y="189"/>
                    </a:lnTo>
                    <a:lnTo>
                      <a:pt x="15" y="189"/>
                    </a:lnTo>
                    <a:lnTo>
                      <a:pt x="17" y="190"/>
                    </a:lnTo>
                    <a:lnTo>
                      <a:pt x="20" y="189"/>
                    </a:lnTo>
                    <a:lnTo>
                      <a:pt x="22" y="189"/>
                    </a:lnTo>
                    <a:lnTo>
                      <a:pt x="25" y="192"/>
                    </a:lnTo>
                    <a:lnTo>
                      <a:pt x="28" y="192"/>
                    </a:lnTo>
                    <a:lnTo>
                      <a:pt x="31" y="189"/>
                    </a:lnTo>
                    <a:lnTo>
                      <a:pt x="33" y="189"/>
                    </a:lnTo>
                    <a:lnTo>
                      <a:pt x="36" y="185"/>
                    </a:lnTo>
                    <a:lnTo>
                      <a:pt x="39" y="185"/>
                    </a:lnTo>
                    <a:lnTo>
                      <a:pt x="43" y="187"/>
                    </a:lnTo>
                    <a:lnTo>
                      <a:pt x="44" y="185"/>
                    </a:lnTo>
                    <a:lnTo>
                      <a:pt x="46" y="184"/>
                    </a:lnTo>
                    <a:lnTo>
                      <a:pt x="47" y="185"/>
                    </a:lnTo>
                    <a:lnTo>
                      <a:pt x="49" y="189"/>
                    </a:lnTo>
                    <a:lnTo>
                      <a:pt x="50" y="192"/>
                    </a:lnTo>
                    <a:lnTo>
                      <a:pt x="50" y="195"/>
                    </a:lnTo>
                    <a:lnTo>
                      <a:pt x="52" y="197"/>
                    </a:lnTo>
                    <a:lnTo>
                      <a:pt x="55" y="198"/>
                    </a:lnTo>
                    <a:lnTo>
                      <a:pt x="55" y="200"/>
                    </a:lnTo>
                    <a:lnTo>
                      <a:pt x="52" y="203"/>
                    </a:lnTo>
                    <a:lnTo>
                      <a:pt x="50" y="206"/>
                    </a:lnTo>
                    <a:lnTo>
                      <a:pt x="54" y="206"/>
                    </a:lnTo>
                    <a:lnTo>
                      <a:pt x="55" y="205"/>
                    </a:lnTo>
                    <a:lnTo>
                      <a:pt x="57" y="205"/>
                    </a:lnTo>
                    <a:lnTo>
                      <a:pt x="57" y="206"/>
                    </a:lnTo>
                    <a:lnTo>
                      <a:pt x="58" y="208"/>
                    </a:lnTo>
                    <a:lnTo>
                      <a:pt x="58" y="209"/>
                    </a:lnTo>
                    <a:lnTo>
                      <a:pt x="62" y="209"/>
                    </a:lnTo>
                    <a:lnTo>
                      <a:pt x="63" y="211"/>
                    </a:lnTo>
                    <a:lnTo>
                      <a:pt x="63" y="214"/>
                    </a:lnTo>
                    <a:lnTo>
                      <a:pt x="66" y="211"/>
                    </a:lnTo>
                    <a:lnTo>
                      <a:pt x="68" y="211"/>
                    </a:lnTo>
                    <a:lnTo>
                      <a:pt x="73" y="212"/>
                    </a:lnTo>
                    <a:lnTo>
                      <a:pt x="78" y="212"/>
                    </a:lnTo>
                    <a:lnTo>
                      <a:pt x="79" y="212"/>
                    </a:lnTo>
                    <a:lnTo>
                      <a:pt x="79" y="211"/>
                    </a:lnTo>
                    <a:lnTo>
                      <a:pt x="84" y="209"/>
                    </a:lnTo>
                    <a:lnTo>
                      <a:pt x="87" y="211"/>
                    </a:lnTo>
                    <a:lnTo>
                      <a:pt x="87" y="211"/>
                    </a:lnTo>
                    <a:lnTo>
                      <a:pt x="87" y="212"/>
                    </a:lnTo>
                    <a:lnTo>
                      <a:pt x="92" y="214"/>
                    </a:lnTo>
                    <a:lnTo>
                      <a:pt x="95" y="211"/>
                    </a:lnTo>
                    <a:lnTo>
                      <a:pt x="97" y="209"/>
                    </a:lnTo>
                    <a:lnTo>
                      <a:pt x="97" y="2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1361;p15"/>
              <p:cNvSpPr/>
              <p:nvPr/>
            </p:nvSpPr>
            <p:spPr>
              <a:xfrm>
                <a:off x="4620" y="2210"/>
                <a:ext cx="105" cy="7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78" extrusionOk="0">
                    <a:moveTo>
                      <a:pt x="102" y="38"/>
                    </a:moveTo>
                    <a:lnTo>
                      <a:pt x="103" y="37"/>
                    </a:lnTo>
                    <a:lnTo>
                      <a:pt x="103" y="33"/>
                    </a:lnTo>
                    <a:lnTo>
                      <a:pt x="102" y="33"/>
                    </a:lnTo>
                    <a:lnTo>
                      <a:pt x="102" y="30"/>
                    </a:lnTo>
                    <a:lnTo>
                      <a:pt x="100" y="30"/>
                    </a:lnTo>
                    <a:lnTo>
                      <a:pt x="94" y="33"/>
                    </a:lnTo>
                    <a:lnTo>
                      <a:pt x="89" y="30"/>
                    </a:lnTo>
                    <a:lnTo>
                      <a:pt x="89" y="24"/>
                    </a:lnTo>
                    <a:lnTo>
                      <a:pt x="75" y="14"/>
                    </a:lnTo>
                    <a:lnTo>
                      <a:pt x="75" y="11"/>
                    </a:lnTo>
                    <a:lnTo>
                      <a:pt x="76" y="8"/>
                    </a:lnTo>
                    <a:lnTo>
                      <a:pt x="78" y="5"/>
                    </a:lnTo>
                    <a:lnTo>
                      <a:pt x="78" y="3"/>
                    </a:lnTo>
                    <a:lnTo>
                      <a:pt x="76" y="2"/>
                    </a:lnTo>
                    <a:lnTo>
                      <a:pt x="75" y="2"/>
                    </a:lnTo>
                    <a:lnTo>
                      <a:pt x="70" y="0"/>
                    </a:lnTo>
                    <a:lnTo>
                      <a:pt x="67" y="2"/>
                    </a:lnTo>
                    <a:lnTo>
                      <a:pt x="60" y="2"/>
                    </a:lnTo>
                    <a:lnTo>
                      <a:pt x="55" y="5"/>
                    </a:lnTo>
                    <a:lnTo>
                      <a:pt x="52" y="8"/>
                    </a:lnTo>
                    <a:lnTo>
                      <a:pt x="41" y="13"/>
                    </a:lnTo>
                    <a:lnTo>
                      <a:pt x="33" y="19"/>
                    </a:lnTo>
                    <a:lnTo>
                      <a:pt x="33" y="21"/>
                    </a:lnTo>
                    <a:lnTo>
                      <a:pt x="25" y="24"/>
                    </a:lnTo>
                    <a:lnTo>
                      <a:pt x="24" y="24"/>
                    </a:lnTo>
                    <a:lnTo>
                      <a:pt x="19" y="24"/>
                    </a:lnTo>
                    <a:lnTo>
                      <a:pt x="19" y="25"/>
                    </a:lnTo>
                    <a:lnTo>
                      <a:pt x="17" y="25"/>
                    </a:lnTo>
                    <a:lnTo>
                      <a:pt x="14" y="32"/>
                    </a:lnTo>
                    <a:lnTo>
                      <a:pt x="14" y="33"/>
                    </a:lnTo>
                    <a:lnTo>
                      <a:pt x="11" y="38"/>
                    </a:lnTo>
                    <a:lnTo>
                      <a:pt x="6" y="45"/>
                    </a:lnTo>
                    <a:lnTo>
                      <a:pt x="3" y="48"/>
                    </a:lnTo>
                    <a:lnTo>
                      <a:pt x="1" y="49"/>
                    </a:lnTo>
                    <a:lnTo>
                      <a:pt x="1" y="53"/>
                    </a:lnTo>
                    <a:lnTo>
                      <a:pt x="1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0" y="62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4" y="68"/>
                    </a:lnTo>
                    <a:lnTo>
                      <a:pt x="9" y="72"/>
                    </a:lnTo>
                    <a:lnTo>
                      <a:pt x="11" y="72"/>
                    </a:lnTo>
                    <a:lnTo>
                      <a:pt x="12" y="72"/>
                    </a:lnTo>
                    <a:lnTo>
                      <a:pt x="16" y="72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4" y="78"/>
                    </a:lnTo>
                    <a:lnTo>
                      <a:pt x="27" y="76"/>
                    </a:lnTo>
                    <a:lnTo>
                      <a:pt x="30" y="75"/>
                    </a:lnTo>
                    <a:lnTo>
                      <a:pt x="32" y="75"/>
                    </a:lnTo>
                    <a:lnTo>
                      <a:pt x="33" y="76"/>
                    </a:lnTo>
                    <a:lnTo>
                      <a:pt x="36" y="78"/>
                    </a:lnTo>
                    <a:lnTo>
                      <a:pt x="36" y="73"/>
                    </a:lnTo>
                    <a:lnTo>
                      <a:pt x="35" y="68"/>
                    </a:lnTo>
                    <a:lnTo>
                      <a:pt x="33" y="68"/>
                    </a:lnTo>
                    <a:lnTo>
                      <a:pt x="33" y="64"/>
                    </a:lnTo>
                    <a:lnTo>
                      <a:pt x="33" y="61"/>
                    </a:lnTo>
                    <a:lnTo>
                      <a:pt x="38" y="61"/>
                    </a:lnTo>
                    <a:lnTo>
                      <a:pt x="49" y="61"/>
                    </a:lnTo>
                    <a:lnTo>
                      <a:pt x="49" y="59"/>
                    </a:lnTo>
                    <a:lnTo>
                      <a:pt x="57" y="59"/>
                    </a:lnTo>
                    <a:lnTo>
                      <a:pt x="62" y="59"/>
                    </a:lnTo>
                    <a:lnTo>
                      <a:pt x="65" y="59"/>
                    </a:lnTo>
                    <a:lnTo>
                      <a:pt x="68" y="57"/>
                    </a:lnTo>
                    <a:lnTo>
                      <a:pt x="70" y="57"/>
                    </a:lnTo>
                    <a:lnTo>
                      <a:pt x="70" y="57"/>
                    </a:lnTo>
                    <a:lnTo>
                      <a:pt x="71" y="57"/>
                    </a:lnTo>
                    <a:lnTo>
                      <a:pt x="86" y="61"/>
                    </a:lnTo>
                    <a:lnTo>
                      <a:pt x="86" y="59"/>
                    </a:lnTo>
                    <a:lnTo>
                      <a:pt x="89" y="59"/>
                    </a:lnTo>
                    <a:lnTo>
                      <a:pt x="89" y="56"/>
                    </a:lnTo>
                    <a:lnTo>
                      <a:pt x="91" y="54"/>
                    </a:lnTo>
                    <a:lnTo>
                      <a:pt x="91" y="51"/>
                    </a:lnTo>
                    <a:lnTo>
                      <a:pt x="94" y="51"/>
                    </a:lnTo>
                    <a:lnTo>
                      <a:pt x="95" y="51"/>
                    </a:lnTo>
                    <a:lnTo>
                      <a:pt x="100" y="49"/>
                    </a:lnTo>
                    <a:lnTo>
                      <a:pt x="102" y="48"/>
                    </a:lnTo>
                    <a:lnTo>
                      <a:pt x="105" y="45"/>
                    </a:lnTo>
                    <a:lnTo>
                      <a:pt x="105" y="43"/>
                    </a:lnTo>
                    <a:lnTo>
                      <a:pt x="105" y="43"/>
                    </a:lnTo>
                    <a:lnTo>
                      <a:pt x="102" y="3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2" name="Google Shape;1362;p15"/>
              <p:cNvSpPr/>
              <p:nvPr/>
            </p:nvSpPr>
            <p:spPr>
              <a:xfrm>
                <a:off x="4449" y="2188"/>
                <a:ext cx="89" cy="67"/>
              </a:xfrm>
              <a:custGeom>
                <a:avLst/>
                <a:gdLst/>
                <a:ahLst/>
                <a:cxnLst/>
                <a:rect l="l" t="t" r="r" b="b"/>
                <a:pathLst>
                  <a:path w="89" h="67" extrusionOk="0">
                    <a:moveTo>
                      <a:pt x="18" y="62"/>
                    </a:moveTo>
                    <a:lnTo>
                      <a:pt x="27" y="62"/>
                    </a:lnTo>
                    <a:lnTo>
                      <a:pt x="30" y="59"/>
                    </a:lnTo>
                    <a:lnTo>
                      <a:pt x="35" y="57"/>
                    </a:lnTo>
                    <a:lnTo>
                      <a:pt x="48" y="57"/>
                    </a:lnTo>
                    <a:lnTo>
                      <a:pt x="51" y="59"/>
                    </a:lnTo>
                    <a:lnTo>
                      <a:pt x="51" y="59"/>
                    </a:lnTo>
                    <a:lnTo>
                      <a:pt x="54" y="57"/>
                    </a:lnTo>
                    <a:lnTo>
                      <a:pt x="62" y="57"/>
                    </a:lnTo>
                    <a:lnTo>
                      <a:pt x="69" y="60"/>
                    </a:lnTo>
                    <a:lnTo>
                      <a:pt x="70" y="62"/>
                    </a:lnTo>
                    <a:lnTo>
                      <a:pt x="75" y="62"/>
                    </a:lnTo>
                    <a:lnTo>
                      <a:pt x="80" y="63"/>
                    </a:lnTo>
                    <a:lnTo>
                      <a:pt x="81" y="62"/>
                    </a:lnTo>
                    <a:lnTo>
                      <a:pt x="85" y="62"/>
                    </a:lnTo>
                    <a:lnTo>
                      <a:pt x="86" y="63"/>
                    </a:lnTo>
                    <a:lnTo>
                      <a:pt x="89" y="65"/>
                    </a:lnTo>
                    <a:lnTo>
                      <a:pt x="89" y="67"/>
                    </a:lnTo>
                    <a:lnTo>
                      <a:pt x="89" y="65"/>
                    </a:lnTo>
                    <a:lnTo>
                      <a:pt x="89" y="62"/>
                    </a:lnTo>
                    <a:lnTo>
                      <a:pt x="86" y="60"/>
                    </a:lnTo>
                    <a:lnTo>
                      <a:pt x="86" y="59"/>
                    </a:lnTo>
                    <a:lnTo>
                      <a:pt x="88" y="57"/>
                    </a:lnTo>
                    <a:lnTo>
                      <a:pt x="88" y="55"/>
                    </a:lnTo>
                    <a:lnTo>
                      <a:pt x="86" y="52"/>
                    </a:lnTo>
                    <a:lnTo>
                      <a:pt x="85" y="51"/>
                    </a:lnTo>
                    <a:lnTo>
                      <a:pt x="83" y="49"/>
                    </a:lnTo>
                    <a:lnTo>
                      <a:pt x="81" y="49"/>
                    </a:lnTo>
                    <a:lnTo>
                      <a:pt x="80" y="49"/>
                    </a:lnTo>
                    <a:lnTo>
                      <a:pt x="78" y="44"/>
                    </a:lnTo>
                    <a:lnTo>
                      <a:pt x="75" y="41"/>
                    </a:lnTo>
                    <a:lnTo>
                      <a:pt x="75" y="39"/>
                    </a:lnTo>
                    <a:lnTo>
                      <a:pt x="77" y="35"/>
                    </a:lnTo>
                    <a:lnTo>
                      <a:pt x="75" y="31"/>
                    </a:lnTo>
                    <a:lnTo>
                      <a:pt x="75" y="30"/>
                    </a:lnTo>
                    <a:lnTo>
                      <a:pt x="74" y="28"/>
                    </a:lnTo>
                    <a:lnTo>
                      <a:pt x="72" y="25"/>
                    </a:lnTo>
                    <a:lnTo>
                      <a:pt x="69" y="24"/>
                    </a:lnTo>
                    <a:lnTo>
                      <a:pt x="67" y="22"/>
                    </a:lnTo>
                    <a:lnTo>
                      <a:pt x="66" y="19"/>
                    </a:lnTo>
                    <a:lnTo>
                      <a:pt x="62" y="19"/>
                    </a:lnTo>
                    <a:lnTo>
                      <a:pt x="62" y="16"/>
                    </a:lnTo>
                    <a:lnTo>
                      <a:pt x="59" y="12"/>
                    </a:lnTo>
                    <a:lnTo>
                      <a:pt x="59" y="9"/>
                    </a:lnTo>
                    <a:lnTo>
                      <a:pt x="58" y="9"/>
                    </a:lnTo>
                    <a:lnTo>
                      <a:pt x="56" y="9"/>
                    </a:lnTo>
                    <a:lnTo>
                      <a:pt x="54" y="8"/>
                    </a:lnTo>
                    <a:lnTo>
                      <a:pt x="53" y="9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48" y="3"/>
                    </a:lnTo>
                    <a:lnTo>
                      <a:pt x="43" y="3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27" y="3"/>
                    </a:lnTo>
                    <a:lnTo>
                      <a:pt x="19" y="4"/>
                    </a:lnTo>
                    <a:lnTo>
                      <a:pt x="18" y="8"/>
                    </a:lnTo>
                    <a:lnTo>
                      <a:pt x="15" y="8"/>
                    </a:lnTo>
                    <a:lnTo>
                      <a:pt x="13" y="9"/>
                    </a:lnTo>
                    <a:lnTo>
                      <a:pt x="11" y="14"/>
                    </a:lnTo>
                    <a:lnTo>
                      <a:pt x="8" y="20"/>
                    </a:lnTo>
                    <a:lnTo>
                      <a:pt x="0" y="28"/>
                    </a:lnTo>
                    <a:lnTo>
                      <a:pt x="5" y="31"/>
                    </a:lnTo>
                    <a:lnTo>
                      <a:pt x="7" y="38"/>
                    </a:lnTo>
                    <a:lnTo>
                      <a:pt x="10" y="38"/>
                    </a:lnTo>
                    <a:lnTo>
                      <a:pt x="10" y="41"/>
                    </a:lnTo>
                    <a:lnTo>
                      <a:pt x="8" y="41"/>
                    </a:lnTo>
                    <a:lnTo>
                      <a:pt x="13" y="43"/>
                    </a:lnTo>
                    <a:lnTo>
                      <a:pt x="10" y="44"/>
                    </a:lnTo>
                    <a:lnTo>
                      <a:pt x="11" y="46"/>
                    </a:lnTo>
                    <a:lnTo>
                      <a:pt x="18" y="46"/>
                    </a:lnTo>
                    <a:lnTo>
                      <a:pt x="19" y="44"/>
                    </a:lnTo>
                    <a:lnTo>
                      <a:pt x="21" y="44"/>
                    </a:lnTo>
                    <a:lnTo>
                      <a:pt x="26" y="41"/>
                    </a:lnTo>
                    <a:lnTo>
                      <a:pt x="30" y="39"/>
                    </a:lnTo>
                    <a:lnTo>
                      <a:pt x="32" y="39"/>
                    </a:lnTo>
                    <a:lnTo>
                      <a:pt x="37" y="39"/>
                    </a:lnTo>
                    <a:lnTo>
                      <a:pt x="40" y="43"/>
                    </a:lnTo>
                    <a:lnTo>
                      <a:pt x="43" y="43"/>
                    </a:lnTo>
                    <a:lnTo>
                      <a:pt x="50" y="46"/>
                    </a:lnTo>
                    <a:lnTo>
                      <a:pt x="51" y="46"/>
                    </a:lnTo>
                    <a:lnTo>
                      <a:pt x="51" y="47"/>
                    </a:lnTo>
                    <a:lnTo>
                      <a:pt x="51" y="51"/>
                    </a:lnTo>
                    <a:lnTo>
                      <a:pt x="48" y="49"/>
                    </a:lnTo>
                    <a:lnTo>
                      <a:pt x="43" y="47"/>
                    </a:lnTo>
                    <a:lnTo>
                      <a:pt x="40" y="47"/>
                    </a:lnTo>
                    <a:lnTo>
                      <a:pt x="37" y="46"/>
                    </a:lnTo>
                    <a:lnTo>
                      <a:pt x="34" y="44"/>
                    </a:lnTo>
                    <a:lnTo>
                      <a:pt x="32" y="44"/>
                    </a:lnTo>
                    <a:lnTo>
                      <a:pt x="29" y="47"/>
                    </a:lnTo>
                    <a:lnTo>
                      <a:pt x="29" y="46"/>
                    </a:lnTo>
                    <a:lnTo>
                      <a:pt x="27" y="46"/>
                    </a:lnTo>
                    <a:lnTo>
                      <a:pt x="24" y="47"/>
                    </a:lnTo>
                    <a:lnTo>
                      <a:pt x="21" y="49"/>
                    </a:lnTo>
                    <a:lnTo>
                      <a:pt x="19" y="51"/>
                    </a:lnTo>
                    <a:lnTo>
                      <a:pt x="10" y="51"/>
                    </a:lnTo>
                    <a:lnTo>
                      <a:pt x="8" y="52"/>
                    </a:lnTo>
                    <a:lnTo>
                      <a:pt x="8" y="55"/>
                    </a:lnTo>
                    <a:lnTo>
                      <a:pt x="7" y="57"/>
                    </a:lnTo>
                    <a:lnTo>
                      <a:pt x="8" y="59"/>
                    </a:lnTo>
                    <a:lnTo>
                      <a:pt x="11" y="57"/>
                    </a:lnTo>
                    <a:lnTo>
                      <a:pt x="16" y="59"/>
                    </a:lnTo>
                    <a:lnTo>
                      <a:pt x="13" y="60"/>
                    </a:lnTo>
                    <a:lnTo>
                      <a:pt x="11" y="60"/>
                    </a:lnTo>
                    <a:lnTo>
                      <a:pt x="10" y="59"/>
                    </a:lnTo>
                    <a:lnTo>
                      <a:pt x="10" y="60"/>
                    </a:lnTo>
                    <a:lnTo>
                      <a:pt x="10" y="63"/>
                    </a:lnTo>
                    <a:lnTo>
                      <a:pt x="13" y="63"/>
                    </a:lnTo>
                    <a:lnTo>
                      <a:pt x="18" y="6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3" name="Google Shape;1363;p15"/>
              <p:cNvSpPr/>
              <p:nvPr/>
            </p:nvSpPr>
            <p:spPr>
              <a:xfrm>
                <a:off x="4456" y="2227"/>
                <a:ext cx="44" cy="13"/>
              </a:xfrm>
              <a:custGeom>
                <a:avLst/>
                <a:gdLst/>
                <a:ahLst/>
                <a:cxnLst/>
                <a:rect l="l" t="t" r="r" b="b"/>
                <a:pathLst>
                  <a:path w="44" h="13" extrusionOk="0">
                    <a:moveTo>
                      <a:pt x="12" y="12"/>
                    </a:moveTo>
                    <a:lnTo>
                      <a:pt x="14" y="10"/>
                    </a:lnTo>
                    <a:lnTo>
                      <a:pt x="17" y="8"/>
                    </a:lnTo>
                    <a:lnTo>
                      <a:pt x="20" y="7"/>
                    </a:lnTo>
                    <a:lnTo>
                      <a:pt x="22" y="7"/>
                    </a:lnTo>
                    <a:lnTo>
                      <a:pt x="22" y="8"/>
                    </a:lnTo>
                    <a:lnTo>
                      <a:pt x="25" y="5"/>
                    </a:lnTo>
                    <a:lnTo>
                      <a:pt x="27" y="5"/>
                    </a:lnTo>
                    <a:lnTo>
                      <a:pt x="30" y="7"/>
                    </a:lnTo>
                    <a:lnTo>
                      <a:pt x="33" y="8"/>
                    </a:lnTo>
                    <a:lnTo>
                      <a:pt x="36" y="8"/>
                    </a:lnTo>
                    <a:lnTo>
                      <a:pt x="41" y="10"/>
                    </a:lnTo>
                    <a:lnTo>
                      <a:pt x="44" y="12"/>
                    </a:lnTo>
                    <a:lnTo>
                      <a:pt x="44" y="8"/>
                    </a:lnTo>
                    <a:lnTo>
                      <a:pt x="44" y="7"/>
                    </a:lnTo>
                    <a:lnTo>
                      <a:pt x="43" y="7"/>
                    </a:lnTo>
                    <a:lnTo>
                      <a:pt x="36" y="4"/>
                    </a:lnTo>
                    <a:lnTo>
                      <a:pt x="33" y="4"/>
                    </a:lnTo>
                    <a:lnTo>
                      <a:pt x="30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19" y="2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1" y="7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8" y="10"/>
                    </a:lnTo>
                    <a:lnTo>
                      <a:pt x="11" y="10"/>
                    </a:lnTo>
                    <a:lnTo>
                      <a:pt x="9" y="12"/>
                    </a:lnTo>
                    <a:lnTo>
                      <a:pt x="6" y="12"/>
                    </a:lnTo>
                    <a:lnTo>
                      <a:pt x="3" y="8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3" y="12"/>
                    </a:lnTo>
                    <a:lnTo>
                      <a:pt x="12" y="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1364;p15"/>
              <p:cNvSpPr/>
              <p:nvPr/>
            </p:nvSpPr>
            <p:spPr>
              <a:xfrm>
                <a:off x="4459" y="2245"/>
                <a:ext cx="43" cy="26"/>
              </a:xfrm>
              <a:custGeom>
                <a:avLst/>
                <a:gdLst/>
                <a:ahLst/>
                <a:cxnLst/>
                <a:rect l="l" t="t" r="r" b="b"/>
                <a:pathLst>
                  <a:path w="43" h="26" extrusionOk="0">
                    <a:moveTo>
                      <a:pt x="32" y="21"/>
                    </a:moveTo>
                    <a:lnTo>
                      <a:pt x="35" y="19"/>
                    </a:lnTo>
                    <a:lnTo>
                      <a:pt x="41" y="18"/>
                    </a:lnTo>
                    <a:lnTo>
                      <a:pt x="43" y="16"/>
                    </a:lnTo>
                    <a:lnTo>
                      <a:pt x="43" y="14"/>
                    </a:lnTo>
                    <a:lnTo>
                      <a:pt x="41" y="13"/>
                    </a:lnTo>
                    <a:lnTo>
                      <a:pt x="41" y="8"/>
                    </a:lnTo>
                    <a:lnTo>
                      <a:pt x="41" y="5"/>
                    </a:lnTo>
                    <a:lnTo>
                      <a:pt x="41" y="2"/>
                    </a:lnTo>
                    <a:lnTo>
                      <a:pt x="38" y="0"/>
                    </a:lnTo>
                    <a:lnTo>
                      <a:pt x="25" y="0"/>
                    </a:lnTo>
                    <a:lnTo>
                      <a:pt x="20" y="2"/>
                    </a:lnTo>
                    <a:lnTo>
                      <a:pt x="17" y="5"/>
                    </a:lnTo>
                    <a:lnTo>
                      <a:pt x="8" y="5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5" y="10"/>
                    </a:lnTo>
                    <a:lnTo>
                      <a:pt x="8" y="13"/>
                    </a:lnTo>
                    <a:lnTo>
                      <a:pt x="11" y="13"/>
                    </a:lnTo>
                    <a:lnTo>
                      <a:pt x="11" y="14"/>
                    </a:lnTo>
                    <a:lnTo>
                      <a:pt x="13" y="14"/>
                    </a:lnTo>
                    <a:lnTo>
                      <a:pt x="17" y="13"/>
                    </a:lnTo>
                    <a:lnTo>
                      <a:pt x="20" y="13"/>
                    </a:lnTo>
                    <a:lnTo>
                      <a:pt x="24" y="14"/>
                    </a:lnTo>
                    <a:lnTo>
                      <a:pt x="22" y="16"/>
                    </a:lnTo>
                    <a:lnTo>
                      <a:pt x="16" y="16"/>
                    </a:lnTo>
                    <a:lnTo>
                      <a:pt x="16" y="18"/>
                    </a:lnTo>
                    <a:lnTo>
                      <a:pt x="19" y="18"/>
                    </a:lnTo>
                    <a:lnTo>
                      <a:pt x="20" y="19"/>
                    </a:lnTo>
                    <a:lnTo>
                      <a:pt x="19" y="21"/>
                    </a:lnTo>
                    <a:lnTo>
                      <a:pt x="20" y="21"/>
                    </a:lnTo>
                    <a:lnTo>
                      <a:pt x="17" y="24"/>
                    </a:lnTo>
                    <a:lnTo>
                      <a:pt x="24" y="22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7" y="26"/>
                    </a:lnTo>
                    <a:lnTo>
                      <a:pt x="28" y="22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1365;p15"/>
              <p:cNvSpPr/>
              <p:nvPr/>
            </p:nvSpPr>
            <p:spPr>
              <a:xfrm>
                <a:off x="4546" y="2341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5" y="3"/>
                    </a:moveTo>
                    <a:lnTo>
                      <a:pt x="5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Google Shape;1366;p15"/>
              <p:cNvSpPr/>
              <p:nvPr/>
            </p:nvSpPr>
            <p:spPr>
              <a:xfrm>
                <a:off x="4538" y="2331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7" name="Google Shape;1367;p15"/>
              <p:cNvSpPr/>
              <p:nvPr/>
            </p:nvSpPr>
            <p:spPr>
              <a:xfrm>
                <a:off x="4486" y="2245"/>
                <a:ext cx="10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0" extrusionOk="0">
                    <a:moveTo>
                      <a:pt x="30" y="48"/>
                    </a:moveTo>
                    <a:lnTo>
                      <a:pt x="30" y="46"/>
                    </a:lnTo>
                    <a:lnTo>
                      <a:pt x="33" y="43"/>
                    </a:lnTo>
                    <a:lnTo>
                      <a:pt x="37" y="40"/>
                    </a:lnTo>
                    <a:lnTo>
                      <a:pt x="40" y="38"/>
                    </a:lnTo>
                    <a:lnTo>
                      <a:pt x="52" y="38"/>
                    </a:lnTo>
                    <a:lnTo>
                      <a:pt x="54" y="41"/>
                    </a:lnTo>
                    <a:lnTo>
                      <a:pt x="56" y="45"/>
                    </a:lnTo>
                    <a:lnTo>
                      <a:pt x="59" y="51"/>
                    </a:lnTo>
                    <a:lnTo>
                      <a:pt x="59" y="53"/>
                    </a:lnTo>
                    <a:lnTo>
                      <a:pt x="60" y="56"/>
                    </a:lnTo>
                    <a:lnTo>
                      <a:pt x="60" y="57"/>
                    </a:lnTo>
                    <a:lnTo>
                      <a:pt x="59" y="59"/>
                    </a:lnTo>
                    <a:lnTo>
                      <a:pt x="59" y="61"/>
                    </a:lnTo>
                    <a:lnTo>
                      <a:pt x="60" y="62"/>
                    </a:lnTo>
                    <a:lnTo>
                      <a:pt x="60" y="64"/>
                    </a:lnTo>
                    <a:lnTo>
                      <a:pt x="64" y="62"/>
                    </a:lnTo>
                    <a:lnTo>
                      <a:pt x="65" y="62"/>
                    </a:lnTo>
                    <a:lnTo>
                      <a:pt x="70" y="61"/>
                    </a:lnTo>
                    <a:lnTo>
                      <a:pt x="73" y="61"/>
                    </a:lnTo>
                    <a:lnTo>
                      <a:pt x="75" y="64"/>
                    </a:lnTo>
                    <a:lnTo>
                      <a:pt x="78" y="65"/>
                    </a:lnTo>
                    <a:lnTo>
                      <a:pt x="78" y="72"/>
                    </a:lnTo>
                    <a:lnTo>
                      <a:pt x="76" y="75"/>
                    </a:lnTo>
                    <a:lnTo>
                      <a:pt x="81" y="78"/>
                    </a:lnTo>
                    <a:lnTo>
                      <a:pt x="83" y="78"/>
                    </a:lnTo>
                    <a:lnTo>
                      <a:pt x="86" y="75"/>
                    </a:lnTo>
                    <a:lnTo>
                      <a:pt x="87" y="75"/>
                    </a:lnTo>
                    <a:lnTo>
                      <a:pt x="91" y="78"/>
                    </a:lnTo>
                    <a:lnTo>
                      <a:pt x="91" y="80"/>
                    </a:lnTo>
                    <a:lnTo>
                      <a:pt x="91" y="80"/>
                    </a:lnTo>
                    <a:lnTo>
                      <a:pt x="91" y="78"/>
                    </a:lnTo>
                    <a:lnTo>
                      <a:pt x="94" y="78"/>
                    </a:lnTo>
                    <a:lnTo>
                      <a:pt x="97" y="70"/>
                    </a:lnTo>
                    <a:lnTo>
                      <a:pt x="97" y="67"/>
                    </a:lnTo>
                    <a:lnTo>
                      <a:pt x="97" y="65"/>
                    </a:lnTo>
                    <a:lnTo>
                      <a:pt x="94" y="62"/>
                    </a:lnTo>
                    <a:lnTo>
                      <a:pt x="94" y="61"/>
                    </a:lnTo>
                    <a:lnTo>
                      <a:pt x="95" y="59"/>
                    </a:lnTo>
                    <a:lnTo>
                      <a:pt x="97" y="61"/>
                    </a:lnTo>
                    <a:lnTo>
                      <a:pt x="99" y="57"/>
                    </a:lnTo>
                    <a:lnTo>
                      <a:pt x="97" y="56"/>
                    </a:lnTo>
                    <a:lnTo>
                      <a:pt x="95" y="54"/>
                    </a:lnTo>
                    <a:lnTo>
                      <a:pt x="94" y="49"/>
                    </a:lnTo>
                    <a:lnTo>
                      <a:pt x="95" y="46"/>
                    </a:lnTo>
                    <a:lnTo>
                      <a:pt x="94" y="40"/>
                    </a:lnTo>
                    <a:lnTo>
                      <a:pt x="94" y="40"/>
                    </a:lnTo>
                    <a:lnTo>
                      <a:pt x="94" y="37"/>
                    </a:lnTo>
                    <a:lnTo>
                      <a:pt x="99" y="35"/>
                    </a:lnTo>
                    <a:lnTo>
                      <a:pt x="100" y="35"/>
                    </a:lnTo>
                    <a:lnTo>
                      <a:pt x="100" y="32"/>
                    </a:lnTo>
                    <a:lnTo>
                      <a:pt x="99" y="30"/>
                    </a:lnTo>
                    <a:lnTo>
                      <a:pt x="95" y="30"/>
                    </a:lnTo>
                    <a:lnTo>
                      <a:pt x="95" y="29"/>
                    </a:lnTo>
                    <a:lnTo>
                      <a:pt x="94" y="27"/>
                    </a:lnTo>
                    <a:lnTo>
                      <a:pt x="94" y="26"/>
                    </a:lnTo>
                    <a:lnTo>
                      <a:pt x="92" y="26"/>
                    </a:lnTo>
                    <a:lnTo>
                      <a:pt x="91" y="27"/>
                    </a:lnTo>
                    <a:lnTo>
                      <a:pt x="87" y="27"/>
                    </a:lnTo>
                    <a:lnTo>
                      <a:pt x="89" y="24"/>
                    </a:lnTo>
                    <a:lnTo>
                      <a:pt x="92" y="21"/>
                    </a:lnTo>
                    <a:lnTo>
                      <a:pt x="92" y="19"/>
                    </a:lnTo>
                    <a:lnTo>
                      <a:pt x="89" y="18"/>
                    </a:lnTo>
                    <a:lnTo>
                      <a:pt x="87" y="16"/>
                    </a:lnTo>
                    <a:lnTo>
                      <a:pt x="87" y="13"/>
                    </a:lnTo>
                    <a:lnTo>
                      <a:pt x="86" y="10"/>
                    </a:lnTo>
                    <a:lnTo>
                      <a:pt x="84" y="6"/>
                    </a:lnTo>
                    <a:lnTo>
                      <a:pt x="83" y="5"/>
                    </a:lnTo>
                    <a:lnTo>
                      <a:pt x="81" y="6"/>
                    </a:lnTo>
                    <a:lnTo>
                      <a:pt x="80" y="8"/>
                    </a:lnTo>
                    <a:lnTo>
                      <a:pt x="76" y="6"/>
                    </a:lnTo>
                    <a:lnTo>
                      <a:pt x="73" y="6"/>
                    </a:lnTo>
                    <a:lnTo>
                      <a:pt x="70" y="10"/>
                    </a:lnTo>
                    <a:lnTo>
                      <a:pt x="68" y="10"/>
                    </a:lnTo>
                    <a:lnTo>
                      <a:pt x="65" y="13"/>
                    </a:lnTo>
                    <a:lnTo>
                      <a:pt x="62" y="13"/>
                    </a:lnTo>
                    <a:lnTo>
                      <a:pt x="59" y="10"/>
                    </a:lnTo>
                    <a:lnTo>
                      <a:pt x="57" y="10"/>
                    </a:lnTo>
                    <a:lnTo>
                      <a:pt x="54" y="11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52" y="8"/>
                    </a:lnTo>
                    <a:lnTo>
                      <a:pt x="49" y="6"/>
                    </a:lnTo>
                    <a:lnTo>
                      <a:pt x="48" y="5"/>
                    </a:lnTo>
                    <a:lnTo>
                      <a:pt x="44" y="5"/>
                    </a:lnTo>
                    <a:lnTo>
                      <a:pt x="43" y="6"/>
                    </a:lnTo>
                    <a:lnTo>
                      <a:pt x="38" y="5"/>
                    </a:lnTo>
                    <a:lnTo>
                      <a:pt x="33" y="5"/>
                    </a:lnTo>
                    <a:lnTo>
                      <a:pt x="32" y="3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5"/>
                    </a:lnTo>
                    <a:lnTo>
                      <a:pt x="14" y="8"/>
                    </a:lnTo>
                    <a:lnTo>
                      <a:pt x="14" y="13"/>
                    </a:lnTo>
                    <a:lnTo>
                      <a:pt x="16" y="14"/>
                    </a:lnTo>
                    <a:lnTo>
                      <a:pt x="16" y="16"/>
                    </a:lnTo>
                    <a:lnTo>
                      <a:pt x="14" y="18"/>
                    </a:lnTo>
                    <a:lnTo>
                      <a:pt x="8" y="19"/>
                    </a:lnTo>
                    <a:lnTo>
                      <a:pt x="5" y="21"/>
                    </a:lnTo>
                    <a:lnTo>
                      <a:pt x="1" y="22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3" y="27"/>
                    </a:lnTo>
                    <a:lnTo>
                      <a:pt x="1" y="33"/>
                    </a:lnTo>
                    <a:lnTo>
                      <a:pt x="5" y="37"/>
                    </a:lnTo>
                    <a:lnTo>
                      <a:pt x="8" y="37"/>
                    </a:lnTo>
                    <a:lnTo>
                      <a:pt x="9" y="38"/>
                    </a:lnTo>
                    <a:lnTo>
                      <a:pt x="11" y="37"/>
                    </a:lnTo>
                    <a:lnTo>
                      <a:pt x="14" y="38"/>
                    </a:lnTo>
                    <a:lnTo>
                      <a:pt x="13" y="38"/>
                    </a:lnTo>
                    <a:lnTo>
                      <a:pt x="13" y="41"/>
                    </a:lnTo>
                    <a:lnTo>
                      <a:pt x="14" y="41"/>
                    </a:lnTo>
                    <a:lnTo>
                      <a:pt x="17" y="41"/>
                    </a:lnTo>
                    <a:lnTo>
                      <a:pt x="17" y="46"/>
                    </a:lnTo>
                    <a:lnTo>
                      <a:pt x="22" y="48"/>
                    </a:lnTo>
                    <a:lnTo>
                      <a:pt x="24" y="49"/>
                    </a:lnTo>
                    <a:lnTo>
                      <a:pt x="25" y="49"/>
                    </a:lnTo>
                    <a:lnTo>
                      <a:pt x="30" y="4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8" name="Google Shape;1368;p15"/>
              <p:cNvSpPr/>
              <p:nvPr/>
            </p:nvSpPr>
            <p:spPr>
              <a:xfrm>
                <a:off x="4515" y="2322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3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3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9" name="Google Shape;1369;p15"/>
              <p:cNvSpPr/>
              <p:nvPr/>
            </p:nvSpPr>
            <p:spPr>
              <a:xfrm>
                <a:off x="4508" y="2283"/>
                <a:ext cx="38" cy="48"/>
              </a:xfrm>
              <a:custGeom>
                <a:avLst/>
                <a:gdLst/>
                <a:ahLst/>
                <a:cxnLst/>
                <a:rect l="l" t="t" r="r" b="b"/>
                <a:pathLst>
                  <a:path w="38" h="48" extrusionOk="0">
                    <a:moveTo>
                      <a:pt x="27" y="42"/>
                    </a:moveTo>
                    <a:lnTo>
                      <a:pt x="30" y="40"/>
                    </a:lnTo>
                    <a:lnTo>
                      <a:pt x="34" y="37"/>
                    </a:lnTo>
                    <a:lnTo>
                      <a:pt x="34" y="35"/>
                    </a:lnTo>
                    <a:lnTo>
                      <a:pt x="35" y="31"/>
                    </a:lnTo>
                    <a:lnTo>
                      <a:pt x="37" y="31"/>
                    </a:lnTo>
                    <a:lnTo>
                      <a:pt x="37" y="27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38" y="24"/>
                    </a:lnTo>
                    <a:lnTo>
                      <a:pt x="37" y="23"/>
                    </a:lnTo>
                    <a:lnTo>
                      <a:pt x="37" y="21"/>
                    </a:lnTo>
                    <a:lnTo>
                      <a:pt x="38" y="19"/>
                    </a:lnTo>
                    <a:lnTo>
                      <a:pt x="38" y="18"/>
                    </a:lnTo>
                    <a:lnTo>
                      <a:pt x="37" y="15"/>
                    </a:lnTo>
                    <a:lnTo>
                      <a:pt x="37" y="13"/>
                    </a:lnTo>
                    <a:lnTo>
                      <a:pt x="34" y="7"/>
                    </a:lnTo>
                    <a:lnTo>
                      <a:pt x="32" y="3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15" y="2"/>
                    </a:lnTo>
                    <a:lnTo>
                      <a:pt x="11" y="5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3" y="11"/>
                    </a:lnTo>
                    <a:lnTo>
                      <a:pt x="2" y="11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2" y="18"/>
                    </a:lnTo>
                    <a:lnTo>
                      <a:pt x="0" y="21"/>
                    </a:lnTo>
                    <a:lnTo>
                      <a:pt x="2" y="24"/>
                    </a:lnTo>
                    <a:lnTo>
                      <a:pt x="3" y="24"/>
                    </a:lnTo>
                    <a:lnTo>
                      <a:pt x="5" y="29"/>
                    </a:lnTo>
                    <a:lnTo>
                      <a:pt x="5" y="32"/>
                    </a:lnTo>
                    <a:lnTo>
                      <a:pt x="8" y="35"/>
                    </a:lnTo>
                    <a:lnTo>
                      <a:pt x="11" y="34"/>
                    </a:lnTo>
                    <a:lnTo>
                      <a:pt x="11" y="35"/>
                    </a:lnTo>
                    <a:lnTo>
                      <a:pt x="10" y="37"/>
                    </a:lnTo>
                    <a:lnTo>
                      <a:pt x="11" y="39"/>
                    </a:lnTo>
                    <a:lnTo>
                      <a:pt x="15" y="42"/>
                    </a:lnTo>
                    <a:lnTo>
                      <a:pt x="13" y="43"/>
                    </a:lnTo>
                    <a:lnTo>
                      <a:pt x="16" y="43"/>
                    </a:lnTo>
                    <a:lnTo>
                      <a:pt x="24" y="48"/>
                    </a:lnTo>
                    <a:lnTo>
                      <a:pt x="26" y="48"/>
                    </a:lnTo>
                    <a:lnTo>
                      <a:pt x="26" y="45"/>
                    </a:lnTo>
                    <a:lnTo>
                      <a:pt x="27" y="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0" name="Google Shape;1370;p15"/>
              <p:cNvSpPr/>
              <p:nvPr/>
            </p:nvSpPr>
            <p:spPr>
              <a:xfrm>
                <a:off x="4537" y="2331"/>
                <a:ext cx="1" cy="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1" name="Google Shape;1371;p15"/>
              <p:cNvSpPr/>
              <p:nvPr/>
            </p:nvSpPr>
            <p:spPr>
              <a:xfrm>
                <a:off x="4534" y="2306"/>
                <a:ext cx="55" cy="60"/>
              </a:xfrm>
              <a:custGeom>
                <a:avLst/>
                <a:gdLst/>
                <a:ahLst/>
                <a:cxnLst/>
                <a:rect l="l" t="t" r="r" b="b"/>
                <a:pathLst>
                  <a:path w="55" h="60" extrusionOk="0">
                    <a:moveTo>
                      <a:pt x="52" y="55"/>
                    </a:moveTo>
                    <a:lnTo>
                      <a:pt x="54" y="51"/>
                    </a:lnTo>
                    <a:lnTo>
                      <a:pt x="54" y="49"/>
                    </a:lnTo>
                    <a:lnTo>
                      <a:pt x="54" y="47"/>
                    </a:lnTo>
                    <a:lnTo>
                      <a:pt x="55" y="44"/>
                    </a:lnTo>
                    <a:lnTo>
                      <a:pt x="54" y="43"/>
                    </a:lnTo>
                    <a:lnTo>
                      <a:pt x="55" y="41"/>
                    </a:lnTo>
                    <a:lnTo>
                      <a:pt x="55" y="39"/>
                    </a:lnTo>
                    <a:lnTo>
                      <a:pt x="54" y="39"/>
                    </a:lnTo>
                    <a:lnTo>
                      <a:pt x="51" y="38"/>
                    </a:lnTo>
                    <a:lnTo>
                      <a:pt x="51" y="35"/>
                    </a:lnTo>
                    <a:lnTo>
                      <a:pt x="49" y="33"/>
                    </a:lnTo>
                    <a:lnTo>
                      <a:pt x="47" y="35"/>
                    </a:lnTo>
                    <a:lnTo>
                      <a:pt x="46" y="31"/>
                    </a:lnTo>
                    <a:lnTo>
                      <a:pt x="43" y="31"/>
                    </a:lnTo>
                    <a:lnTo>
                      <a:pt x="41" y="33"/>
                    </a:lnTo>
                    <a:lnTo>
                      <a:pt x="39" y="31"/>
                    </a:lnTo>
                    <a:lnTo>
                      <a:pt x="38" y="30"/>
                    </a:lnTo>
                    <a:lnTo>
                      <a:pt x="41" y="27"/>
                    </a:lnTo>
                    <a:lnTo>
                      <a:pt x="43" y="22"/>
                    </a:lnTo>
                    <a:lnTo>
                      <a:pt x="43" y="19"/>
                    </a:lnTo>
                    <a:lnTo>
                      <a:pt x="43" y="19"/>
                    </a:lnTo>
                    <a:lnTo>
                      <a:pt x="43" y="17"/>
                    </a:lnTo>
                    <a:lnTo>
                      <a:pt x="39" y="14"/>
                    </a:lnTo>
                    <a:lnTo>
                      <a:pt x="38" y="14"/>
                    </a:lnTo>
                    <a:lnTo>
                      <a:pt x="35" y="17"/>
                    </a:lnTo>
                    <a:lnTo>
                      <a:pt x="33" y="17"/>
                    </a:lnTo>
                    <a:lnTo>
                      <a:pt x="28" y="14"/>
                    </a:lnTo>
                    <a:lnTo>
                      <a:pt x="30" y="11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1" y="4"/>
                    </a:lnTo>
                    <a:lnTo>
                      <a:pt x="11" y="8"/>
                    </a:lnTo>
                    <a:lnTo>
                      <a:pt x="9" y="8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4" y="17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3" y="25"/>
                    </a:lnTo>
                    <a:lnTo>
                      <a:pt x="4" y="25"/>
                    </a:lnTo>
                    <a:lnTo>
                      <a:pt x="6" y="27"/>
                    </a:lnTo>
                    <a:lnTo>
                      <a:pt x="4" y="28"/>
                    </a:lnTo>
                    <a:lnTo>
                      <a:pt x="6" y="28"/>
                    </a:lnTo>
                    <a:lnTo>
                      <a:pt x="11" y="35"/>
                    </a:lnTo>
                    <a:lnTo>
                      <a:pt x="12" y="35"/>
                    </a:lnTo>
                    <a:lnTo>
                      <a:pt x="17" y="38"/>
                    </a:lnTo>
                    <a:lnTo>
                      <a:pt x="19" y="38"/>
                    </a:lnTo>
                    <a:lnTo>
                      <a:pt x="27" y="47"/>
                    </a:lnTo>
                    <a:lnTo>
                      <a:pt x="30" y="47"/>
                    </a:lnTo>
                    <a:lnTo>
                      <a:pt x="41" y="55"/>
                    </a:lnTo>
                    <a:lnTo>
                      <a:pt x="54" y="60"/>
                    </a:lnTo>
                    <a:lnTo>
                      <a:pt x="54" y="57"/>
                    </a:lnTo>
                    <a:lnTo>
                      <a:pt x="52" y="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2" name="Google Shape;1372;p15"/>
              <p:cNvSpPr/>
              <p:nvPr/>
            </p:nvSpPr>
            <p:spPr>
              <a:xfrm>
                <a:off x="4572" y="2275"/>
                <a:ext cx="88" cy="91"/>
              </a:xfrm>
              <a:custGeom>
                <a:avLst/>
                <a:gdLst/>
                <a:ahLst/>
                <a:cxnLst/>
                <a:rect l="l" t="t" r="r" b="b"/>
                <a:pathLst>
                  <a:path w="88" h="91" extrusionOk="0">
                    <a:moveTo>
                      <a:pt x="83" y="80"/>
                    </a:moveTo>
                    <a:lnTo>
                      <a:pt x="84" y="78"/>
                    </a:lnTo>
                    <a:lnTo>
                      <a:pt x="84" y="75"/>
                    </a:lnTo>
                    <a:lnTo>
                      <a:pt x="84" y="72"/>
                    </a:lnTo>
                    <a:lnTo>
                      <a:pt x="80" y="72"/>
                    </a:lnTo>
                    <a:lnTo>
                      <a:pt x="80" y="69"/>
                    </a:lnTo>
                    <a:lnTo>
                      <a:pt x="78" y="62"/>
                    </a:lnTo>
                    <a:lnTo>
                      <a:pt x="76" y="61"/>
                    </a:lnTo>
                    <a:lnTo>
                      <a:pt x="76" y="61"/>
                    </a:lnTo>
                    <a:lnTo>
                      <a:pt x="78" y="59"/>
                    </a:lnTo>
                    <a:lnTo>
                      <a:pt x="78" y="53"/>
                    </a:lnTo>
                    <a:lnTo>
                      <a:pt x="80" y="51"/>
                    </a:lnTo>
                    <a:lnTo>
                      <a:pt x="80" y="48"/>
                    </a:lnTo>
                    <a:lnTo>
                      <a:pt x="80" y="47"/>
                    </a:lnTo>
                    <a:lnTo>
                      <a:pt x="80" y="43"/>
                    </a:lnTo>
                    <a:lnTo>
                      <a:pt x="84" y="37"/>
                    </a:lnTo>
                    <a:lnTo>
                      <a:pt x="88" y="34"/>
                    </a:lnTo>
                    <a:lnTo>
                      <a:pt x="88" y="32"/>
                    </a:lnTo>
                    <a:lnTo>
                      <a:pt x="88" y="29"/>
                    </a:lnTo>
                    <a:lnTo>
                      <a:pt x="88" y="26"/>
                    </a:lnTo>
                    <a:lnTo>
                      <a:pt x="84" y="23"/>
                    </a:lnTo>
                    <a:lnTo>
                      <a:pt x="84" y="21"/>
                    </a:lnTo>
                    <a:lnTo>
                      <a:pt x="84" y="18"/>
                    </a:lnTo>
                    <a:lnTo>
                      <a:pt x="84" y="13"/>
                    </a:lnTo>
                    <a:lnTo>
                      <a:pt x="84" y="13"/>
                    </a:lnTo>
                    <a:lnTo>
                      <a:pt x="81" y="11"/>
                    </a:lnTo>
                    <a:lnTo>
                      <a:pt x="80" y="10"/>
                    </a:lnTo>
                    <a:lnTo>
                      <a:pt x="78" y="10"/>
                    </a:lnTo>
                    <a:lnTo>
                      <a:pt x="75" y="11"/>
                    </a:lnTo>
                    <a:lnTo>
                      <a:pt x="72" y="13"/>
                    </a:lnTo>
                    <a:lnTo>
                      <a:pt x="67" y="10"/>
                    </a:lnTo>
                    <a:lnTo>
                      <a:pt x="65" y="8"/>
                    </a:lnTo>
                    <a:lnTo>
                      <a:pt x="64" y="7"/>
                    </a:lnTo>
                    <a:lnTo>
                      <a:pt x="60" y="7"/>
                    </a:lnTo>
                    <a:lnTo>
                      <a:pt x="59" y="7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8" y="0"/>
                    </a:lnTo>
                    <a:lnTo>
                      <a:pt x="46" y="2"/>
                    </a:lnTo>
                    <a:lnTo>
                      <a:pt x="43" y="5"/>
                    </a:lnTo>
                    <a:lnTo>
                      <a:pt x="38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35" y="0"/>
                    </a:lnTo>
                    <a:lnTo>
                      <a:pt x="30" y="2"/>
                    </a:lnTo>
                    <a:lnTo>
                      <a:pt x="30" y="3"/>
                    </a:lnTo>
                    <a:lnTo>
                      <a:pt x="29" y="3"/>
                    </a:lnTo>
                    <a:lnTo>
                      <a:pt x="24" y="3"/>
                    </a:lnTo>
                    <a:lnTo>
                      <a:pt x="19" y="2"/>
                    </a:lnTo>
                    <a:lnTo>
                      <a:pt x="17" y="2"/>
                    </a:lnTo>
                    <a:lnTo>
                      <a:pt x="13" y="5"/>
                    </a:lnTo>
                    <a:lnTo>
                      <a:pt x="8" y="7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9" y="16"/>
                    </a:lnTo>
                    <a:lnTo>
                      <a:pt x="8" y="19"/>
                    </a:lnTo>
                    <a:lnTo>
                      <a:pt x="9" y="24"/>
                    </a:lnTo>
                    <a:lnTo>
                      <a:pt x="11" y="26"/>
                    </a:lnTo>
                    <a:lnTo>
                      <a:pt x="13" y="27"/>
                    </a:lnTo>
                    <a:lnTo>
                      <a:pt x="11" y="31"/>
                    </a:lnTo>
                    <a:lnTo>
                      <a:pt x="9" y="29"/>
                    </a:lnTo>
                    <a:lnTo>
                      <a:pt x="8" y="31"/>
                    </a:lnTo>
                    <a:lnTo>
                      <a:pt x="8" y="32"/>
                    </a:lnTo>
                    <a:lnTo>
                      <a:pt x="11" y="35"/>
                    </a:lnTo>
                    <a:lnTo>
                      <a:pt x="11" y="37"/>
                    </a:lnTo>
                    <a:lnTo>
                      <a:pt x="11" y="40"/>
                    </a:lnTo>
                    <a:lnTo>
                      <a:pt x="8" y="48"/>
                    </a:lnTo>
                    <a:lnTo>
                      <a:pt x="5" y="48"/>
                    </a:lnTo>
                    <a:lnTo>
                      <a:pt x="5" y="50"/>
                    </a:lnTo>
                    <a:lnTo>
                      <a:pt x="5" y="53"/>
                    </a:lnTo>
                    <a:lnTo>
                      <a:pt x="3" y="58"/>
                    </a:lnTo>
                    <a:lnTo>
                      <a:pt x="0" y="61"/>
                    </a:lnTo>
                    <a:lnTo>
                      <a:pt x="1" y="62"/>
                    </a:lnTo>
                    <a:lnTo>
                      <a:pt x="3" y="64"/>
                    </a:lnTo>
                    <a:lnTo>
                      <a:pt x="5" y="62"/>
                    </a:lnTo>
                    <a:lnTo>
                      <a:pt x="8" y="62"/>
                    </a:lnTo>
                    <a:lnTo>
                      <a:pt x="9" y="66"/>
                    </a:lnTo>
                    <a:lnTo>
                      <a:pt x="11" y="64"/>
                    </a:lnTo>
                    <a:lnTo>
                      <a:pt x="13" y="66"/>
                    </a:lnTo>
                    <a:lnTo>
                      <a:pt x="13" y="69"/>
                    </a:lnTo>
                    <a:lnTo>
                      <a:pt x="16" y="70"/>
                    </a:lnTo>
                    <a:lnTo>
                      <a:pt x="17" y="70"/>
                    </a:lnTo>
                    <a:lnTo>
                      <a:pt x="17" y="72"/>
                    </a:lnTo>
                    <a:lnTo>
                      <a:pt x="16" y="74"/>
                    </a:lnTo>
                    <a:lnTo>
                      <a:pt x="17" y="75"/>
                    </a:lnTo>
                    <a:lnTo>
                      <a:pt x="16" y="78"/>
                    </a:lnTo>
                    <a:lnTo>
                      <a:pt x="16" y="80"/>
                    </a:lnTo>
                    <a:lnTo>
                      <a:pt x="16" y="82"/>
                    </a:lnTo>
                    <a:lnTo>
                      <a:pt x="14" y="86"/>
                    </a:lnTo>
                    <a:lnTo>
                      <a:pt x="16" y="88"/>
                    </a:lnTo>
                    <a:lnTo>
                      <a:pt x="16" y="91"/>
                    </a:lnTo>
                    <a:lnTo>
                      <a:pt x="17" y="91"/>
                    </a:lnTo>
                    <a:lnTo>
                      <a:pt x="22" y="88"/>
                    </a:lnTo>
                    <a:lnTo>
                      <a:pt x="25" y="88"/>
                    </a:lnTo>
                    <a:lnTo>
                      <a:pt x="27" y="86"/>
                    </a:lnTo>
                    <a:lnTo>
                      <a:pt x="37" y="83"/>
                    </a:lnTo>
                    <a:lnTo>
                      <a:pt x="37" y="82"/>
                    </a:lnTo>
                    <a:lnTo>
                      <a:pt x="41" y="80"/>
                    </a:lnTo>
                    <a:lnTo>
                      <a:pt x="60" y="80"/>
                    </a:lnTo>
                    <a:lnTo>
                      <a:pt x="67" y="78"/>
                    </a:lnTo>
                    <a:lnTo>
                      <a:pt x="73" y="82"/>
                    </a:lnTo>
                    <a:lnTo>
                      <a:pt x="75" y="77"/>
                    </a:lnTo>
                    <a:lnTo>
                      <a:pt x="78" y="77"/>
                    </a:lnTo>
                    <a:lnTo>
                      <a:pt x="80" y="80"/>
                    </a:lnTo>
                    <a:lnTo>
                      <a:pt x="80" y="80"/>
                    </a:lnTo>
                    <a:lnTo>
                      <a:pt x="83" y="8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3" name="Google Shape;1373;p15"/>
              <p:cNvSpPr/>
              <p:nvPr/>
            </p:nvSpPr>
            <p:spPr>
              <a:xfrm>
                <a:off x="4648" y="2267"/>
                <a:ext cx="59" cy="93"/>
              </a:xfrm>
              <a:custGeom>
                <a:avLst/>
                <a:gdLst/>
                <a:ahLst/>
                <a:cxnLst/>
                <a:rect l="l" t="t" r="r" b="b"/>
                <a:pathLst>
                  <a:path w="59" h="93" extrusionOk="0">
                    <a:moveTo>
                      <a:pt x="56" y="72"/>
                    </a:moveTo>
                    <a:lnTo>
                      <a:pt x="55" y="72"/>
                    </a:lnTo>
                    <a:lnTo>
                      <a:pt x="53" y="69"/>
                    </a:lnTo>
                    <a:lnTo>
                      <a:pt x="53" y="66"/>
                    </a:lnTo>
                    <a:lnTo>
                      <a:pt x="53" y="61"/>
                    </a:lnTo>
                    <a:lnTo>
                      <a:pt x="53" y="59"/>
                    </a:lnTo>
                    <a:lnTo>
                      <a:pt x="55" y="56"/>
                    </a:lnTo>
                    <a:lnTo>
                      <a:pt x="55" y="48"/>
                    </a:lnTo>
                    <a:lnTo>
                      <a:pt x="53" y="47"/>
                    </a:lnTo>
                    <a:lnTo>
                      <a:pt x="55" y="42"/>
                    </a:lnTo>
                    <a:lnTo>
                      <a:pt x="53" y="39"/>
                    </a:lnTo>
                    <a:lnTo>
                      <a:pt x="55" y="37"/>
                    </a:lnTo>
                    <a:lnTo>
                      <a:pt x="53" y="35"/>
                    </a:lnTo>
                    <a:lnTo>
                      <a:pt x="53" y="34"/>
                    </a:lnTo>
                    <a:lnTo>
                      <a:pt x="53" y="32"/>
                    </a:lnTo>
                    <a:lnTo>
                      <a:pt x="53" y="29"/>
                    </a:lnTo>
                    <a:lnTo>
                      <a:pt x="53" y="24"/>
                    </a:lnTo>
                    <a:lnTo>
                      <a:pt x="53" y="24"/>
                    </a:lnTo>
                    <a:lnTo>
                      <a:pt x="51" y="23"/>
                    </a:lnTo>
                    <a:lnTo>
                      <a:pt x="51" y="18"/>
                    </a:lnTo>
                    <a:lnTo>
                      <a:pt x="51" y="15"/>
                    </a:lnTo>
                    <a:lnTo>
                      <a:pt x="48" y="11"/>
                    </a:lnTo>
                    <a:lnTo>
                      <a:pt x="48" y="10"/>
                    </a:lnTo>
                    <a:lnTo>
                      <a:pt x="45" y="8"/>
                    </a:lnTo>
                    <a:lnTo>
                      <a:pt x="43" y="5"/>
                    </a:lnTo>
                    <a:lnTo>
                      <a:pt x="43" y="4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7" y="2"/>
                    </a:lnTo>
                    <a:lnTo>
                      <a:pt x="34" y="2"/>
                    </a:lnTo>
                    <a:lnTo>
                      <a:pt x="29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10" y="4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8" y="16"/>
                    </a:lnTo>
                    <a:lnTo>
                      <a:pt x="8" y="21"/>
                    </a:lnTo>
                    <a:lnTo>
                      <a:pt x="8" y="21"/>
                    </a:lnTo>
                    <a:lnTo>
                      <a:pt x="8" y="26"/>
                    </a:lnTo>
                    <a:lnTo>
                      <a:pt x="8" y="29"/>
                    </a:lnTo>
                    <a:lnTo>
                      <a:pt x="8" y="31"/>
                    </a:lnTo>
                    <a:lnTo>
                      <a:pt x="12" y="34"/>
                    </a:lnTo>
                    <a:lnTo>
                      <a:pt x="12" y="37"/>
                    </a:lnTo>
                    <a:lnTo>
                      <a:pt x="12" y="40"/>
                    </a:lnTo>
                    <a:lnTo>
                      <a:pt x="12" y="42"/>
                    </a:lnTo>
                    <a:lnTo>
                      <a:pt x="8" y="45"/>
                    </a:lnTo>
                    <a:lnTo>
                      <a:pt x="4" y="51"/>
                    </a:lnTo>
                    <a:lnTo>
                      <a:pt x="4" y="55"/>
                    </a:lnTo>
                    <a:lnTo>
                      <a:pt x="4" y="56"/>
                    </a:lnTo>
                    <a:lnTo>
                      <a:pt x="4" y="59"/>
                    </a:lnTo>
                    <a:lnTo>
                      <a:pt x="2" y="61"/>
                    </a:lnTo>
                    <a:lnTo>
                      <a:pt x="2" y="67"/>
                    </a:lnTo>
                    <a:lnTo>
                      <a:pt x="0" y="69"/>
                    </a:lnTo>
                    <a:lnTo>
                      <a:pt x="0" y="69"/>
                    </a:lnTo>
                    <a:lnTo>
                      <a:pt x="2" y="70"/>
                    </a:lnTo>
                    <a:lnTo>
                      <a:pt x="4" y="77"/>
                    </a:lnTo>
                    <a:lnTo>
                      <a:pt x="4" y="80"/>
                    </a:lnTo>
                    <a:lnTo>
                      <a:pt x="8" y="80"/>
                    </a:lnTo>
                    <a:lnTo>
                      <a:pt x="8" y="83"/>
                    </a:lnTo>
                    <a:lnTo>
                      <a:pt x="8" y="86"/>
                    </a:lnTo>
                    <a:lnTo>
                      <a:pt x="7" y="88"/>
                    </a:lnTo>
                    <a:lnTo>
                      <a:pt x="4" y="88"/>
                    </a:lnTo>
                    <a:lnTo>
                      <a:pt x="4" y="88"/>
                    </a:lnTo>
                    <a:lnTo>
                      <a:pt x="4" y="90"/>
                    </a:lnTo>
                    <a:lnTo>
                      <a:pt x="12" y="91"/>
                    </a:lnTo>
                    <a:lnTo>
                      <a:pt x="16" y="93"/>
                    </a:lnTo>
                    <a:lnTo>
                      <a:pt x="29" y="88"/>
                    </a:lnTo>
                    <a:lnTo>
                      <a:pt x="37" y="86"/>
                    </a:lnTo>
                    <a:lnTo>
                      <a:pt x="45" y="80"/>
                    </a:lnTo>
                    <a:lnTo>
                      <a:pt x="51" y="77"/>
                    </a:lnTo>
                    <a:lnTo>
                      <a:pt x="59" y="77"/>
                    </a:lnTo>
                    <a:lnTo>
                      <a:pt x="58" y="74"/>
                    </a:lnTo>
                    <a:lnTo>
                      <a:pt x="56" y="7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4" name="Google Shape;1374;p15"/>
              <p:cNvSpPr/>
              <p:nvPr/>
            </p:nvSpPr>
            <p:spPr>
              <a:xfrm>
                <a:off x="4690" y="2267"/>
                <a:ext cx="28" cy="77"/>
              </a:xfrm>
              <a:custGeom>
                <a:avLst/>
                <a:gdLst/>
                <a:ahLst/>
                <a:cxnLst/>
                <a:rect l="l" t="t" r="r" b="b"/>
                <a:pathLst>
                  <a:path w="28" h="77" extrusionOk="0">
                    <a:moveTo>
                      <a:pt x="27" y="66"/>
                    </a:moveTo>
                    <a:lnTo>
                      <a:pt x="25" y="63"/>
                    </a:lnTo>
                    <a:lnTo>
                      <a:pt x="25" y="58"/>
                    </a:lnTo>
                    <a:lnTo>
                      <a:pt x="25" y="42"/>
                    </a:lnTo>
                    <a:lnTo>
                      <a:pt x="25" y="39"/>
                    </a:lnTo>
                    <a:lnTo>
                      <a:pt x="27" y="37"/>
                    </a:lnTo>
                    <a:lnTo>
                      <a:pt x="27" y="34"/>
                    </a:lnTo>
                    <a:lnTo>
                      <a:pt x="25" y="32"/>
                    </a:lnTo>
                    <a:lnTo>
                      <a:pt x="27" y="27"/>
                    </a:lnTo>
                    <a:lnTo>
                      <a:pt x="25" y="23"/>
                    </a:lnTo>
                    <a:lnTo>
                      <a:pt x="22" y="15"/>
                    </a:lnTo>
                    <a:lnTo>
                      <a:pt x="21" y="13"/>
                    </a:lnTo>
                    <a:lnTo>
                      <a:pt x="19" y="11"/>
                    </a:lnTo>
                    <a:lnTo>
                      <a:pt x="16" y="10"/>
                    </a:lnTo>
                    <a:lnTo>
                      <a:pt x="14" y="5"/>
                    </a:lnTo>
                    <a:lnTo>
                      <a:pt x="16" y="4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3" y="8"/>
                    </a:lnTo>
                    <a:lnTo>
                      <a:pt x="6" y="10"/>
                    </a:lnTo>
                    <a:lnTo>
                      <a:pt x="6" y="11"/>
                    </a:lnTo>
                    <a:lnTo>
                      <a:pt x="9" y="15"/>
                    </a:lnTo>
                    <a:lnTo>
                      <a:pt x="9" y="18"/>
                    </a:lnTo>
                    <a:lnTo>
                      <a:pt x="9" y="23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1" y="29"/>
                    </a:lnTo>
                    <a:lnTo>
                      <a:pt x="11" y="32"/>
                    </a:lnTo>
                    <a:lnTo>
                      <a:pt x="11" y="34"/>
                    </a:lnTo>
                    <a:lnTo>
                      <a:pt x="11" y="35"/>
                    </a:lnTo>
                    <a:lnTo>
                      <a:pt x="13" y="37"/>
                    </a:lnTo>
                    <a:lnTo>
                      <a:pt x="11" y="39"/>
                    </a:lnTo>
                    <a:lnTo>
                      <a:pt x="13" y="42"/>
                    </a:lnTo>
                    <a:lnTo>
                      <a:pt x="11" y="47"/>
                    </a:lnTo>
                    <a:lnTo>
                      <a:pt x="13" y="48"/>
                    </a:lnTo>
                    <a:lnTo>
                      <a:pt x="13" y="56"/>
                    </a:lnTo>
                    <a:lnTo>
                      <a:pt x="11" y="59"/>
                    </a:lnTo>
                    <a:lnTo>
                      <a:pt x="11" y="61"/>
                    </a:lnTo>
                    <a:lnTo>
                      <a:pt x="11" y="66"/>
                    </a:lnTo>
                    <a:lnTo>
                      <a:pt x="11" y="69"/>
                    </a:lnTo>
                    <a:lnTo>
                      <a:pt x="13" y="72"/>
                    </a:lnTo>
                    <a:lnTo>
                      <a:pt x="14" y="72"/>
                    </a:lnTo>
                    <a:lnTo>
                      <a:pt x="16" y="74"/>
                    </a:lnTo>
                    <a:lnTo>
                      <a:pt x="17" y="77"/>
                    </a:lnTo>
                    <a:lnTo>
                      <a:pt x="19" y="77"/>
                    </a:lnTo>
                    <a:lnTo>
                      <a:pt x="25" y="72"/>
                    </a:lnTo>
                    <a:lnTo>
                      <a:pt x="27" y="72"/>
                    </a:lnTo>
                    <a:lnTo>
                      <a:pt x="28" y="69"/>
                    </a:lnTo>
                    <a:lnTo>
                      <a:pt x="27" y="6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5" name="Google Shape;1375;p15"/>
              <p:cNvSpPr/>
              <p:nvPr/>
            </p:nvSpPr>
            <p:spPr>
              <a:xfrm>
                <a:off x="4704" y="2248"/>
                <a:ext cx="45" cy="91"/>
              </a:xfrm>
              <a:custGeom>
                <a:avLst/>
                <a:gdLst/>
                <a:ahLst/>
                <a:cxnLst/>
                <a:rect l="l" t="t" r="r" b="b"/>
                <a:pathLst>
                  <a:path w="45" h="91" extrusionOk="0">
                    <a:moveTo>
                      <a:pt x="29" y="78"/>
                    </a:moveTo>
                    <a:lnTo>
                      <a:pt x="29" y="77"/>
                    </a:lnTo>
                    <a:lnTo>
                      <a:pt x="29" y="74"/>
                    </a:lnTo>
                    <a:lnTo>
                      <a:pt x="27" y="69"/>
                    </a:lnTo>
                    <a:lnTo>
                      <a:pt x="29" y="66"/>
                    </a:lnTo>
                    <a:lnTo>
                      <a:pt x="29" y="64"/>
                    </a:lnTo>
                    <a:lnTo>
                      <a:pt x="27" y="64"/>
                    </a:lnTo>
                    <a:lnTo>
                      <a:pt x="29" y="62"/>
                    </a:lnTo>
                    <a:lnTo>
                      <a:pt x="27" y="61"/>
                    </a:lnTo>
                    <a:lnTo>
                      <a:pt x="27" y="59"/>
                    </a:lnTo>
                    <a:lnTo>
                      <a:pt x="27" y="56"/>
                    </a:lnTo>
                    <a:lnTo>
                      <a:pt x="29" y="54"/>
                    </a:lnTo>
                    <a:lnTo>
                      <a:pt x="27" y="51"/>
                    </a:lnTo>
                    <a:lnTo>
                      <a:pt x="29" y="50"/>
                    </a:lnTo>
                    <a:lnTo>
                      <a:pt x="30" y="48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35" y="45"/>
                    </a:lnTo>
                    <a:lnTo>
                      <a:pt x="37" y="42"/>
                    </a:lnTo>
                    <a:lnTo>
                      <a:pt x="38" y="40"/>
                    </a:lnTo>
                    <a:lnTo>
                      <a:pt x="40" y="37"/>
                    </a:lnTo>
                    <a:lnTo>
                      <a:pt x="42" y="38"/>
                    </a:lnTo>
                    <a:lnTo>
                      <a:pt x="43" y="37"/>
                    </a:lnTo>
                    <a:lnTo>
                      <a:pt x="40" y="34"/>
                    </a:lnTo>
                    <a:lnTo>
                      <a:pt x="40" y="32"/>
                    </a:lnTo>
                    <a:lnTo>
                      <a:pt x="42" y="30"/>
                    </a:lnTo>
                    <a:lnTo>
                      <a:pt x="45" y="30"/>
                    </a:lnTo>
                    <a:lnTo>
                      <a:pt x="45" y="29"/>
                    </a:lnTo>
                    <a:lnTo>
                      <a:pt x="43" y="24"/>
                    </a:lnTo>
                    <a:lnTo>
                      <a:pt x="43" y="19"/>
                    </a:lnTo>
                    <a:lnTo>
                      <a:pt x="40" y="16"/>
                    </a:lnTo>
                    <a:lnTo>
                      <a:pt x="38" y="15"/>
                    </a:lnTo>
                    <a:lnTo>
                      <a:pt x="40" y="11"/>
                    </a:lnTo>
                    <a:lnTo>
                      <a:pt x="40" y="11"/>
                    </a:lnTo>
                    <a:lnTo>
                      <a:pt x="37" y="8"/>
                    </a:lnTo>
                    <a:lnTo>
                      <a:pt x="34" y="7"/>
                    </a:lnTo>
                    <a:lnTo>
                      <a:pt x="30" y="3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6" y="3"/>
                    </a:lnTo>
                    <a:lnTo>
                      <a:pt x="22" y="5"/>
                    </a:lnTo>
                    <a:lnTo>
                      <a:pt x="21" y="5"/>
                    </a:lnTo>
                    <a:lnTo>
                      <a:pt x="21" y="7"/>
                    </a:lnTo>
                    <a:lnTo>
                      <a:pt x="18" y="10"/>
                    </a:lnTo>
                    <a:lnTo>
                      <a:pt x="16" y="11"/>
                    </a:lnTo>
                    <a:lnTo>
                      <a:pt x="11" y="13"/>
                    </a:lnTo>
                    <a:lnTo>
                      <a:pt x="10" y="13"/>
                    </a:lnTo>
                    <a:lnTo>
                      <a:pt x="7" y="13"/>
                    </a:lnTo>
                    <a:lnTo>
                      <a:pt x="7" y="16"/>
                    </a:lnTo>
                    <a:lnTo>
                      <a:pt x="5" y="18"/>
                    </a:lnTo>
                    <a:lnTo>
                      <a:pt x="5" y="21"/>
                    </a:lnTo>
                    <a:lnTo>
                      <a:pt x="2" y="21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5" y="30"/>
                    </a:lnTo>
                    <a:lnTo>
                      <a:pt x="7" y="32"/>
                    </a:lnTo>
                    <a:lnTo>
                      <a:pt x="8" y="34"/>
                    </a:lnTo>
                    <a:lnTo>
                      <a:pt x="11" y="42"/>
                    </a:lnTo>
                    <a:lnTo>
                      <a:pt x="13" y="46"/>
                    </a:lnTo>
                    <a:lnTo>
                      <a:pt x="11" y="51"/>
                    </a:lnTo>
                    <a:lnTo>
                      <a:pt x="13" y="53"/>
                    </a:lnTo>
                    <a:lnTo>
                      <a:pt x="13" y="56"/>
                    </a:lnTo>
                    <a:lnTo>
                      <a:pt x="11" y="58"/>
                    </a:lnTo>
                    <a:lnTo>
                      <a:pt x="11" y="61"/>
                    </a:lnTo>
                    <a:lnTo>
                      <a:pt x="11" y="77"/>
                    </a:lnTo>
                    <a:lnTo>
                      <a:pt x="11" y="82"/>
                    </a:lnTo>
                    <a:lnTo>
                      <a:pt x="13" y="85"/>
                    </a:lnTo>
                    <a:lnTo>
                      <a:pt x="14" y="88"/>
                    </a:lnTo>
                    <a:lnTo>
                      <a:pt x="13" y="91"/>
                    </a:lnTo>
                    <a:lnTo>
                      <a:pt x="19" y="91"/>
                    </a:lnTo>
                    <a:lnTo>
                      <a:pt x="29" y="88"/>
                    </a:lnTo>
                    <a:lnTo>
                      <a:pt x="29" y="88"/>
                    </a:lnTo>
                    <a:lnTo>
                      <a:pt x="29" y="86"/>
                    </a:lnTo>
                    <a:lnTo>
                      <a:pt x="29" y="7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6" name="Google Shape;1376;p15"/>
              <p:cNvSpPr/>
              <p:nvPr/>
            </p:nvSpPr>
            <p:spPr>
              <a:xfrm>
                <a:off x="4876" y="2089"/>
                <a:ext cx="147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34" extrusionOk="0">
                    <a:moveTo>
                      <a:pt x="34" y="0"/>
                    </a:moveTo>
                    <a:lnTo>
                      <a:pt x="18" y="6"/>
                    </a:lnTo>
                    <a:lnTo>
                      <a:pt x="19" y="8"/>
                    </a:lnTo>
                    <a:lnTo>
                      <a:pt x="26" y="28"/>
                    </a:lnTo>
                    <a:lnTo>
                      <a:pt x="26" y="32"/>
                    </a:lnTo>
                    <a:lnTo>
                      <a:pt x="24" y="33"/>
                    </a:lnTo>
                    <a:lnTo>
                      <a:pt x="34" y="44"/>
                    </a:lnTo>
                    <a:lnTo>
                      <a:pt x="34" y="49"/>
                    </a:lnTo>
                    <a:lnTo>
                      <a:pt x="32" y="52"/>
                    </a:lnTo>
                    <a:lnTo>
                      <a:pt x="27" y="78"/>
                    </a:lnTo>
                    <a:lnTo>
                      <a:pt x="29" y="99"/>
                    </a:lnTo>
                    <a:lnTo>
                      <a:pt x="5" y="123"/>
                    </a:lnTo>
                    <a:lnTo>
                      <a:pt x="3" y="124"/>
                    </a:lnTo>
                    <a:lnTo>
                      <a:pt x="3" y="126"/>
                    </a:lnTo>
                    <a:lnTo>
                      <a:pt x="2" y="126"/>
                    </a:lnTo>
                    <a:lnTo>
                      <a:pt x="0" y="127"/>
                    </a:lnTo>
                    <a:lnTo>
                      <a:pt x="2" y="145"/>
                    </a:lnTo>
                    <a:lnTo>
                      <a:pt x="3" y="145"/>
                    </a:lnTo>
                    <a:lnTo>
                      <a:pt x="7" y="150"/>
                    </a:lnTo>
                    <a:lnTo>
                      <a:pt x="10" y="153"/>
                    </a:lnTo>
                    <a:lnTo>
                      <a:pt x="10" y="153"/>
                    </a:lnTo>
                    <a:lnTo>
                      <a:pt x="16" y="158"/>
                    </a:lnTo>
                    <a:lnTo>
                      <a:pt x="19" y="161"/>
                    </a:lnTo>
                    <a:lnTo>
                      <a:pt x="21" y="164"/>
                    </a:lnTo>
                    <a:lnTo>
                      <a:pt x="21" y="166"/>
                    </a:lnTo>
                    <a:lnTo>
                      <a:pt x="23" y="167"/>
                    </a:lnTo>
                    <a:lnTo>
                      <a:pt x="24" y="172"/>
                    </a:lnTo>
                    <a:lnTo>
                      <a:pt x="24" y="174"/>
                    </a:lnTo>
                    <a:lnTo>
                      <a:pt x="23" y="175"/>
                    </a:lnTo>
                    <a:lnTo>
                      <a:pt x="23" y="177"/>
                    </a:lnTo>
                    <a:lnTo>
                      <a:pt x="24" y="178"/>
                    </a:lnTo>
                    <a:lnTo>
                      <a:pt x="23" y="182"/>
                    </a:lnTo>
                    <a:lnTo>
                      <a:pt x="21" y="183"/>
                    </a:lnTo>
                    <a:lnTo>
                      <a:pt x="21" y="186"/>
                    </a:lnTo>
                    <a:lnTo>
                      <a:pt x="24" y="189"/>
                    </a:lnTo>
                    <a:lnTo>
                      <a:pt x="26" y="191"/>
                    </a:lnTo>
                    <a:lnTo>
                      <a:pt x="27" y="194"/>
                    </a:lnTo>
                    <a:lnTo>
                      <a:pt x="30" y="197"/>
                    </a:lnTo>
                    <a:lnTo>
                      <a:pt x="32" y="197"/>
                    </a:lnTo>
                    <a:lnTo>
                      <a:pt x="30" y="199"/>
                    </a:lnTo>
                    <a:lnTo>
                      <a:pt x="29" y="197"/>
                    </a:lnTo>
                    <a:lnTo>
                      <a:pt x="27" y="197"/>
                    </a:lnTo>
                    <a:lnTo>
                      <a:pt x="24" y="197"/>
                    </a:lnTo>
                    <a:lnTo>
                      <a:pt x="23" y="197"/>
                    </a:lnTo>
                    <a:lnTo>
                      <a:pt x="21" y="197"/>
                    </a:lnTo>
                    <a:lnTo>
                      <a:pt x="18" y="197"/>
                    </a:lnTo>
                    <a:lnTo>
                      <a:pt x="16" y="197"/>
                    </a:lnTo>
                    <a:lnTo>
                      <a:pt x="15" y="197"/>
                    </a:lnTo>
                    <a:lnTo>
                      <a:pt x="11" y="197"/>
                    </a:lnTo>
                    <a:lnTo>
                      <a:pt x="11" y="199"/>
                    </a:lnTo>
                    <a:lnTo>
                      <a:pt x="11" y="201"/>
                    </a:lnTo>
                    <a:lnTo>
                      <a:pt x="11" y="204"/>
                    </a:lnTo>
                    <a:lnTo>
                      <a:pt x="11" y="205"/>
                    </a:lnTo>
                    <a:lnTo>
                      <a:pt x="13" y="205"/>
                    </a:lnTo>
                    <a:lnTo>
                      <a:pt x="13" y="207"/>
                    </a:lnTo>
                    <a:lnTo>
                      <a:pt x="16" y="209"/>
                    </a:lnTo>
                    <a:lnTo>
                      <a:pt x="21" y="213"/>
                    </a:lnTo>
                    <a:lnTo>
                      <a:pt x="26" y="218"/>
                    </a:lnTo>
                    <a:lnTo>
                      <a:pt x="27" y="220"/>
                    </a:lnTo>
                    <a:lnTo>
                      <a:pt x="30" y="223"/>
                    </a:lnTo>
                    <a:lnTo>
                      <a:pt x="32" y="228"/>
                    </a:lnTo>
                    <a:lnTo>
                      <a:pt x="32" y="229"/>
                    </a:lnTo>
                    <a:lnTo>
                      <a:pt x="34" y="231"/>
                    </a:lnTo>
                    <a:lnTo>
                      <a:pt x="35" y="234"/>
                    </a:lnTo>
                    <a:lnTo>
                      <a:pt x="37" y="234"/>
                    </a:lnTo>
                    <a:lnTo>
                      <a:pt x="40" y="234"/>
                    </a:lnTo>
                    <a:lnTo>
                      <a:pt x="43" y="234"/>
                    </a:lnTo>
                    <a:lnTo>
                      <a:pt x="45" y="231"/>
                    </a:lnTo>
                    <a:lnTo>
                      <a:pt x="45" y="228"/>
                    </a:lnTo>
                    <a:lnTo>
                      <a:pt x="46" y="226"/>
                    </a:lnTo>
                    <a:lnTo>
                      <a:pt x="48" y="228"/>
                    </a:lnTo>
                    <a:lnTo>
                      <a:pt x="50" y="231"/>
                    </a:lnTo>
                    <a:lnTo>
                      <a:pt x="50" y="233"/>
                    </a:lnTo>
                    <a:lnTo>
                      <a:pt x="53" y="231"/>
                    </a:lnTo>
                    <a:lnTo>
                      <a:pt x="56" y="229"/>
                    </a:lnTo>
                    <a:lnTo>
                      <a:pt x="61" y="228"/>
                    </a:lnTo>
                    <a:lnTo>
                      <a:pt x="64" y="225"/>
                    </a:lnTo>
                    <a:lnTo>
                      <a:pt x="72" y="223"/>
                    </a:lnTo>
                    <a:lnTo>
                      <a:pt x="77" y="223"/>
                    </a:lnTo>
                    <a:lnTo>
                      <a:pt x="78" y="221"/>
                    </a:lnTo>
                    <a:lnTo>
                      <a:pt x="81" y="218"/>
                    </a:lnTo>
                    <a:lnTo>
                      <a:pt x="81" y="217"/>
                    </a:lnTo>
                    <a:lnTo>
                      <a:pt x="80" y="217"/>
                    </a:lnTo>
                    <a:lnTo>
                      <a:pt x="77" y="213"/>
                    </a:lnTo>
                    <a:lnTo>
                      <a:pt x="78" y="210"/>
                    </a:lnTo>
                    <a:lnTo>
                      <a:pt x="80" y="210"/>
                    </a:lnTo>
                    <a:lnTo>
                      <a:pt x="81" y="210"/>
                    </a:lnTo>
                    <a:lnTo>
                      <a:pt x="85" y="210"/>
                    </a:lnTo>
                    <a:lnTo>
                      <a:pt x="88" y="210"/>
                    </a:lnTo>
                    <a:lnTo>
                      <a:pt x="91" y="212"/>
                    </a:lnTo>
                    <a:lnTo>
                      <a:pt x="94" y="210"/>
                    </a:lnTo>
                    <a:lnTo>
                      <a:pt x="101" y="210"/>
                    </a:lnTo>
                    <a:lnTo>
                      <a:pt x="102" y="209"/>
                    </a:lnTo>
                    <a:lnTo>
                      <a:pt x="105" y="207"/>
                    </a:lnTo>
                    <a:lnTo>
                      <a:pt x="105" y="205"/>
                    </a:lnTo>
                    <a:lnTo>
                      <a:pt x="105" y="202"/>
                    </a:lnTo>
                    <a:lnTo>
                      <a:pt x="105" y="201"/>
                    </a:lnTo>
                    <a:lnTo>
                      <a:pt x="109" y="199"/>
                    </a:lnTo>
                    <a:lnTo>
                      <a:pt x="109" y="197"/>
                    </a:lnTo>
                    <a:lnTo>
                      <a:pt x="110" y="194"/>
                    </a:lnTo>
                    <a:lnTo>
                      <a:pt x="110" y="196"/>
                    </a:lnTo>
                    <a:lnTo>
                      <a:pt x="112" y="194"/>
                    </a:lnTo>
                    <a:lnTo>
                      <a:pt x="115" y="191"/>
                    </a:lnTo>
                    <a:lnTo>
                      <a:pt x="117" y="191"/>
                    </a:lnTo>
                    <a:lnTo>
                      <a:pt x="117" y="188"/>
                    </a:lnTo>
                    <a:lnTo>
                      <a:pt x="117" y="186"/>
                    </a:lnTo>
                    <a:lnTo>
                      <a:pt x="120" y="185"/>
                    </a:lnTo>
                    <a:lnTo>
                      <a:pt x="123" y="183"/>
                    </a:lnTo>
                    <a:lnTo>
                      <a:pt x="126" y="183"/>
                    </a:lnTo>
                    <a:lnTo>
                      <a:pt x="128" y="183"/>
                    </a:lnTo>
                    <a:lnTo>
                      <a:pt x="132" y="182"/>
                    </a:lnTo>
                    <a:lnTo>
                      <a:pt x="132" y="182"/>
                    </a:lnTo>
                    <a:lnTo>
                      <a:pt x="132" y="180"/>
                    </a:lnTo>
                    <a:lnTo>
                      <a:pt x="132" y="178"/>
                    </a:lnTo>
                    <a:lnTo>
                      <a:pt x="134" y="177"/>
                    </a:lnTo>
                    <a:lnTo>
                      <a:pt x="132" y="174"/>
                    </a:lnTo>
                    <a:lnTo>
                      <a:pt x="128" y="174"/>
                    </a:lnTo>
                    <a:lnTo>
                      <a:pt x="126" y="170"/>
                    </a:lnTo>
                    <a:lnTo>
                      <a:pt x="126" y="167"/>
                    </a:lnTo>
                    <a:lnTo>
                      <a:pt x="125" y="164"/>
                    </a:lnTo>
                    <a:lnTo>
                      <a:pt x="126" y="162"/>
                    </a:lnTo>
                    <a:lnTo>
                      <a:pt x="125" y="161"/>
                    </a:lnTo>
                    <a:lnTo>
                      <a:pt x="126" y="159"/>
                    </a:lnTo>
                    <a:lnTo>
                      <a:pt x="126" y="158"/>
                    </a:lnTo>
                    <a:lnTo>
                      <a:pt x="125" y="158"/>
                    </a:lnTo>
                    <a:lnTo>
                      <a:pt x="121" y="159"/>
                    </a:lnTo>
                    <a:lnTo>
                      <a:pt x="120" y="158"/>
                    </a:lnTo>
                    <a:lnTo>
                      <a:pt x="120" y="154"/>
                    </a:lnTo>
                    <a:lnTo>
                      <a:pt x="123" y="150"/>
                    </a:lnTo>
                    <a:lnTo>
                      <a:pt x="125" y="148"/>
                    </a:lnTo>
                    <a:lnTo>
                      <a:pt x="125" y="145"/>
                    </a:lnTo>
                    <a:lnTo>
                      <a:pt x="123" y="143"/>
                    </a:lnTo>
                    <a:lnTo>
                      <a:pt x="123" y="142"/>
                    </a:lnTo>
                    <a:lnTo>
                      <a:pt x="126" y="140"/>
                    </a:lnTo>
                    <a:lnTo>
                      <a:pt x="128" y="137"/>
                    </a:lnTo>
                    <a:lnTo>
                      <a:pt x="126" y="135"/>
                    </a:lnTo>
                    <a:lnTo>
                      <a:pt x="126" y="134"/>
                    </a:lnTo>
                    <a:lnTo>
                      <a:pt x="128" y="130"/>
                    </a:lnTo>
                    <a:lnTo>
                      <a:pt x="129" y="130"/>
                    </a:lnTo>
                    <a:lnTo>
                      <a:pt x="134" y="126"/>
                    </a:lnTo>
                    <a:lnTo>
                      <a:pt x="136" y="121"/>
                    </a:lnTo>
                    <a:lnTo>
                      <a:pt x="134" y="119"/>
                    </a:lnTo>
                    <a:lnTo>
                      <a:pt x="134" y="116"/>
                    </a:lnTo>
                    <a:lnTo>
                      <a:pt x="137" y="115"/>
                    </a:lnTo>
                    <a:lnTo>
                      <a:pt x="140" y="115"/>
                    </a:lnTo>
                    <a:lnTo>
                      <a:pt x="142" y="116"/>
                    </a:lnTo>
                    <a:lnTo>
                      <a:pt x="145" y="115"/>
                    </a:lnTo>
                    <a:lnTo>
                      <a:pt x="147" y="113"/>
                    </a:lnTo>
                    <a:lnTo>
                      <a:pt x="147" y="57"/>
                    </a:lnTo>
                    <a:lnTo>
                      <a:pt x="147" y="5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7" name="Google Shape;1377;p15"/>
              <p:cNvSpPr/>
              <p:nvPr/>
            </p:nvSpPr>
            <p:spPr>
              <a:xfrm>
                <a:off x="4859" y="2240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2"/>
                    </a:moveTo>
                    <a:lnTo>
                      <a:pt x="1" y="3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8" name="Google Shape;1378;p15"/>
              <p:cNvSpPr/>
              <p:nvPr/>
            </p:nvSpPr>
            <p:spPr>
              <a:xfrm>
                <a:off x="4695" y="2092"/>
                <a:ext cx="215" cy="167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67" extrusionOk="0">
                    <a:moveTo>
                      <a:pt x="183" y="123"/>
                    </a:moveTo>
                    <a:lnTo>
                      <a:pt x="184" y="123"/>
                    </a:lnTo>
                    <a:lnTo>
                      <a:pt x="184" y="121"/>
                    </a:lnTo>
                    <a:lnTo>
                      <a:pt x="186" y="120"/>
                    </a:lnTo>
                    <a:lnTo>
                      <a:pt x="210" y="96"/>
                    </a:lnTo>
                    <a:lnTo>
                      <a:pt x="208" y="75"/>
                    </a:lnTo>
                    <a:lnTo>
                      <a:pt x="213" y="49"/>
                    </a:lnTo>
                    <a:lnTo>
                      <a:pt x="215" y="46"/>
                    </a:lnTo>
                    <a:lnTo>
                      <a:pt x="215" y="41"/>
                    </a:lnTo>
                    <a:lnTo>
                      <a:pt x="205" y="30"/>
                    </a:lnTo>
                    <a:lnTo>
                      <a:pt x="207" y="29"/>
                    </a:lnTo>
                    <a:lnTo>
                      <a:pt x="207" y="25"/>
                    </a:lnTo>
                    <a:lnTo>
                      <a:pt x="200" y="5"/>
                    </a:lnTo>
                    <a:lnTo>
                      <a:pt x="199" y="3"/>
                    </a:lnTo>
                    <a:lnTo>
                      <a:pt x="186" y="9"/>
                    </a:lnTo>
                    <a:lnTo>
                      <a:pt x="183" y="6"/>
                    </a:lnTo>
                    <a:lnTo>
                      <a:pt x="159" y="0"/>
                    </a:lnTo>
                    <a:lnTo>
                      <a:pt x="159" y="0"/>
                    </a:lnTo>
                    <a:lnTo>
                      <a:pt x="95" y="40"/>
                    </a:lnTo>
                    <a:lnTo>
                      <a:pt x="78" y="56"/>
                    </a:lnTo>
                    <a:lnTo>
                      <a:pt x="57" y="60"/>
                    </a:lnTo>
                    <a:lnTo>
                      <a:pt x="55" y="88"/>
                    </a:lnTo>
                    <a:lnTo>
                      <a:pt x="55" y="100"/>
                    </a:lnTo>
                    <a:lnTo>
                      <a:pt x="52" y="102"/>
                    </a:lnTo>
                    <a:lnTo>
                      <a:pt x="52" y="107"/>
                    </a:lnTo>
                    <a:lnTo>
                      <a:pt x="52" y="110"/>
                    </a:lnTo>
                    <a:lnTo>
                      <a:pt x="44" y="113"/>
                    </a:lnTo>
                    <a:lnTo>
                      <a:pt x="41" y="116"/>
                    </a:lnTo>
                    <a:lnTo>
                      <a:pt x="36" y="116"/>
                    </a:lnTo>
                    <a:lnTo>
                      <a:pt x="31" y="118"/>
                    </a:lnTo>
                    <a:lnTo>
                      <a:pt x="30" y="118"/>
                    </a:lnTo>
                    <a:lnTo>
                      <a:pt x="23" y="118"/>
                    </a:lnTo>
                    <a:lnTo>
                      <a:pt x="19" y="121"/>
                    </a:lnTo>
                    <a:lnTo>
                      <a:pt x="16" y="120"/>
                    </a:lnTo>
                    <a:lnTo>
                      <a:pt x="6" y="121"/>
                    </a:lnTo>
                    <a:lnTo>
                      <a:pt x="3" y="121"/>
                    </a:lnTo>
                    <a:lnTo>
                      <a:pt x="3" y="123"/>
                    </a:lnTo>
                    <a:lnTo>
                      <a:pt x="1" y="126"/>
                    </a:lnTo>
                    <a:lnTo>
                      <a:pt x="0" y="129"/>
                    </a:lnTo>
                    <a:lnTo>
                      <a:pt x="0" y="132"/>
                    </a:lnTo>
                    <a:lnTo>
                      <a:pt x="14" y="142"/>
                    </a:lnTo>
                    <a:lnTo>
                      <a:pt x="14" y="148"/>
                    </a:lnTo>
                    <a:lnTo>
                      <a:pt x="19" y="151"/>
                    </a:lnTo>
                    <a:lnTo>
                      <a:pt x="25" y="148"/>
                    </a:lnTo>
                    <a:lnTo>
                      <a:pt x="27" y="148"/>
                    </a:lnTo>
                    <a:lnTo>
                      <a:pt x="27" y="151"/>
                    </a:lnTo>
                    <a:lnTo>
                      <a:pt x="28" y="151"/>
                    </a:lnTo>
                    <a:lnTo>
                      <a:pt x="28" y="155"/>
                    </a:lnTo>
                    <a:lnTo>
                      <a:pt x="27" y="156"/>
                    </a:lnTo>
                    <a:lnTo>
                      <a:pt x="30" y="161"/>
                    </a:lnTo>
                    <a:lnTo>
                      <a:pt x="30" y="161"/>
                    </a:lnTo>
                    <a:lnTo>
                      <a:pt x="31" y="161"/>
                    </a:lnTo>
                    <a:lnTo>
                      <a:pt x="35" y="159"/>
                    </a:lnTo>
                    <a:lnTo>
                      <a:pt x="35" y="158"/>
                    </a:lnTo>
                    <a:lnTo>
                      <a:pt x="35" y="156"/>
                    </a:lnTo>
                    <a:lnTo>
                      <a:pt x="39" y="159"/>
                    </a:lnTo>
                    <a:lnTo>
                      <a:pt x="43" y="163"/>
                    </a:lnTo>
                    <a:lnTo>
                      <a:pt x="46" y="164"/>
                    </a:lnTo>
                    <a:lnTo>
                      <a:pt x="49" y="167"/>
                    </a:lnTo>
                    <a:lnTo>
                      <a:pt x="51" y="166"/>
                    </a:lnTo>
                    <a:lnTo>
                      <a:pt x="51" y="164"/>
                    </a:lnTo>
                    <a:lnTo>
                      <a:pt x="49" y="164"/>
                    </a:lnTo>
                    <a:lnTo>
                      <a:pt x="47" y="159"/>
                    </a:lnTo>
                    <a:lnTo>
                      <a:pt x="49" y="159"/>
                    </a:lnTo>
                    <a:lnTo>
                      <a:pt x="47" y="158"/>
                    </a:lnTo>
                    <a:lnTo>
                      <a:pt x="51" y="155"/>
                    </a:lnTo>
                    <a:lnTo>
                      <a:pt x="54" y="155"/>
                    </a:lnTo>
                    <a:lnTo>
                      <a:pt x="54" y="151"/>
                    </a:lnTo>
                    <a:lnTo>
                      <a:pt x="52" y="151"/>
                    </a:lnTo>
                    <a:lnTo>
                      <a:pt x="52" y="148"/>
                    </a:lnTo>
                    <a:lnTo>
                      <a:pt x="52" y="147"/>
                    </a:lnTo>
                    <a:lnTo>
                      <a:pt x="52" y="147"/>
                    </a:lnTo>
                    <a:lnTo>
                      <a:pt x="52" y="145"/>
                    </a:lnTo>
                    <a:lnTo>
                      <a:pt x="52" y="143"/>
                    </a:lnTo>
                    <a:lnTo>
                      <a:pt x="55" y="142"/>
                    </a:lnTo>
                    <a:lnTo>
                      <a:pt x="57" y="140"/>
                    </a:lnTo>
                    <a:lnTo>
                      <a:pt x="59" y="140"/>
                    </a:lnTo>
                    <a:lnTo>
                      <a:pt x="60" y="140"/>
                    </a:lnTo>
                    <a:lnTo>
                      <a:pt x="63" y="140"/>
                    </a:lnTo>
                    <a:lnTo>
                      <a:pt x="65" y="140"/>
                    </a:lnTo>
                    <a:lnTo>
                      <a:pt x="68" y="140"/>
                    </a:lnTo>
                    <a:lnTo>
                      <a:pt x="70" y="139"/>
                    </a:lnTo>
                    <a:lnTo>
                      <a:pt x="71" y="139"/>
                    </a:lnTo>
                    <a:lnTo>
                      <a:pt x="73" y="139"/>
                    </a:lnTo>
                    <a:lnTo>
                      <a:pt x="78" y="140"/>
                    </a:lnTo>
                    <a:lnTo>
                      <a:pt x="79" y="140"/>
                    </a:lnTo>
                    <a:lnTo>
                      <a:pt x="81" y="140"/>
                    </a:lnTo>
                    <a:lnTo>
                      <a:pt x="86" y="142"/>
                    </a:lnTo>
                    <a:lnTo>
                      <a:pt x="87" y="143"/>
                    </a:lnTo>
                    <a:lnTo>
                      <a:pt x="90" y="148"/>
                    </a:lnTo>
                    <a:lnTo>
                      <a:pt x="92" y="150"/>
                    </a:lnTo>
                    <a:lnTo>
                      <a:pt x="94" y="150"/>
                    </a:lnTo>
                    <a:lnTo>
                      <a:pt x="95" y="148"/>
                    </a:lnTo>
                    <a:lnTo>
                      <a:pt x="98" y="148"/>
                    </a:lnTo>
                    <a:lnTo>
                      <a:pt x="100" y="147"/>
                    </a:lnTo>
                    <a:lnTo>
                      <a:pt x="103" y="145"/>
                    </a:lnTo>
                    <a:lnTo>
                      <a:pt x="105" y="145"/>
                    </a:lnTo>
                    <a:lnTo>
                      <a:pt x="106" y="145"/>
                    </a:lnTo>
                    <a:lnTo>
                      <a:pt x="110" y="147"/>
                    </a:lnTo>
                    <a:lnTo>
                      <a:pt x="110" y="148"/>
                    </a:lnTo>
                    <a:lnTo>
                      <a:pt x="111" y="150"/>
                    </a:lnTo>
                    <a:lnTo>
                      <a:pt x="116" y="151"/>
                    </a:lnTo>
                    <a:lnTo>
                      <a:pt x="119" y="153"/>
                    </a:lnTo>
                    <a:lnTo>
                      <a:pt x="125" y="155"/>
                    </a:lnTo>
                    <a:lnTo>
                      <a:pt x="127" y="155"/>
                    </a:lnTo>
                    <a:lnTo>
                      <a:pt x="130" y="153"/>
                    </a:lnTo>
                    <a:lnTo>
                      <a:pt x="135" y="148"/>
                    </a:lnTo>
                    <a:lnTo>
                      <a:pt x="138" y="147"/>
                    </a:lnTo>
                    <a:lnTo>
                      <a:pt x="145" y="147"/>
                    </a:lnTo>
                    <a:lnTo>
                      <a:pt x="148" y="147"/>
                    </a:lnTo>
                    <a:lnTo>
                      <a:pt x="154" y="147"/>
                    </a:lnTo>
                    <a:lnTo>
                      <a:pt x="159" y="148"/>
                    </a:lnTo>
                    <a:lnTo>
                      <a:pt x="162" y="148"/>
                    </a:lnTo>
                    <a:lnTo>
                      <a:pt x="164" y="150"/>
                    </a:lnTo>
                    <a:lnTo>
                      <a:pt x="168" y="148"/>
                    </a:lnTo>
                    <a:lnTo>
                      <a:pt x="168" y="148"/>
                    </a:lnTo>
                    <a:lnTo>
                      <a:pt x="172" y="147"/>
                    </a:lnTo>
                    <a:lnTo>
                      <a:pt x="173" y="145"/>
                    </a:lnTo>
                    <a:lnTo>
                      <a:pt x="175" y="145"/>
                    </a:lnTo>
                    <a:lnTo>
                      <a:pt x="176" y="145"/>
                    </a:lnTo>
                    <a:lnTo>
                      <a:pt x="178" y="145"/>
                    </a:lnTo>
                    <a:lnTo>
                      <a:pt x="178" y="143"/>
                    </a:lnTo>
                    <a:lnTo>
                      <a:pt x="180" y="140"/>
                    </a:lnTo>
                    <a:lnTo>
                      <a:pt x="183" y="142"/>
                    </a:lnTo>
                    <a:lnTo>
                      <a:pt x="181" y="124"/>
                    </a:lnTo>
                    <a:lnTo>
                      <a:pt x="183" y="1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379" name="Google Shape;1379;p15"/>
              <p:cNvCxnSpPr/>
              <p:nvPr/>
            </p:nvCxnSpPr>
            <p:spPr>
              <a:xfrm>
                <a:off x="4886" y="2242"/>
                <a:ext cx="0" cy="0"/>
              </a:xfrm>
              <a:prstGeom prst="straightConnector1">
                <a:avLst/>
              </a:prstGeom>
              <a:solidFill>
                <a:schemeClr val="accent1"/>
              </a:solidFill>
              <a:ln>
                <a:noFill/>
              </a:ln>
            </p:spPr>
          </p:cxnSp>
          <p:cxnSp>
            <p:nvCxnSpPr>
              <p:cNvPr id="1380" name="Google Shape;1380;p15"/>
              <p:cNvCxnSpPr/>
              <p:nvPr/>
            </p:nvCxnSpPr>
            <p:spPr>
              <a:xfrm>
                <a:off x="4886" y="2242"/>
                <a:ext cx="0" cy="0"/>
              </a:xfrm>
              <a:prstGeom prst="straightConnector1">
                <a:avLst/>
              </a:prstGeom>
              <a:solidFill>
                <a:schemeClr val="accent1"/>
              </a:solidFill>
              <a:ln>
                <a:noFill/>
              </a:ln>
            </p:spPr>
          </p:cxnSp>
          <p:sp>
            <p:nvSpPr>
              <p:cNvPr id="1381" name="Google Shape;1381;p15"/>
              <p:cNvSpPr/>
              <p:nvPr/>
            </p:nvSpPr>
            <p:spPr>
              <a:xfrm>
                <a:off x="4731" y="2231"/>
                <a:ext cx="161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7" extrusionOk="0">
                    <a:moveTo>
                      <a:pt x="83" y="126"/>
                    </a:moveTo>
                    <a:lnTo>
                      <a:pt x="85" y="122"/>
                    </a:lnTo>
                    <a:lnTo>
                      <a:pt x="83" y="119"/>
                    </a:lnTo>
                    <a:lnTo>
                      <a:pt x="83" y="116"/>
                    </a:lnTo>
                    <a:lnTo>
                      <a:pt x="85" y="114"/>
                    </a:lnTo>
                    <a:lnTo>
                      <a:pt x="85" y="113"/>
                    </a:lnTo>
                    <a:lnTo>
                      <a:pt x="88" y="111"/>
                    </a:lnTo>
                    <a:lnTo>
                      <a:pt x="89" y="110"/>
                    </a:lnTo>
                    <a:lnTo>
                      <a:pt x="91" y="108"/>
                    </a:lnTo>
                    <a:lnTo>
                      <a:pt x="96" y="105"/>
                    </a:lnTo>
                    <a:lnTo>
                      <a:pt x="96" y="102"/>
                    </a:lnTo>
                    <a:lnTo>
                      <a:pt x="96" y="100"/>
                    </a:lnTo>
                    <a:lnTo>
                      <a:pt x="99" y="100"/>
                    </a:lnTo>
                    <a:lnTo>
                      <a:pt x="101" y="99"/>
                    </a:lnTo>
                    <a:lnTo>
                      <a:pt x="101" y="99"/>
                    </a:lnTo>
                    <a:lnTo>
                      <a:pt x="105" y="100"/>
                    </a:lnTo>
                    <a:lnTo>
                      <a:pt x="105" y="100"/>
                    </a:lnTo>
                    <a:lnTo>
                      <a:pt x="109" y="102"/>
                    </a:lnTo>
                    <a:lnTo>
                      <a:pt x="110" y="105"/>
                    </a:lnTo>
                    <a:lnTo>
                      <a:pt x="113" y="106"/>
                    </a:lnTo>
                    <a:lnTo>
                      <a:pt x="115" y="106"/>
                    </a:lnTo>
                    <a:lnTo>
                      <a:pt x="118" y="105"/>
                    </a:lnTo>
                    <a:lnTo>
                      <a:pt x="120" y="102"/>
                    </a:lnTo>
                    <a:lnTo>
                      <a:pt x="120" y="100"/>
                    </a:lnTo>
                    <a:lnTo>
                      <a:pt x="120" y="99"/>
                    </a:lnTo>
                    <a:lnTo>
                      <a:pt x="123" y="99"/>
                    </a:lnTo>
                    <a:lnTo>
                      <a:pt x="125" y="95"/>
                    </a:lnTo>
                    <a:lnTo>
                      <a:pt x="125" y="94"/>
                    </a:lnTo>
                    <a:lnTo>
                      <a:pt x="125" y="91"/>
                    </a:lnTo>
                    <a:lnTo>
                      <a:pt x="129" y="86"/>
                    </a:lnTo>
                    <a:lnTo>
                      <a:pt x="129" y="84"/>
                    </a:lnTo>
                    <a:lnTo>
                      <a:pt x="129" y="83"/>
                    </a:lnTo>
                    <a:lnTo>
                      <a:pt x="131" y="79"/>
                    </a:lnTo>
                    <a:lnTo>
                      <a:pt x="134" y="76"/>
                    </a:lnTo>
                    <a:lnTo>
                      <a:pt x="137" y="75"/>
                    </a:lnTo>
                    <a:lnTo>
                      <a:pt x="137" y="71"/>
                    </a:lnTo>
                    <a:lnTo>
                      <a:pt x="139" y="68"/>
                    </a:lnTo>
                    <a:lnTo>
                      <a:pt x="137" y="65"/>
                    </a:lnTo>
                    <a:lnTo>
                      <a:pt x="140" y="62"/>
                    </a:lnTo>
                    <a:lnTo>
                      <a:pt x="144" y="62"/>
                    </a:lnTo>
                    <a:lnTo>
                      <a:pt x="147" y="59"/>
                    </a:lnTo>
                    <a:lnTo>
                      <a:pt x="147" y="55"/>
                    </a:lnTo>
                    <a:lnTo>
                      <a:pt x="147" y="52"/>
                    </a:lnTo>
                    <a:lnTo>
                      <a:pt x="147" y="49"/>
                    </a:lnTo>
                    <a:lnTo>
                      <a:pt x="148" y="47"/>
                    </a:lnTo>
                    <a:lnTo>
                      <a:pt x="150" y="43"/>
                    </a:lnTo>
                    <a:lnTo>
                      <a:pt x="152" y="41"/>
                    </a:lnTo>
                    <a:lnTo>
                      <a:pt x="152" y="40"/>
                    </a:lnTo>
                    <a:lnTo>
                      <a:pt x="155" y="38"/>
                    </a:lnTo>
                    <a:lnTo>
                      <a:pt x="156" y="38"/>
                    </a:lnTo>
                    <a:lnTo>
                      <a:pt x="158" y="35"/>
                    </a:lnTo>
                    <a:lnTo>
                      <a:pt x="161" y="33"/>
                    </a:lnTo>
                    <a:lnTo>
                      <a:pt x="161" y="32"/>
                    </a:lnTo>
                    <a:lnTo>
                      <a:pt x="161" y="28"/>
                    </a:lnTo>
                    <a:lnTo>
                      <a:pt x="161" y="27"/>
                    </a:lnTo>
                    <a:lnTo>
                      <a:pt x="160" y="25"/>
                    </a:lnTo>
                    <a:lnTo>
                      <a:pt x="156" y="24"/>
                    </a:lnTo>
                    <a:lnTo>
                      <a:pt x="156" y="22"/>
                    </a:lnTo>
                    <a:lnTo>
                      <a:pt x="156" y="17"/>
                    </a:lnTo>
                    <a:lnTo>
                      <a:pt x="156" y="16"/>
                    </a:lnTo>
                    <a:lnTo>
                      <a:pt x="155" y="11"/>
                    </a:lnTo>
                    <a:lnTo>
                      <a:pt x="155" y="11"/>
                    </a:lnTo>
                    <a:lnTo>
                      <a:pt x="152" y="8"/>
                    </a:lnTo>
                    <a:lnTo>
                      <a:pt x="148" y="3"/>
                    </a:lnTo>
                    <a:lnTo>
                      <a:pt x="147" y="3"/>
                    </a:lnTo>
                    <a:lnTo>
                      <a:pt x="144" y="1"/>
                    </a:lnTo>
                    <a:lnTo>
                      <a:pt x="142" y="4"/>
                    </a:lnTo>
                    <a:lnTo>
                      <a:pt x="142" y="6"/>
                    </a:lnTo>
                    <a:lnTo>
                      <a:pt x="140" y="6"/>
                    </a:lnTo>
                    <a:lnTo>
                      <a:pt x="139" y="6"/>
                    </a:lnTo>
                    <a:lnTo>
                      <a:pt x="137" y="6"/>
                    </a:lnTo>
                    <a:lnTo>
                      <a:pt x="136" y="8"/>
                    </a:lnTo>
                    <a:lnTo>
                      <a:pt x="132" y="9"/>
                    </a:lnTo>
                    <a:lnTo>
                      <a:pt x="131" y="11"/>
                    </a:lnTo>
                    <a:lnTo>
                      <a:pt x="129" y="12"/>
                    </a:lnTo>
                    <a:lnTo>
                      <a:pt x="126" y="9"/>
                    </a:lnTo>
                    <a:lnTo>
                      <a:pt x="123" y="9"/>
                    </a:lnTo>
                    <a:lnTo>
                      <a:pt x="118" y="8"/>
                    </a:lnTo>
                    <a:lnTo>
                      <a:pt x="112" y="8"/>
                    </a:lnTo>
                    <a:lnTo>
                      <a:pt x="109" y="8"/>
                    </a:lnTo>
                    <a:lnTo>
                      <a:pt x="102" y="8"/>
                    </a:lnTo>
                    <a:lnTo>
                      <a:pt x="99" y="9"/>
                    </a:lnTo>
                    <a:lnTo>
                      <a:pt x="94" y="14"/>
                    </a:lnTo>
                    <a:lnTo>
                      <a:pt x="91" y="16"/>
                    </a:lnTo>
                    <a:lnTo>
                      <a:pt x="89" y="16"/>
                    </a:lnTo>
                    <a:lnTo>
                      <a:pt x="83" y="14"/>
                    </a:lnTo>
                    <a:lnTo>
                      <a:pt x="80" y="12"/>
                    </a:lnTo>
                    <a:lnTo>
                      <a:pt x="75" y="11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0" y="6"/>
                    </a:lnTo>
                    <a:lnTo>
                      <a:pt x="69" y="6"/>
                    </a:lnTo>
                    <a:lnTo>
                      <a:pt x="67" y="6"/>
                    </a:lnTo>
                    <a:lnTo>
                      <a:pt x="64" y="8"/>
                    </a:lnTo>
                    <a:lnTo>
                      <a:pt x="62" y="9"/>
                    </a:lnTo>
                    <a:lnTo>
                      <a:pt x="59" y="9"/>
                    </a:lnTo>
                    <a:lnTo>
                      <a:pt x="58" y="11"/>
                    </a:lnTo>
                    <a:lnTo>
                      <a:pt x="56" y="11"/>
                    </a:lnTo>
                    <a:lnTo>
                      <a:pt x="54" y="9"/>
                    </a:lnTo>
                    <a:lnTo>
                      <a:pt x="51" y="4"/>
                    </a:lnTo>
                    <a:lnTo>
                      <a:pt x="50" y="3"/>
                    </a:lnTo>
                    <a:lnTo>
                      <a:pt x="45" y="1"/>
                    </a:lnTo>
                    <a:lnTo>
                      <a:pt x="43" y="1"/>
                    </a:lnTo>
                    <a:lnTo>
                      <a:pt x="42" y="1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4" y="0"/>
                    </a:lnTo>
                    <a:lnTo>
                      <a:pt x="32" y="1"/>
                    </a:lnTo>
                    <a:lnTo>
                      <a:pt x="29" y="1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23" y="1"/>
                    </a:lnTo>
                    <a:lnTo>
                      <a:pt x="21" y="1"/>
                    </a:lnTo>
                    <a:lnTo>
                      <a:pt x="19" y="3"/>
                    </a:lnTo>
                    <a:lnTo>
                      <a:pt x="16" y="4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9"/>
                    </a:lnTo>
                    <a:lnTo>
                      <a:pt x="16" y="12"/>
                    </a:lnTo>
                    <a:lnTo>
                      <a:pt x="18" y="12"/>
                    </a:lnTo>
                    <a:lnTo>
                      <a:pt x="18" y="16"/>
                    </a:lnTo>
                    <a:lnTo>
                      <a:pt x="15" y="16"/>
                    </a:lnTo>
                    <a:lnTo>
                      <a:pt x="11" y="19"/>
                    </a:lnTo>
                    <a:lnTo>
                      <a:pt x="13" y="20"/>
                    </a:lnTo>
                    <a:lnTo>
                      <a:pt x="11" y="20"/>
                    </a:lnTo>
                    <a:lnTo>
                      <a:pt x="13" y="25"/>
                    </a:lnTo>
                    <a:lnTo>
                      <a:pt x="15" y="25"/>
                    </a:lnTo>
                    <a:lnTo>
                      <a:pt x="15" y="27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1" y="32"/>
                    </a:lnTo>
                    <a:lnTo>
                      <a:pt x="13" y="33"/>
                    </a:lnTo>
                    <a:lnTo>
                      <a:pt x="16" y="36"/>
                    </a:lnTo>
                    <a:lnTo>
                      <a:pt x="16" y="41"/>
                    </a:lnTo>
                    <a:lnTo>
                      <a:pt x="18" y="46"/>
                    </a:lnTo>
                    <a:lnTo>
                      <a:pt x="18" y="47"/>
                    </a:lnTo>
                    <a:lnTo>
                      <a:pt x="15" y="47"/>
                    </a:lnTo>
                    <a:lnTo>
                      <a:pt x="13" y="49"/>
                    </a:lnTo>
                    <a:lnTo>
                      <a:pt x="13" y="51"/>
                    </a:lnTo>
                    <a:lnTo>
                      <a:pt x="16" y="54"/>
                    </a:lnTo>
                    <a:lnTo>
                      <a:pt x="15" y="55"/>
                    </a:lnTo>
                    <a:lnTo>
                      <a:pt x="13" y="54"/>
                    </a:lnTo>
                    <a:lnTo>
                      <a:pt x="11" y="57"/>
                    </a:lnTo>
                    <a:lnTo>
                      <a:pt x="10" y="59"/>
                    </a:lnTo>
                    <a:lnTo>
                      <a:pt x="8" y="62"/>
                    </a:lnTo>
                    <a:lnTo>
                      <a:pt x="7" y="65"/>
                    </a:lnTo>
                    <a:lnTo>
                      <a:pt x="7" y="65"/>
                    </a:lnTo>
                    <a:lnTo>
                      <a:pt x="3" y="65"/>
                    </a:lnTo>
                    <a:lnTo>
                      <a:pt x="2" y="67"/>
                    </a:lnTo>
                    <a:lnTo>
                      <a:pt x="0" y="68"/>
                    </a:lnTo>
                    <a:lnTo>
                      <a:pt x="2" y="71"/>
                    </a:lnTo>
                    <a:lnTo>
                      <a:pt x="0" y="73"/>
                    </a:lnTo>
                    <a:lnTo>
                      <a:pt x="0" y="76"/>
                    </a:lnTo>
                    <a:lnTo>
                      <a:pt x="0" y="78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2" y="81"/>
                    </a:lnTo>
                    <a:lnTo>
                      <a:pt x="2" y="83"/>
                    </a:lnTo>
                    <a:lnTo>
                      <a:pt x="0" y="86"/>
                    </a:lnTo>
                    <a:lnTo>
                      <a:pt x="2" y="91"/>
                    </a:lnTo>
                    <a:lnTo>
                      <a:pt x="2" y="94"/>
                    </a:lnTo>
                    <a:lnTo>
                      <a:pt x="2" y="95"/>
                    </a:lnTo>
                    <a:lnTo>
                      <a:pt x="2" y="103"/>
                    </a:lnTo>
                    <a:lnTo>
                      <a:pt x="2" y="105"/>
                    </a:lnTo>
                    <a:lnTo>
                      <a:pt x="7" y="106"/>
                    </a:lnTo>
                    <a:lnTo>
                      <a:pt x="11" y="105"/>
                    </a:lnTo>
                    <a:lnTo>
                      <a:pt x="23" y="110"/>
                    </a:lnTo>
                    <a:lnTo>
                      <a:pt x="27" y="116"/>
                    </a:lnTo>
                    <a:lnTo>
                      <a:pt x="31" y="122"/>
                    </a:lnTo>
                    <a:lnTo>
                      <a:pt x="31" y="127"/>
                    </a:lnTo>
                    <a:lnTo>
                      <a:pt x="34" y="127"/>
                    </a:lnTo>
                    <a:lnTo>
                      <a:pt x="35" y="134"/>
                    </a:lnTo>
                    <a:lnTo>
                      <a:pt x="38" y="137"/>
                    </a:lnTo>
                    <a:lnTo>
                      <a:pt x="43" y="137"/>
                    </a:lnTo>
                    <a:lnTo>
                      <a:pt x="58" y="137"/>
                    </a:lnTo>
                    <a:lnTo>
                      <a:pt x="59" y="135"/>
                    </a:lnTo>
                    <a:lnTo>
                      <a:pt x="62" y="135"/>
                    </a:lnTo>
                    <a:lnTo>
                      <a:pt x="69" y="134"/>
                    </a:lnTo>
                    <a:lnTo>
                      <a:pt x="70" y="135"/>
                    </a:lnTo>
                    <a:lnTo>
                      <a:pt x="74" y="134"/>
                    </a:lnTo>
                    <a:lnTo>
                      <a:pt x="75" y="130"/>
                    </a:lnTo>
                    <a:lnTo>
                      <a:pt x="78" y="132"/>
                    </a:lnTo>
                    <a:lnTo>
                      <a:pt x="78" y="132"/>
                    </a:lnTo>
                    <a:lnTo>
                      <a:pt x="78" y="132"/>
                    </a:lnTo>
                    <a:lnTo>
                      <a:pt x="80" y="130"/>
                    </a:lnTo>
                    <a:lnTo>
                      <a:pt x="83" y="1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p15"/>
              <p:cNvSpPr/>
              <p:nvPr/>
            </p:nvSpPr>
            <p:spPr>
              <a:xfrm>
                <a:off x="4779" y="2424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0" y="1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1383;p15"/>
              <p:cNvSpPr/>
              <p:nvPr/>
            </p:nvSpPr>
            <p:spPr>
              <a:xfrm>
                <a:off x="4806" y="2374"/>
                <a:ext cx="8" cy="10"/>
              </a:xfrm>
              <a:custGeom>
                <a:avLst/>
                <a:gdLst/>
                <a:ahLst/>
                <a:cxnLst/>
                <a:rect l="l" t="t" r="r" b="b"/>
                <a:pathLst>
                  <a:path w="8" h="10" extrusionOk="0">
                    <a:moveTo>
                      <a:pt x="8" y="5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1384;p15"/>
              <p:cNvSpPr/>
              <p:nvPr/>
            </p:nvSpPr>
            <p:spPr>
              <a:xfrm>
                <a:off x="4809" y="2242"/>
                <a:ext cx="107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1" extrusionOk="0">
                    <a:moveTo>
                      <a:pt x="21" y="156"/>
                    </a:moveTo>
                    <a:lnTo>
                      <a:pt x="21" y="158"/>
                    </a:lnTo>
                    <a:lnTo>
                      <a:pt x="39" y="156"/>
                    </a:lnTo>
                    <a:lnTo>
                      <a:pt x="39" y="158"/>
                    </a:lnTo>
                    <a:lnTo>
                      <a:pt x="39" y="156"/>
                    </a:lnTo>
                    <a:lnTo>
                      <a:pt x="40" y="156"/>
                    </a:lnTo>
                    <a:lnTo>
                      <a:pt x="42" y="156"/>
                    </a:lnTo>
                    <a:lnTo>
                      <a:pt x="42" y="155"/>
                    </a:lnTo>
                    <a:lnTo>
                      <a:pt x="47" y="155"/>
                    </a:lnTo>
                    <a:lnTo>
                      <a:pt x="48" y="155"/>
                    </a:lnTo>
                    <a:lnTo>
                      <a:pt x="51" y="155"/>
                    </a:lnTo>
                    <a:lnTo>
                      <a:pt x="53" y="156"/>
                    </a:lnTo>
                    <a:lnTo>
                      <a:pt x="56" y="155"/>
                    </a:lnTo>
                    <a:lnTo>
                      <a:pt x="58" y="155"/>
                    </a:lnTo>
                    <a:lnTo>
                      <a:pt x="58" y="156"/>
                    </a:lnTo>
                    <a:lnTo>
                      <a:pt x="61" y="156"/>
                    </a:lnTo>
                    <a:lnTo>
                      <a:pt x="62" y="156"/>
                    </a:lnTo>
                    <a:lnTo>
                      <a:pt x="62" y="156"/>
                    </a:lnTo>
                    <a:lnTo>
                      <a:pt x="64" y="156"/>
                    </a:lnTo>
                    <a:lnTo>
                      <a:pt x="82" y="158"/>
                    </a:lnTo>
                    <a:lnTo>
                      <a:pt x="83" y="158"/>
                    </a:lnTo>
                    <a:lnTo>
                      <a:pt x="85" y="158"/>
                    </a:lnTo>
                    <a:lnTo>
                      <a:pt x="85" y="158"/>
                    </a:lnTo>
                    <a:lnTo>
                      <a:pt x="86" y="159"/>
                    </a:lnTo>
                    <a:lnTo>
                      <a:pt x="88" y="158"/>
                    </a:lnTo>
                    <a:lnTo>
                      <a:pt x="90" y="159"/>
                    </a:lnTo>
                    <a:lnTo>
                      <a:pt x="91" y="159"/>
                    </a:lnTo>
                    <a:lnTo>
                      <a:pt x="93" y="159"/>
                    </a:lnTo>
                    <a:lnTo>
                      <a:pt x="93" y="159"/>
                    </a:lnTo>
                    <a:lnTo>
                      <a:pt x="94" y="159"/>
                    </a:lnTo>
                    <a:lnTo>
                      <a:pt x="96" y="161"/>
                    </a:lnTo>
                    <a:lnTo>
                      <a:pt x="97" y="159"/>
                    </a:lnTo>
                    <a:lnTo>
                      <a:pt x="101" y="159"/>
                    </a:lnTo>
                    <a:lnTo>
                      <a:pt x="101" y="161"/>
                    </a:lnTo>
                    <a:lnTo>
                      <a:pt x="102" y="161"/>
                    </a:lnTo>
                    <a:lnTo>
                      <a:pt x="104" y="161"/>
                    </a:lnTo>
                    <a:lnTo>
                      <a:pt x="104" y="161"/>
                    </a:lnTo>
                    <a:lnTo>
                      <a:pt x="105" y="161"/>
                    </a:lnTo>
                    <a:lnTo>
                      <a:pt x="105" y="159"/>
                    </a:lnTo>
                    <a:lnTo>
                      <a:pt x="104" y="158"/>
                    </a:lnTo>
                    <a:lnTo>
                      <a:pt x="105" y="156"/>
                    </a:lnTo>
                    <a:lnTo>
                      <a:pt x="107" y="155"/>
                    </a:lnTo>
                    <a:lnTo>
                      <a:pt x="107" y="153"/>
                    </a:lnTo>
                    <a:lnTo>
                      <a:pt x="107" y="151"/>
                    </a:lnTo>
                    <a:lnTo>
                      <a:pt x="107" y="151"/>
                    </a:lnTo>
                    <a:lnTo>
                      <a:pt x="107" y="150"/>
                    </a:lnTo>
                    <a:lnTo>
                      <a:pt x="107" y="148"/>
                    </a:lnTo>
                    <a:lnTo>
                      <a:pt x="107" y="145"/>
                    </a:lnTo>
                    <a:lnTo>
                      <a:pt x="102" y="142"/>
                    </a:lnTo>
                    <a:lnTo>
                      <a:pt x="101" y="140"/>
                    </a:lnTo>
                    <a:lnTo>
                      <a:pt x="99" y="135"/>
                    </a:lnTo>
                    <a:lnTo>
                      <a:pt x="94" y="131"/>
                    </a:lnTo>
                    <a:lnTo>
                      <a:pt x="94" y="127"/>
                    </a:lnTo>
                    <a:lnTo>
                      <a:pt x="91" y="126"/>
                    </a:lnTo>
                    <a:lnTo>
                      <a:pt x="88" y="123"/>
                    </a:lnTo>
                    <a:lnTo>
                      <a:pt x="86" y="123"/>
                    </a:lnTo>
                    <a:lnTo>
                      <a:pt x="86" y="116"/>
                    </a:lnTo>
                    <a:lnTo>
                      <a:pt x="86" y="113"/>
                    </a:lnTo>
                    <a:lnTo>
                      <a:pt x="85" y="110"/>
                    </a:lnTo>
                    <a:lnTo>
                      <a:pt x="85" y="107"/>
                    </a:lnTo>
                    <a:lnTo>
                      <a:pt x="85" y="102"/>
                    </a:lnTo>
                    <a:lnTo>
                      <a:pt x="83" y="100"/>
                    </a:lnTo>
                    <a:lnTo>
                      <a:pt x="85" y="97"/>
                    </a:lnTo>
                    <a:lnTo>
                      <a:pt x="86" y="97"/>
                    </a:lnTo>
                    <a:lnTo>
                      <a:pt x="90" y="94"/>
                    </a:lnTo>
                    <a:lnTo>
                      <a:pt x="91" y="89"/>
                    </a:lnTo>
                    <a:lnTo>
                      <a:pt x="94" y="84"/>
                    </a:lnTo>
                    <a:lnTo>
                      <a:pt x="94" y="83"/>
                    </a:lnTo>
                    <a:lnTo>
                      <a:pt x="97" y="81"/>
                    </a:lnTo>
                    <a:lnTo>
                      <a:pt x="99" y="78"/>
                    </a:lnTo>
                    <a:lnTo>
                      <a:pt x="99" y="76"/>
                    </a:lnTo>
                    <a:lnTo>
                      <a:pt x="99" y="75"/>
                    </a:lnTo>
                    <a:lnTo>
                      <a:pt x="97" y="70"/>
                    </a:lnTo>
                    <a:lnTo>
                      <a:pt x="94" y="67"/>
                    </a:lnTo>
                    <a:lnTo>
                      <a:pt x="93" y="65"/>
                    </a:lnTo>
                    <a:lnTo>
                      <a:pt x="88" y="60"/>
                    </a:lnTo>
                    <a:lnTo>
                      <a:pt x="83" y="56"/>
                    </a:lnTo>
                    <a:lnTo>
                      <a:pt x="80" y="54"/>
                    </a:lnTo>
                    <a:lnTo>
                      <a:pt x="80" y="52"/>
                    </a:lnTo>
                    <a:lnTo>
                      <a:pt x="78" y="52"/>
                    </a:lnTo>
                    <a:lnTo>
                      <a:pt x="78" y="51"/>
                    </a:lnTo>
                    <a:lnTo>
                      <a:pt x="78" y="48"/>
                    </a:lnTo>
                    <a:lnTo>
                      <a:pt x="78" y="46"/>
                    </a:lnTo>
                    <a:lnTo>
                      <a:pt x="78" y="44"/>
                    </a:lnTo>
                    <a:lnTo>
                      <a:pt x="82" y="44"/>
                    </a:lnTo>
                    <a:lnTo>
                      <a:pt x="83" y="44"/>
                    </a:lnTo>
                    <a:lnTo>
                      <a:pt x="85" y="44"/>
                    </a:lnTo>
                    <a:lnTo>
                      <a:pt x="88" y="44"/>
                    </a:lnTo>
                    <a:lnTo>
                      <a:pt x="90" y="44"/>
                    </a:lnTo>
                    <a:lnTo>
                      <a:pt x="91" y="44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97" y="46"/>
                    </a:lnTo>
                    <a:lnTo>
                      <a:pt x="99" y="44"/>
                    </a:lnTo>
                    <a:lnTo>
                      <a:pt x="97" y="44"/>
                    </a:lnTo>
                    <a:lnTo>
                      <a:pt x="94" y="41"/>
                    </a:lnTo>
                    <a:lnTo>
                      <a:pt x="93" y="38"/>
                    </a:lnTo>
                    <a:lnTo>
                      <a:pt x="91" y="36"/>
                    </a:lnTo>
                    <a:lnTo>
                      <a:pt x="88" y="33"/>
                    </a:lnTo>
                    <a:lnTo>
                      <a:pt x="88" y="30"/>
                    </a:lnTo>
                    <a:lnTo>
                      <a:pt x="90" y="29"/>
                    </a:lnTo>
                    <a:lnTo>
                      <a:pt x="91" y="25"/>
                    </a:lnTo>
                    <a:lnTo>
                      <a:pt x="90" y="24"/>
                    </a:lnTo>
                    <a:lnTo>
                      <a:pt x="90" y="22"/>
                    </a:lnTo>
                    <a:lnTo>
                      <a:pt x="91" y="21"/>
                    </a:lnTo>
                    <a:lnTo>
                      <a:pt x="91" y="19"/>
                    </a:lnTo>
                    <a:lnTo>
                      <a:pt x="90" y="14"/>
                    </a:lnTo>
                    <a:lnTo>
                      <a:pt x="88" y="13"/>
                    </a:lnTo>
                    <a:lnTo>
                      <a:pt x="88" y="11"/>
                    </a:lnTo>
                    <a:lnTo>
                      <a:pt x="86" y="8"/>
                    </a:lnTo>
                    <a:lnTo>
                      <a:pt x="83" y="5"/>
                    </a:lnTo>
                    <a:lnTo>
                      <a:pt x="77" y="0"/>
                    </a:lnTo>
                    <a:lnTo>
                      <a:pt x="78" y="5"/>
                    </a:lnTo>
                    <a:lnTo>
                      <a:pt x="78" y="6"/>
                    </a:lnTo>
                    <a:lnTo>
                      <a:pt x="78" y="11"/>
                    </a:lnTo>
                    <a:lnTo>
                      <a:pt x="78" y="13"/>
                    </a:lnTo>
                    <a:lnTo>
                      <a:pt x="82" y="14"/>
                    </a:lnTo>
                    <a:lnTo>
                      <a:pt x="83" y="16"/>
                    </a:lnTo>
                    <a:lnTo>
                      <a:pt x="83" y="17"/>
                    </a:lnTo>
                    <a:lnTo>
                      <a:pt x="83" y="21"/>
                    </a:lnTo>
                    <a:lnTo>
                      <a:pt x="83" y="22"/>
                    </a:lnTo>
                    <a:lnTo>
                      <a:pt x="80" y="24"/>
                    </a:lnTo>
                    <a:lnTo>
                      <a:pt x="78" y="27"/>
                    </a:lnTo>
                    <a:lnTo>
                      <a:pt x="77" y="27"/>
                    </a:lnTo>
                    <a:lnTo>
                      <a:pt x="74" y="29"/>
                    </a:lnTo>
                    <a:lnTo>
                      <a:pt x="74" y="30"/>
                    </a:lnTo>
                    <a:lnTo>
                      <a:pt x="72" y="32"/>
                    </a:lnTo>
                    <a:lnTo>
                      <a:pt x="70" y="36"/>
                    </a:lnTo>
                    <a:lnTo>
                      <a:pt x="69" y="38"/>
                    </a:lnTo>
                    <a:lnTo>
                      <a:pt x="69" y="41"/>
                    </a:lnTo>
                    <a:lnTo>
                      <a:pt x="69" y="44"/>
                    </a:lnTo>
                    <a:lnTo>
                      <a:pt x="69" y="48"/>
                    </a:lnTo>
                    <a:lnTo>
                      <a:pt x="66" y="51"/>
                    </a:lnTo>
                    <a:lnTo>
                      <a:pt x="62" y="51"/>
                    </a:lnTo>
                    <a:lnTo>
                      <a:pt x="59" y="54"/>
                    </a:lnTo>
                    <a:lnTo>
                      <a:pt x="61" y="57"/>
                    </a:lnTo>
                    <a:lnTo>
                      <a:pt x="59" y="60"/>
                    </a:lnTo>
                    <a:lnTo>
                      <a:pt x="59" y="64"/>
                    </a:lnTo>
                    <a:lnTo>
                      <a:pt x="56" y="65"/>
                    </a:lnTo>
                    <a:lnTo>
                      <a:pt x="53" y="68"/>
                    </a:lnTo>
                    <a:lnTo>
                      <a:pt x="51" y="72"/>
                    </a:lnTo>
                    <a:lnTo>
                      <a:pt x="51" y="73"/>
                    </a:lnTo>
                    <a:lnTo>
                      <a:pt x="51" y="75"/>
                    </a:lnTo>
                    <a:lnTo>
                      <a:pt x="47" y="80"/>
                    </a:lnTo>
                    <a:lnTo>
                      <a:pt x="47" y="83"/>
                    </a:lnTo>
                    <a:lnTo>
                      <a:pt x="47" y="84"/>
                    </a:lnTo>
                    <a:lnTo>
                      <a:pt x="45" y="88"/>
                    </a:lnTo>
                    <a:lnTo>
                      <a:pt x="42" y="88"/>
                    </a:lnTo>
                    <a:lnTo>
                      <a:pt x="42" y="89"/>
                    </a:lnTo>
                    <a:lnTo>
                      <a:pt x="42" y="91"/>
                    </a:lnTo>
                    <a:lnTo>
                      <a:pt x="40" y="94"/>
                    </a:lnTo>
                    <a:lnTo>
                      <a:pt x="37" y="95"/>
                    </a:lnTo>
                    <a:lnTo>
                      <a:pt x="35" y="95"/>
                    </a:lnTo>
                    <a:lnTo>
                      <a:pt x="32" y="94"/>
                    </a:lnTo>
                    <a:lnTo>
                      <a:pt x="31" y="91"/>
                    </a:lnTo>
                    <a:lnTo>
                      <a:pt x="27" y="89"/>
                    </a:lnTo>
                    <a:lnTo>
                      <a:pt x="27" y="89"/>
                    </a:lnTo>
                    <a:lnTo>
                      <a:pt x="23" y="88"/>
                    </a:lnTo>
                    <a:lnTo>
                      <a:pt x="23" y="88"/>
                    </a:lnTo>
                    <a:lnTo>
                      <a:pt x="21" y="89"/>
                    </a:lnTo>
                    <a:lnTo>
                      <a:pt x="18" y="89"/>
                    </a:lnTo>
                    <a:lnTo>
                      <a:pt x="18" y="91"/>
                    </a:lnTo>
                    <a:lnTo>
                      <a:pt x="18" y="94"/>
                    </a:lnTo>
                    <a:lnTo>
                      <a:pt x="13" y="97"/>
                    </a:lnTo>
                    <a:lnTo>
                      <a:pt x="11" y="99"/>
                    </a:lnTo>
                    <a:lnTo>
                      <a:pt x="10" y="100"/>
                    </a:lnTo>
                    <a:lnTo>
                      <a:pt x="7" y="102"/>
                    </a:lnTo>
                    <a:lnTo>
                      <a:pt x="7" y="103"/>
                    </a:lnTo>
                    <a:lnTo>
                      <a:pt x="5" y="105"/>
                    </a:lnTo>
                    <a:lnTo>
                      <a:pt x="5" y="108"/>
                    </a:lnTo>
                    <a:lnTo>
                      <a:pt x="7" y="111"/>
                    </a:lnTo>
                    <a:lnTo>
                      <a:pt x="5" y="115"/>
                    </a:lnTo>
                    <a:lnTo>
                      <a:pt x="2" y="119"/>
                    </a:lnTo>
                    <a:lnTo>
                      <a:pt x="0" y="121"/>
                    </a:lnTo>
                    <a:lnTo>
                      <a:pt x="3" y="123"/>
                    </a:lnTo>
                    <a:lnTo>
                      <a:pt x="5" y="121"/>
                    </a:lnTo>
                    <a:lnTo>
                      <a:pt x="7" y="129"/>
                    </a:lnTo>
                    <a:lnTo>
                      <a:pt x="10" y="129"/>
                    </a:lnTo>
                    <a:lnTo>
                      <a:pt x="10" y="131"/>
                    </a:lnTo>
                    <a:lnTo>
                      <a:pt x="15" y="129"/>
                    </a:lnTo>
                    <a:lnTo>
                      <a:pt x="16" y="132"/>
                    </a:lnTo>
                    <a:lnTo>
                      <a:pt x="16" y="134"/>
                    </a:lnTo>
                    <a:lnTo>
                      <a:pt x="16" y="139"/>
                    </a:lnTo>
                    <a:lnTo>
                      <a:pt x="18" y="142"/>
                    </a:lnTo>
                    <a:lnTo>
                      <a:pt x="19" y="148"/>
                    </a:lnTo>
                    <a:lnTo>
                      <a:pt x="18" y="153"/>
                    </a:lnTo>
                    <a:lnTo>
                      <a:pt x="19" y="155"/>
                    </a:lnTo>
                    <a:lnTo>
                      <a:pt x="16" y="156"/>
                    </a:lnTo>
                    <a:lnTo>
                      <a:pt x="19" y="156"/>
                    </a:lnTo>
                    <a:lnTo>
                      <a:pt x="21" y="1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5" name="Google Shape;1385;p15"/>
              <p:cNvSpPr/>
              <p:nvPr/>
            </p:nvSpPr>
            <p:spPr>
              <a:xfrm>
                <a:off x="4811" y="2397"/>
                <a:ext cx="80" cy="87"/>
              </a:xfrm>
              <a:custGeom>
                <a:avLst/>
                <a:gdLst/>
                <a:ahLst/>
                <a:cxnLst/>
                <a:rect l="l" t="t" r="r" b="b"/>
                <a:pathLst>
                  <a:path w="80" h="87" extrusionOk="0">
                    <a:moveTo>
                      <a:pt x="35" y="82"/>
                    </a:moveTo>
                    <a:lnTo>
                      <a:pt x="37" y="82"/>
                    </a:lnTo>
                    <a:lnTo>
                      <a:pt x="40" y="82"/>
                    </a:lnTo>
                    <a:lnTo>
                      <a:pt x="40" y="81"/>
                    </a:lnTo>
                    <a:lnTo>
                      <a:pt x="41" y="81"/>
                    </a:lnTo>
                    <a:lnTo>
                      <a:pt x="45" y="84"/>
                    </a:lnTo>
                    <a:lnTo>
                      <a:pt x="46" y="81"/>
                    </a:lnTo>
                    <a:lnTo>
                      <a:pt x="45" y="74"/>
                    </a:lnTo>
                    <a:lnTo>
                      <a:pt x="43" y="73"/>
                    </a:lnTo>
                    <a:lnTo>
                      <a:pt x="41" y="71"/>
                    </a:lnTo>
                    <a:lnTo>
                      <a:pt x="40" y="71"/>
                    </a:lnTo>
                    <a:lnTo>
                      <a:pt x="37" y="73"/>
                    </a:lnTo>
                    <a:lnTo>
                      <a:pt x="38" y="70"/>
                    </a:lnTo>
                    <a:lnTo>
                      <a:pt x="37" y="68"/>
                    </a:lnTo>
                    <a:lnTo>
                      <a:pt x="38" y="66"/>
                    </a:lnTo>
                    <a:lnTo>
                      <a:pt x="41" y="66"/>
                    </a:lnTo>
                    <a:lnTo>
                      <a:pt x="43" y="68"/>
                    </a:lnTo>
                    <a:lnTo>
                      <a:pt x="45" y="66"/>
                    </a:lnTo>
                    <a:lnTo>
                      <a:pt x="46" y="65"/>
                    </a:lnTo>
                    <a:lnTo>
                      <a:pt x="48" y="65"/>
                    </a:lnTo>
                    <a:lnTo>
                      <a:pt x="52" y="65"/>
                    </a:lnTo>
                    <a:lnTo>
                      <a:pt x="52" y="62"/>
                    </a:lnTo>
                    <a:lnTo>
                      <a:pt x="52" y="59"/>
                    </a:lnTo>
                    <a:lnTo>
                      <a:pt x="54" y="57"/>
                    </a:lnTo>
                    <a:lnTo>
                      <a:pt x="57" y="57"/>
                    </a:lnTo>
                    <a:lnTo>
                      <a:pt x="59" y="63"/>
                    </a:lnTo>
                    <a:lnTo>
                      <a:pt x="60" y="65"/>
                    </a:lnTo>
                    <a:lnTo>
                      <a:pt x="64" y="65"/>
                    </a:lnTo>
                    <a:lnTo>
                      <a:pt x="65" y="65"/>
                    </a:lnTo>
                    <a:lnTo>
                      <a:pt x="67" y="63"/>
                    </a:lnTo>
                    <a:lnTo>
                      <a:pt x="70" y="63"/>
                    </a:lnTo>
                    <a:lnTo>
                      <a:pt x="73" y="65"/>
                    </a:lnTo>
                    <a:lnTo>
                      <a:pt x="75" y="66"/>
                    </a:lnTo>
                    <a:lnTo>
                      <a:pt x="75" y="66"/>
                    </a:lnTo>
                    <a:lnTo>
                      <a:pt x="76" y="65"/>
                    </a:lnTo>
                    <a:lnTo>
                      <a:pt x="75" y="62"/>
                    </a:lnTo>
                    <a:lnTo>
                      <a:pt x="78" y="52"/>
                    </a:lnTo>
                    <a:lnTo>
                      <a:pt x="80" y="46"/>
                    </a:lnTo>
                    <a:lnTo>
                      <a:pt x="80" y="43"/>
                    </a:lnTo>
                    <a:lnTo>
                      <a:pt x="78" y="41"/>
                    </a:lnTo>
                    <a:lnTo>
                      <a:pt x="78" y="39"/>
                    </a:lnTo>
                    <a:lnTo>
                      <a:pt x="76" y="38"/>
                    </a:lnTo>
                    <a:lnTo>
                      <a:pt x="75" y="36"/>
                    </a:lnTo>
                    <a:lnTo>
                      <a:pt x="73" y="36"/>
                    </a:lnTo>
                    <a:lnTo>
                      <a:pt x="73" y="35"/>
                    </a:lnTo>
                    <a:lnTo>
                      <a:pt x="72" y="33"/>
                    </a:lnTo>
                    <a:lnTo>
                      <a:pt x="72" y="33"/>
                    </a:lnTo>
                    <a:lnTo>
                      <a:pt x="73" y="31"/>
                    </a:lnTo>
                    <a:lnTo>
                      <a:pt x="75" y="31"/>
                    </a:lnTo>
                    <a:lnTo>
                      <a:pt x="75" y="31"/>
                    </a:lnTo>
                    <a:lnTo>
                      <a:pt x="75" y="30"/>
                    </a:lnTo>
                    <a:lnTo>
                      <a:pt x="73" y="28"/>
                    </a:lnTo>
                    <a:lnTo>
                      <a:pt x="75" y="27"/>
                    </a:lnTo>
                    <a:lnTo>
                      <a:pt x="76" y="25"/>
                    </a:lnTo>
                    <a:lnTo>
                      <a:pt x="80" y="23"/>
                    </a:lnTo>
                    <a:lnTo>
                      <a:pt x="80" y="22"/>
                    </a:lnTo>
                    <a:lnTo>
                      <a:pt x="80" y="20"/>
                    </a:lnTo>
                    <a:lnTo>
                      <a:pt x="80" y="19"/>
                    </a:lnTo>
                    <a:lnTo>
                      <a:pt x="80" y="14"/>
                    </a:lnTo>
                    <a:lnTo>
                      <a:pt x="78" y="12"/>
                    </a:lnTo>
                    <a:lnTo>
                      <a:pt x="73" y="12"/>
                    </a:lnTo>
                    <a:lnTo>
                      <a:pt x="72" y="14"/>
                    </a:lnTo>
                    <a:lnTo>
                      <a:pt x="68" y="15"/>
                    </a:lnTo>
                    <a:lnTo>
                      <a:pt x="65" y="14"/>
                    </a:lnTo>
                    <a:lnTo>
                      <a:pt x="64" y="15"/>
                    </a:lnTo>
                    <a:lnTo>
                      <a:pt x="62" y="15"/>
                    </a:lnTo>
                    <a:lnTo>
                      <a:pt x="62" y="12"/>
                    </a:lnTo>
                    <a:lnTo>
                      <a:pt x="62" y="11"/>
                    </a:lnTo>
                    <a:lnTo>
                      <a:pt x="62" y="7"/>
                    </a:lnTo>
                    <a:lnTo>
                      <a:pt x="62" y="4"/>
                    </a:lnTo>
                    <a:lnTo>
                      <a:pt x="62" y="1"/>
                    </a:lnTo>
                    <a:lnTo>
                      <a:pt x="62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59" y="1"/>
                    </a:lnTo>
                    <a:lnTo>
                      <a:pt x="56" y="1"/>
                    </a:lnTo>
                    <a:lnTo>
                      <a:pt x="56" y="0"/>
                    </a:lnTo>
                    <a:lnTo>
                      <a:pt x="54" y="0"/>
                    </a:lnTo>
                    <a:lnTo>
                      <a:pt x="51" y="1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5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38" y="1"/>
                    </a:lnTo>
                    <a:lnTo>
                      <a:pt x="37" y="1"/>
                    </a:lnTo>
                    <a:lnTo>
                      <a:pt x="37" y="3"/>
                    </a:lnTo>
                    <a:lnTo>
                      <a:pt x="37" y="19"/>
                    </a:lnTo>
                    <a:lnTo>
                      <a:pt x="17" y="19"/>
                    </a:lnTo>
                    <a:lnTo>
                      <a:pt x="16" y="17"/>
                    </a:lnTo>
                    <a:lnTo>
                      <a:pt x="14" y="19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11" y="22"/>
                    </a:lnTo>
                    <a:lnTo>
                      <a:pt x="8" y="23"/>
                    </a:lnTo>
                    <a:lnTo>
                      <a:pt x="11" y="27"/>
                    </a:lnTo>
                    <a:lnTo>
                      <a:pt x="14" y="28"/>
                    </a:lnTo>
                    <a:lnTo>
                      <a:pt x="9" y="30"/>
                    </a:lnTo>
                    <a:lnTo>
                      <a:pt x="8" y="28"/>
                    </a:lnTo>
                    <a:lnTo>
                      <a:pt x="6" y="31"/>
                    </a:lnTo>
                    <a:lnTo>
                      <a:pt x="6" y="39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3" y="49"/>
                    </a:lnTo>
                    <a:lnTo>
                      <a:pt x="5" y="51"/>
                    </a:lnTo>
                    <a:lnTo>
                      <a:pt x="5" y="52"/>
                    </a:lnTo>
                    <a:lnTo>
                      <a:pt x="6" y="55"/>
                    </a:lnTo>
                    <a:lnTo>
                      <a:pt x="6" y="60"/>
                    </a:lnTo>
                    <a:lnTo>
                      <a:pt x="9" y="62"/>
                    </a:lnTo>
                    <a:lnTo>
                      <a:pt x="11" y="65"/>
                    </a:lnTo>
                    <a:lnTo>
                      <a:pt x="14" y="68"/>
                    </a:lnTo>
                    <a:lnTo>
                      <a:pt x="13" y="68"/>
                    </a:lnTo>
                    <a:lnTo>
                      <a:pt x="17" y="73"/>
                    </a:lnTo>
                    <a:lnTo>
                      <a:pt x="24" y="78"/>
                    </a:lnTo>
                    <a:lnTo>
                      <a:pt x="24" y="81"/>
                    </a:lnTo>
                    <a:lnTo>
                      <a:pt x="30" y="84"/>
                    </a:lnTo>
                    <a:lnTo>
                      <a:pt x="30" y="86"/>
                    </a:lnTo>
                    <a:lnTo>
                      <a:pt x="32" y="87"/>
                    </a:lnTo>
                    <a:lnTo>
                      <a:pt x="33" y="87"/>
                    </a:lnTo>
                    <a:lnTo>
                      <a:pt x="35" y="84"/>
                    </a:lnTo>
                    <a:lnTo>
                      <a:pt x="35" y="8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6" name="Google Shape;1386;p15"/>
              <p:cNvSpPr/>
              <p:nvPr/>
            </p:nvSpPr>
            <p:spPr>
              <a:xfrm>
                <a:off x="4819" y="2398"/>
                <a:ext cx="29" cy="18"/>
              </a:xfrm>
              <a:custGeom>
                <a:avLst/>
                <a:gdLst/>
                <a:ahLst/>
                <a:cxnLst/>
                <a:rect l="l" t="t" r="r" b="b"/>
                <a:pathLst>
                  <a:path w="29" h="18" extrusionOk="0">
                    <a:moveTo>
                      <a:pt x="6" y="18"/>
                    </a:moveTo>
                    <a:lnTo>
                      <a:pt x="8" y="16"/>
                    </a:lnTo>
                    <a:lnTo>
                      <a:pt x="9" y="18"/>
                    </a:lnTo>
                    <a:lnTo>
                      <a:pt x="29" y="18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8" y="3"/>
                    </a:lnTo>
                    <a:lnTo>
                      <a:pt x="3" y="8"/>
                    </a:lnTo>
                    <a:lnTo>
                      <a:pt x="0" y="16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5" y="18"/>
                    </a:lnTo>
                    <a:lnTo>
                      <a:pt x="6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7" name="Google Shape;1387;p15"/>
              <p:cNvSpPr/>
              <p:nvPr/>
            </p:nvSpPr>
            <p:spPr>
              <a:xfrm>
                <a:off x="4844" y="2374"/>
                <a:ext cx="109" cy="12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28" extrusionOk="0">
                    <a:moveTo>
                      <a:pt x="15" y="123"/>
                    </a:moveTo>
                    <a:lnTo>
                      <a:pt x="16" y="123"/>
                    </a:lnTo>
                    <a:lnTo>
                      <a:pt x="18" y="121"/>
                    </a:lnTo>
                    <a:lnTo>
                      <a:pt x="19" y="120"/>
                    </a:lnTo>
                    <a:lnTo>
                      <a:pt x="21" y="118"/>
                    </a:lnTo>
                    <a:lnTo>
                      <a:pt x="23" y="117"/>
                    </a:lnTo>
                    <a:lnTo>
                      <a:pt x="24" y="117"/>
                    </a:lnTo>
                    <a:lnTo>
                      <a:pt x="26" y="118"/>
                    </a:lnTo>
                    <a:lnTo>
                      <a:pt x="27" y="120"/>
                    </a:lnTo>
                    <a:lnTo>
                      <a:pt x="27" y="123"/>
                    </a:lnTo>
                    <a:lnTo>
                      <a:pt x="27" y="121"/>
                    </a:lnTo>
                    <a:lnTo>
                      <a:pt x="29" y="121"/>
                    </a:lnTo>
                    <a:lnTo>
                      <a:pt x="31" y="121"/>
                    </a:lnTo>
                    <a:lnTo>
                      <a:pt x="32" y="123"/>
                    </a:lnTo>
                    <a:lnTo>
                      <a:pt x="32" y="123"/>
                    </a:lnTo>
                    <a:lnTo>
                      <a:pt x="35" y="125"/>
                    </a:lnTo>
                    <a:lnTo>
                      <a:pt x="37" y="121"/>
                    </a:lnTo>
                    <a:lnTo>
                      <a:pt x="37" y="118"/>
                    </a:lnTo>
                    <a:lnTo>
                      <a:pt x="39" y="118"/>
                    </a:lnTo>
                    <a:lnTo>
                      <a:pt x="40" y="120"/>
                    </a:lnTo>
                    <a:lnTo>
                      <a:pt x="43" y="117"/>
                    </a:lnTo>
                    <a:lnTo>
                      <a:pt x="48" y="115"/>
                    </a:lnTo>
                    <a:lnTo>
                      <a:pt x="47" y="117"/>
                    </a:lnTo>
                    <a:lnTo>
                      <a:pt x="45" y="120"/>
                    </a:lnTo>
                    <a:lnTo>
                      <a:pt x="47" y="120"/>
                    </a:lnTo>
                    <a:lnTo>
                      <a:pt x="47" y="123"/>
                    </a:lnTo>
                    <a:lnTo>
                      <a:pt x="51" y="125"/>
                    </a:lnTo>
                    <a:lnTo>
                      <a:pt x="55" y="123"/>
                    </a:lnTo>
                    <a:lnTo>
                      <a:pt x="56" y="120"/>
                    </a:lnTo>
                    <a:lnTo>
                      <a:pt x="61" y="115"/>
                    </a:lnTo>
                    <a:lnTo>
                      <a:pt x="62" y="112"/>
                    </a:lnTo>
                    <a:lnTo>
                      <a:pt x="64" y="112"/>
                    </a:lnTo>
                    <a:lnTo>
                      <a:pt x="67" y="110"/>
                    </a:lnTo>
                    <a:lnTo>
                      <a:pt x="70" y="107"/>
                    </a:lnTo>
                    <a:lnTo>
                      <a:pt x="69" y="104"/>
                    </a:lnTo>
                    <a:lnTo>
                      <a:pt x="70" y="101"/>
                    </a:lnTo>
                    <a:lnTo>
                      <a:pt x="70" y="93"/>
                    </a:lnTo>
                    <a:lnTo>
                      <a:pt x="70" y="91"/>
                    </a:lnTo>
                    <a:lnTo>
                      <a:pt x="69" y="88"/>
                    </a:lnTo>
                    <a:lnTo>
                      <a:pt x="70" y="85"/>
                    </a:lnTo>
                    <a:lnTo>
                      <a:pt x="75" y="80"/>
                    </a:lnTo>
                    <a:lnTo>
                      <a:pt x="75" y="77"/>
                    </a:lnTo>
                    <a:lnTo>
                      <a:pt x="78" y="74"/>
                    </a:lnTo>
                    <a:lnTo>
                      <a:pt x="82" y="72"/>
                    </a:lnTo>
                    <a:lnTo>
                      <a:pt x="83" y="72"/>
                    </a:lnTo>
                    <a:lnTo>
                      <a:pt x="86" y="70"/>
                    </a:lnTo>
                    <a:lnTo>
                      <a:pt x="88" y="69"/>
                    </a:lnTo>
                    <a:lnTo>
                      <a:pt x="93" y="62"/>
                    </a:lnTo>
                    <a:lnTo>
                      <a:pt x="93" y="58"/>
                    </a:lnTo>
                    <a:lnTo>
                      <a:pt x="94" y="53"/>
                    </a:lnTo>
                    <a:lnTo>
                      <a:pt x="96" y="51"/>
                    </a:lnTo>
                    <a:lnTo>
                      <a:pt x="96" y="48"/>
                    </a:lnTo>
                    <a:lnTo>
                      <a:pt x="96" y="46"/>
                    </a:lnTo>
                    <a:lnTo>
                      <a:pt x="98" y="43"/>
                    </a:lnTo>
                    <a:lnTo>
                      <a:pt x="96" y="40"/>
                    </a:lnTo>
                    <a:lnTo>
                      <a:pt x="98" y="37"/>
                    </a:lnTo>
                    <a:lnTo>
                      <a:pt x="99" y="34"/>
                    </a:lnTo>
                    <a:lnTo>
                      <a:pt x="99" y="30"/>
                    </a:lnTo>
                    <a:lnTo>
                      <a:pt x="99" y="27"/>
                    </a:lnTo>
                    <a:lnTo>
                      <a:pt x="99" y="23"/>
                    </a:lnTo>
                    <a:lnTo>
                      <a:pt x="104" y="15"/>
                    </a:lnTo>
                    <a:lnTo>
                      <a:pt x="106" y="13"/>
                    </a:lnTo>
                    <a:lnTo>
                      <a:pt x="109" y="11"/>
                    </a:lnTo>
                    <a:lnTo>
                      <a:pt x="109" y="5"/>
                    </a:lnTo>
                    <a:lnTo>
                      <a:pt x="107" y="3"/>
                    </a:lnTo>
                    <a:lnTo>
                      <a:pt x="107" y="2"/>
                    </a:lnTo>
                    <a:lnTo>
                      <a:pt x="106" y="2"/>
                    </a:lnTo>
                    <a:lnTo>
                      <a:pt x="104" y="3"/>
                    </a:lnTo>
                    <a:lnTo>
                      <a:pt x="101" y="2"/>
                    </a:lnTo>
                    <a:lnTo>
                      <a:pt x="101" y="0"/>
                    </a:lnTo>
                    <a:lnTo>
                      <a:pt x="98" y="0"/>
                    </a:lnTo>
                    <a:lnTo>
                      <a:pt x="96" y="0"/>
                    </a:lnTo>
                    <a:lnTo>
                      <a:pt x="94" y="2"/>
                    </a:lnTo>
                    <a:lnTo>
                      <a:pt x="93" y="2"/>
                    </a:lnTo>
                    <a:lnTo>
                      <a:pt x="86" y="3"/>
                    </a:lnTo>
                    <a:lnTo>
                      <a:pt x="85" y="5"/>
                    </a:lnTo>
                    <a:lnTo>
                      <a:pt x="83" y="7"/>
                    </a:lnTo>
                    <a:lnTo>
                      <a:pt x="78" y="10"/>
                    </a:lnTo>
                    <a:lnTo>
                      <a:pt x="72" y="21"/>
                    </a:lnTo>
                    <a:lnTo>
                      <a:pt x="72" y="23"/>
                    </a:lnTo>
                    <a:lnTo>
                      <a:pt x="70" y="24"/>
                    </a:lnTo>
                    <a:lnTo>
                      <a:pt x="69" y="26"/>
                    </a:lnTo>
                    <a:lnTo>
                      <a:pt x="70" y="27"/>
                    </a:lnTo>
                    <a:lnTo>
                      <a:pt x="70" y="29"/>
                    </a:lnTo>
                    <a:lnTo>
                      <a:pt x="69" y="29"/>
                    </a:lnTo>
                    <a:lnTo>
                      <a:pt x="69" y="29"/>
                    </a:lnTo>
                    <a:lnTo>
                      <a:pt x="67" y="29"/>
                    </a:lnTo>
                    <a:lnTo>
                      <a:pt x="66" y="29"/>
                    </a:lnTo>
                    <a:lnTo>
                      <a:pt x="66" y="27"/>
                    </a:lnTo>
                    <a:lnTo>
                      <a:pt x="62" y="27"/>
                    </a:lnTo>
                    <a:lnTo>
                      <a:pt x="61" y="29"/>
                    </a:lnTo>
                    <a:lnTo>
                      <a:pt x="59" y="27"/>
                    </a:lnTo>
                    <a:lnTo>
                      <a:pt x="58" y="27"/>
                    </a:lnTo>
                    <a:lnTo>
                      <a:pt x="58" y="27"/>
                    </a:lnTo>
                    <a:lnTo>
                      <a:pt x="56" y="27"/>
                    </a:lnTo>
                    <a:lnTo>
                      <a:pt x="55" y="27"/>
                    </a:lnTo>
                    <a:lnTo>
                      <a:pt x="53" y="26"/>
                    </a:lnTo>
                    <a:lnTo>
                      <a:pt x="51" y="27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48" y="26"/>
                    </a:lnTo>
                    <a:lnTo>
                      <a:pt x="47" y="26"/>
                    </a:lnTo>
                    <a:lnTo>
                      <a:pt x="29" y="24"/>
                    </a:lnTo>
                    <a:lnTo>
                      <a:pt x="29" y="27"/>
                    </a:lnTo>
                    <a:lnTo>
                      <a:pt x="29" y="30"/>
                    </a:lnTo>
                    <a:lnTo>
                      <a:pt x="29" y="34"/>
                    </a:lnTo>
                    <a:lnTo>
                      <a:pt x="29" y="35"/>
                    </a:lnTo>
                    <a:lnTo>
                      <a:pt x="29" y="38"/>
                    </a:lnTo>
                    <a:lnTo>
                      <a:pt x="31" y="38"/>
                    </a:lnTo>
                    <a:lnTo>
                      <a:pt x="32" y="37"/>
                    </a:lnTo>
                    <a:lnTo>
                      <a:pt x="35" y="38"/>
                    </a:lnTo>
                    <a:lnTo>
                      <a:pt x="39" y="37"/>
                    </a:lnTo>
                    <a:lnTo>
                      <a:pt x="40" y="35"/>
                    </a:lnTo>
                    <a:lnTo>
                      <a:pt x="45" y="35"/>
                    </a:lnTo>
                    <a:lnTo>
                      <a:pt x="47" y="37"/>
                    </a:lnTo>
                    <a:lnTo>
                      <a:pt x="47" y="42"/>
                    </a:lnTo>
                    <a:lnTo>
                      <a:pt x="47" y="43"/>
                    </a:lnTo>
                    <a:lnTo>
                      <a:pt x="47" y="45"/>
                    </a:lnTo>
                    <a:lnTo>
                      <a:pt x="47" y="46"/>
                    </a:lnTo>
                    <a:lnTo>
                      <a:pt x="43" y="48"/>
                    </a:lnTo>
                    <a:lnTo>
                      <a:pt x="42" y="50"/>
                    </a:lnTo>
                    <a:lnTo>
                      <a:pt x="40" y="51"/>
                    </a:lnTo>
                    <a:lnTo>
                      <a:pt x="42" y="53"/>
                    </a:lnTo>
                    <a:lnTo>
                      <a:pt x="42" y="54"/>
                    </a:lnTo>
                    <a:lnTo>
                      <a:pt x="42" y="54"/>
                    </a:lnTo>
                    <a:lnTo>
                      <a:pt x="40" y="54"/>
                    </a:lnTo>
                    <a:lnTo>
                      <a:pt x="39" y="56"/>
                    </a:lnTo>
                    <a:lnTo>
                      <a:pt x="39" y="56"/>
                    </a:lnTo>
                    <a:lnTo>
                      <a:pt x="40" y="58"/>
                    </a:lnTo>
                    <a:lnTo>
                      <a:pt x="40" y="59"/>
                    </a:lnTo>
                    <a:lnTo>
                      <a:pt x="42" y="59"/>
                    </a:lnTo>
                    <a:lnTo>
                      <a:pt x="43" y="61"/>
                    </a:lnTo>
                    <a:lnTo>
                      <a:pt x="45" y="62"/>
                    </a:lnTo>
                    <a:lnTo>
                      <a:pt x="45" y="64"/>
                    </a:lnTo>
                    <a:lnTo>
                      <a:pt x="47" y="66"/>
                    </a:lnTo>
                    <a:lnTo>
                      <a:pt x="47" y="69"/>
                    </a:lnTo>
                    <a:lnTo>
                      <a:pt x="45" y="75"/>
                    </a:lnTo>
                    <a:lnTo>
                      <a:pt x="42" y="85"/>
                    </a:lnTo>
                    <a:lnTo>
                      <a:pt x="43" y="88"/>
                    </a:lnTo>
                    <a:lnTo>
                      <a:pt x="42" y="89"/>
                    </a:lnTo>
                    <a:lnTo>
                      <a:pt x="42" y="89"/>
                    </a:lnTo>
                    <a:lnTo>
                      <a:pt x="40" y="88"/>
                    </a:lnTo>
                    <a:lnTo>
                      <a:pt x="37" y="86"/>
                    </a:lnTo>
                    <a:lnTo>
                      <a:pt x="34" y="86"/>
                    </a:lnTo>
                    <a:lnTo>
                      <a:pt x="32" y="88"/>
                    </a:lnTo>
                    <a:lnTo>
                      <a:pt x="31" y="88"/>
                    </a:lnTo>
                    <a:lnTo>
                      <a:pt x="27" y="88"/>
                    </a:lnTo>
                    <a:lnTo>
                      <a:pt x="26" y="86"/>
                    </a:lnTo>
                    <a:lnTo>
                      <a:pt x="24" y="80"/>
                    </a:lnTo>
                    <a:lnTo>
                      <a:pt x="21" y="80"/>
                    </a:lnTo>
                    <a:lnTo>
                      <a:pt x="19" y="82"/>
                    </a:lnTo>
                    <a:lnTo>
                      <a:pt x="19" y="85"/>
                    </a:lnTo>
                    <a:lnTo>
                      <a:pt x="19" y="88"/>
                    </a:lnTo>
                    <a:lnTo>
                      <a:pt x="15" y="88"/>
                    </a:lnTo>
                    <a:lnTo>
                      <a:pt x="13" y="88"/>
                    </a:lnTo>
                    <a:lnTo>
                      <a:pt x="12" y="89"/>
                    </a:lnTo>
                    <a:lnTo>
                      <a:pt x="10" y="91"/>
                    </a:lnTo>
                    <a:lnTo>
                      <a:pt x="8" y="89"/>
                    </a:lnTo>
                    <a:lnTo>
                      <a:pt x="5" y="89"/>
                    </a:lnTo>
                    <a:lnTo>
                      <a:pt x="4" y="91"/>
                    </a:lnTo>
                    <a:lnTo>
                      <a:pt x="5" y="93"/>
                    </a:lnTo>
                    <a:lnTo>
                      <a:pt x="4" y="96"/>
                    </a:lnTo>
                    <a:lnTo>
                      <a:pt x="7" y="94"/>
                    </a:lnTo>
                    <a:lnTo>
                      <a:pt x="8" y="94"/>
                    </a:lnTo>
                    <a:lnTo>
                      <a:pt x="10" y="96"/>
                    </a:lnTo>
                    <a:lnTo>
                      <a:pt x="12" y="97"/>
                    </a:lnTo>
                    <a:lnTo>
                      <a:pt x="13" y="104"/>
                    </a:lnTo>
                    <a:lnTo>
                      <a:pt x="12" y="107"/>
                    </a:lnTo>
                    <a:lnTo>
                      <a:pt x="8" y="104"/>
                    </a:lnTo>
                    <a:lnTo>
                      <a:pt x="7" y="104"/>
                    </a:lnTo>
                    <a:lnTo>
                      <a:pt x="7" y="105"/>
                    </a:lnTo>
                    <a:lnTo>
                      <a:pt x="4" y="105"/>
                    </a:lnTo>
                    <a:lnTo>
                      <a:pt x="2" y="105"/>
                    </a:lnTo>
                    <a:lnTo>
                      <a:pt x="2" y="107"/>
                    </a:lnTo>
                    <a:lnTo>
                      <a:pt x="0" y="110"/>
                    </a:lnTo>
                    <a:lnTo>
                      <a:pt x="4" y="113"/>
                    </a:lnTo>
                    <a:lnTo>
                      <a:pt x="4" y="115"/>
                    </a:lnTo>
                    <a:lnTo>
                      <a:pt x="8" y="118"/>
                    </a:lnTo>
                    <a:lnTo>
                      <a:pt x="8" y="120"/>
                    </a:lnTo>
                    <a:lnTo>
                      <a:pt x="10" y="123"/>
                    </a:lnTo>
                    <a:lnTo>
                      <a:pt x="10" y="125"/>
                    </a:lnTo>
                    <a:lnTo>
                      <a:pt x="12" y="128"/>
                    </a:lnTo>
                    <a:lnTo>
                      <a:pt x="13" y="126"/>
                    </a:lnTo>
                    <a:lnTo>
                      <a:pt x="15" y="1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8" name="Google Shape;1388;p15"/>
              <p:cNvSpPr/>
              <p:nvPr/>
            </p:nvSpPr>
            <p:spPr>
              <a:xfrm>
                <a:off x="4856" y="2491"/>
                <a:ext cx="15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5" h="20" extrusionOk="0">
                    <a:moveTo>
                      <a:pt x="7" y="19"/>
                    </a:moveTo>
                    <a:lnTo>
                      <a:pt x="9" y="17"/>
                    </a:lnTo>
                    <a:lnTo>
                      <a:pt x="9" y="12"/>
                    </a:lnTo>
                    <a:lnTo>
                      <a:pt x="9" y="11"/>
                    </a:lnTo>
                    <a:lnTo>
                      <a:pt x="12" y="8"/>
                    </a:lnTo>
                    <a:lnTo>
                      <a:pt x="15" y="6"/>
                    </a:lnTo>
                    <a:lnTo>
                      <a:pt x="15" y="3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7" y="3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1" y="20"/>
                    </a:lnTo>
                    <a:lnTo>
                      <a:pt x="4" y="19"/>
                    </a:lnTo>
                    <a:lnTo>
                      <a:pt x="7" y="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9" name="Google Shape;1389;p15"/>
              <p:cNvSpPr/>
              <p:nvPr/>
            </p:nvSpPr>
            <p:spPr>
              <a:xfrm>
                <a:off x="5101" y="2441"/>
                <a:ext cx="158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61" extrusionOk="0">
                    <a:moveTo>
                      <a:pt x="121" y="38"/>
                    </a:moveTo>
                    <a:lnTo>
                      <a:pt x="119" y="37"/>
                    </a:lnTo>
                    <a:lnTo>
                      <a:pt x="121" y="35"/>
                    </a:lnTo>
                    <a:lnTo>
                      <a:pt x="118" y="30"/>
                    </a:lnTo>
                    <a:lnTo>
                      <a:pt x="67" y="0"/>
                    </a:lnTo>
                    <a:lnTo>
                      <a:pt x="62" y="0"/>
                    </a:lnTo>
                    <a:lnTo>
                      <a:pt x="43" y="2"/>
                    </a:lnTo>
                    <a:lnTo>
                      <a:pt x="38" y="2"/>
                    </a:lnTo>
                    <a:lnTo>
                      <a:pt x="21" y="2"/>
                    </a:lnTo>
                    <a:lnTo>
                      <a:pt x="19" y="3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9" y="7"/>
                    </a:lnTo>
                    <a:lnTo>
                      <a:pt x="21" y="8"/>
                    </a:lnTo>
                    <a:lnTo>
                      <a:pt x="21" y="10"/>
                    </a:lnTo>
                    <a:lnTo>
                      <a:pt x="22" y="11"/>
                    </a:lnTo>
                    <a:lnTo>
                      <a:pt x="24" y="16"/>
                    </a:lnTo>
                    <a:lnTo>
                      <a:pt x="24" y="18"/>
                    </a:lnTo>
                    <a:lnTo>
                      <a:pt x="22" y="21"/>
                    </a:lnTo>
                    <a:lnTo>
                      <a:pt x="22" y="22"/>
                    </a:lnTo>
                    <a:lnTo>
                      <a:pt x="21" y="22"/>
                    </a:lnTo>
                    <a:lnTo>
                      <a:pt x="19" y="24"/>
                    </a:lnTo>
                    <a:lnTo>
                      <a:pt x="17" y="24"/>
                    </a:lnTo>
                    <a:lnTo>
                      <a:pt x="17" y="22"/>
                    </a:lnTo>
                    <a:lnTo>
                      <a:pt x="17" y="24"/>
                    </a:lnTo>
                    <a:lnTo>
                      <a:pt x="19" y="26"/>
                    </a:lnTo>
                    <a:lnTo>
                      <a:pt x="19" y="27"/>
                    </a:lnTo>
                    <a:lnTo>
                      <a:pt x="21" y="29"/>
                    </a:lnTo>
                    <a:lnTo>
                      <a:pt x="21" y="30"/>
                    </a:lnTo>
                    <a:lnTo>
                      <a:pt x="22" y="30"/>
                    </a:lnTo>
                    <a:lnTo>
                      <a:pt x="24" y="35"/>
                    </a:lnTo>
                    <a:lnTo>
                      <a:pt x="24" y="37"/>
                    </a:lnTo>
                    <a:lnTo>
                      <a:pt x="21" y="40"/>
                    </a:lnTo>
                    <a:lnTo>
                      <a:pt x="19" y="42"/>
                    </a:lnTo>
                    <a:lnTo>
                      <a:pt x="17" y="43"/>
                    </a:lnTo>
                    <a:lnTo>
                      <a:pt x="14" y="46"/>
                    </a:lnTo>
                    <a:lnTo>
                      <a:pt x="11" y="50"/>
                    </a:lnTo>
                    <a:lnTo>
                      <a:pt x="6" y="51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5" y="80"/>
                    </a:lnTo>
                    <a:lnTo>
                      <a:pt x="14" y="94"/>
                    </a:lnTo>
                    <a:lnTo>
                      <a:pt x="17" y="104"/>
                    </a:lnTo>
                    <a:lnTo>
                      <a:pt x="22" y="107"/>
                    </a:lnTo>
                    <a:lnTo>
                      <a:pt x="25" y="107"/>
                    </a:lnTo>
                    <a:lnTo>
                      <a:pt x="27" y="107"/>
                    </a:lnTo>
                    <a:lnTo>
                      <a:pt x="29" y="107"/>
                    </a:lnTo>
                    <a:lnTo>
                      <a:pt x="30" y="109"/>
                    </a:lnTo>
                    <a:lnTo>
                      <a:pt x="30" y="110"/>
                    </a:lnTo>
                    <a:lnTo>
                      <a:pt x="32" y="112"/>
                    </a:lnTo>
                    <a:lnTo>
                      <a:pt x="35" y="112"/>
                    </a:lnTo>
                    <a:lnTo>
                      <a:pt x="41" y="113"/>
                    </a:lnTo>
                    <a:lnTo>
                      <a:pt x="43" y="113"/>
                    </a:lnTo>
                    <a:lnTo>
                      <a:pt x="44" y="115"/>
                    </a:lnTo>
                    <a:lnTo>
                      <a:pt x="46" y="115"/>
                    </a:lnTo>
                    <a:lnTo>
                      <a:pt x="46" y="118"/>
                    </a:lnTo>
                    <a:lnTo>
                      <a:pt x="49" y="121"/>
                    </a:lnTo>
                    <a:lnTo>
                      <a:pt x="51" y="121"/>
                    </a:lnTo>
                    <a:lnTo>
                      <a:pt x="51" y="121"/>
                    </a:lnTo>
                    <a:lnTo>
                      <a:pt x="51" y="120"/>
                    </a:lnTo>
                    <a:lnTo>
                      <a:pt x="52" y="120"/>
                    </a:lnTo>
                    <a:lnTo>
                      <a:pt x="52" y="121"/>
                    </a:lnTo>
                    <a:lnTo>
                      <a:pt x="56" y="123"/>
                    </a:lnTo>
                    <a:lnTo>
                      <a:pt x="56" y="123"/>
                    </a:lnTo>
                    <a:lnTo>
                      <a:pt x="57" y="123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0" y="125"/>
                    </a:lnTo>
                    <a:lnTo>
                      <a:pt x="60" y="125"/>
                    </a:lnTo>
                    <a:lnTo>
                      <a:pt x="62" y="126"/>
                    </a:lnTo>
                    <a:lnTo>
                      <a:pt x="64" y="128"/>
                    </a:lnTo>
                    <a:lnTo>
                      <a:pt x="68" y="133"/>
                    </a:lnTo>
                    <a:lnTo>
                      <a:pt x="68" y="137"/>
                    </a:lnTo>
                    <a:lnTo>
                      <a:pt x="68" y="161"/>
                    </a:lnTo>
                    <a:lnTo>
                      <a:pt x="72" y="152"/>
                    </a:lnTo>
                    <a:lnTo>
                      <a:pt x="84" y="152"/>
                    </a:lnTo>
                    <a:lnTo>
                      <a:pt x="88" y="150"/>
                    </a:lnTo>
                    <a:lnTo>
                      <a:pt x="88" y="150"/>
                    </a:lnTo>
                    <a:lnTo>
                      <a:pt x="91" y="150"/>
                    </a:lnTo>
                    <a:lnTo>
                      <a:pt x="91" y="150"/>
                    </a:lnTo>
                    <a:lnTo>
                      <a:pt x="92" y="152"/>
                    </a:lnTo>
                    <a:lnTo>
                      <a:pt x="94" y="152"/>
                    </a:lnTo>
                    <a:lnTo>
                      <a:pt x="95" y="152"/>
                    </a:lnTo>
                    <a:lnTo>
                      <a:pt x="97" y="153"/>
                    </a:lnTo>
                    <a:lnTo>
                      <a:pt x="97" y="155"/>
                    </a:lnTo>
                    <a:lnTo>
                      <a:pt x="100" y="153"/>
                    </a:lnTo>
                    <a:lnTo>
                      <a:pt x="103" y="152"/>
                    </a:lnTo>
                    <a:lnTo>
                      <a:pt x="105" y="152"/>
                    </a:lnTo>
                    <a:lnTo>
                      <a:pt x="107" y="150"/>
                    </a:lnTo>
                    <a:lnTo>
                      <a:pt x="108" y="152"/>
                    </a:lnTo>
                    <a:lnTo>
                      <a:pt x="108" y="152"/>
                    </a:lnTo>
                    <a:lnTo>
                      <a:pt x="110" y="152"/>
                    </a:lnTo>
                    <a:lnTo>
                      <a:pt x="111" y="153"/>
                    </a:lnTo>
                    <a:lnTo>
                      <a:pt x="115" y="152"/>
                    </a:lnTo>
                    <a:lnTo>
                      <a:pt x="119" y="152"/>
                    </a:lnTo>
                    <a:lnTo>
                      <a:pt x="119" y="150"/>
                    </a:lnTo>
                    <a:lnTo>
                      <a:pt x="119" y="148"/>
                    </a:lnTo>
                    <a:lnTo>
                      <a:pt x="119" y="147"/>
                    </a:lnTo>
                    <a:lnTo>
                      <a:pt x="123" y="148"/>
                    </a:lnTo>
                    <a:lnTo>
                      <a:pt x="124" y="147"/>
                    </a:lnTo>
                    <a:lnTo>
                      <a:pt x="126" y="148"/>
                    </a:lnTo>
                    <a:lnTo>
                      <a:pt x="129" y="148"/>
                    </a:lnTo>
                    <a:lnTo>
                      <a:pt x="131" y="147"/>
                    </a:lnTo>
                    <a:lnTo>
                      <a:pt x="135" y="145"/>
                    </a:lnTo>
                    <a:lnTo>
                      <a:pt x="137" y="147"/>
                    </a:lnTo>
                    <a:lnTo>
                      <a:pt x="140" y="147"/>
                    </a:lnTo>
                    <a:lnTo>
                      <a:pt x="140" y="145"/>
                    </a:lnTo>
                    <a:lnTo>
                      <a:pt x="143" y="145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1" y="140"/>
                    </a:lnTo>
                    <a:lnTo>
                      <a:pt x="153" y="139"/>
                    </a:lnTo>
                    <a:lnTo>
                      <a:pt x="154" y="139"/>
                    </a:lnTo>
                    <a:lnTo>
                      <a:pt x="156" y="137"/>
                    </a:lnTo>
                    <a:lnTo>
                      <a:pt x="158" y="137"/>
                    </a:lnTo>
                    <a:lnTo>
                      <a:pt x="156" y="137"/>
                    </a:lnTo>
                    <a:lnTo>
                      <a:pt x="156" y="136"/>
                    </a:lnTo>
                    <a:lnTo>
                      <a:pt x="153" y="133"/>
                    </a:lnTo>
                    <a:lnTo>
                      <a:pt x="150" y="133"/>
                    </a:lnTo>
                    <a:lnTo>
                      <a:pt x="145" y="128"/>
                    </a:lnTo>
                    <a:lnTo>
                      <a:pt x="145" y="126"/>
                    </a:lnTo>
                    <a:lnTo>
                      <a:pt x="143" y="121"/>
                    </a:lnTo>
                    <a:lnTo>
                      <a:pt x="143" y="120"/>
                    </a:lnTo>
                    <a:lnTo>
                      <a:pt x="143" y="118"/>
                    </a:lnTo>
                    <a:lnTo>
                      <a:pt x="142" y="117"/>
                    </a:lnTo>
                    <a:lnTo>
                      <a:pt x="142" y="113"/>
                    </a:lnTo>
                    <a:lnTo>
                      <a:pt x="140" y="112"/>
                    </a:lnTo>
                    <a:lnTo>
                      <a:pt x="142" y="112"/>
                    </a:lnTo>
                    <a:lnTo>
                      <a:pt x="140" y="107"/>
                    </a:lnTo>
                    <a:lnTo>
                      <a:pt x="140" y="104"/>
                    </a:lnTo>
                    <a:lnTo>
                      <a:pt x="142" y="102"/>
                    </a:lnTo>
                    <a:lnTo>
                      <a:pt x="142" y="99"/>
                    </a:lnTo>
                    <a:lnTo>
                      <a:pt x="140" y="97"/>
                    </a:lnTo>
                    <a:lnTo>
                      <a:pt x="140" y="93"/>
                    </a:lnTo>
                    <a:lnTo>
                      <a:pt x="140" y="89"/>
                    </a:lnTo>
                    <a:lnTo>
                      <a:pt x="142" y="88"/>
                    </a:lnTo>
                    <a:lnTo>
                      <a:pt x="143" y="88"/>
                    </a:lnTo>
                    <a:lnTo>
                      <a:pt x="143" y="86"/>
                    </a:lnTo>
                    <a:lnTo>
                      <a:pt x="142" y="81"/>
                    </a:lnTo>
                    <a:lnTo>
                      <a:pt x="140" y="81"/>
                    </a:lnTo>
                    <a:lnTo>
                      <a:pt x="137" y="78"/>
                    </a:lnTo>
                    <a:lnTo>
                      <a:pt x="134" y="75"/>
                    </a:lnTo>
                    <a:lnTo>
                      <a:pt x="134" y="72"/>
                    </a:lnTo>
                    <a:lnTo>
                      <a:pt x="135" y="66"/>
                    </a:lnTo>
                    <a:lnTo>
                      <a:pt x="139" y="56"/>
                    </a:lnTo>
                    <a:lnTo>
                      <a:pt x="140" y="54"/>
                    </a:lnTo>
                    <a:lnTo>
                      <a:pt x="139" y="53"/>
                    </a:lnTo>
                    <a:lnTo>
                      <a:pt x="139" y="53"/>
                    </a:lnTo>
                    <a:lnTo>
                      <a:pt x="139" y="53"/>
                    </a:lnTo>
                    <a:lnTo>
                      <a:pt x="121" y="40"/>
                    </a:lnTo>
                    <a:lnTo>
                      <a:pt x="121" y="3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0" name="Google Shape;1390;p15"/>
              <p:cNvSpPr/>
              <p:nvPr/>
            </p:nvSpPr>
            <p:spPr>
              <a:xfrm>
                <a:off x="5096" y="2444"/>
                <a:ext cx="29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9" h="24" extrusionOk="0">
                    <a:moveTo>
                      <a:pt x="19" y="0"/>
                    </a:moveTo>
                    <a:lnTo>
                      <a:pt x="19" y="4"/>
                    </a:lnTo>
                    <a:lnTo>
                      <a:pt x="18" y="4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5" y="7"/>
                    </a:lnTo>
                    <a:lnTo>
                      <a:pt x="2" y="10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2" y="19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6" y="23"/>
                    </a:lnTo>
                    <a:lnTo>
                      <a:pt x="8" y="24"/>
                    </a:lnTo>
                    <a:lnTo>
                      <a:pt x="10" y="23"/>
                    </a:lnTo>
                    <a:lnTo>
                      <a:pt x="11" y="23"/>
                    </a:lnTo>
                    <a:lnTo>
                      <a:pt x="11" y="24"/>
                    </a:lnTo>
                    <a:lnTo>
                      <a:pt x="14" y="23"/>
                    </a:lnTo>
                    <a:lnTo>
                      <a:pt x="14" y="21"/>
                    </a:lnTo>
                    <a:lnTo>
                      <a:pt x="16" y="18"/>
                    </a:lnTo>
                    <a:lnTo>
                      <a:pt x="16" y="15"/>
                    </a:lnTo>
                    <a:lnTo>
                      <a:pt x="18" y="15"/>
                    </a:lnTo>
                    <a:lnTo>
                      <a:pt x="19" y="16"/>
                    </a:lnTo>
                    <a:lnTo>
                      <a:pt x="21" y="16"/>
                    </a:lnTo>
                    <a:lnTo>
                      <a:pt x="21" y="18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22" y="21"/>
                    </a:lnTo>
                    <a:lnTo>
                      <a:pt x="24" y="21"/>
                    </a:lnTo>
                    <a:lnTo>
                      <a:pt x="26" y="19"/>
                    </a:lnTo>
                    <a:lnTo>
                      <a:pt x="27" y="19"/>
                    </a:lnTo>
                    <a:lnTo>
                      <a:pt x="27" y="18"/>
                    </a:lnTo>
                    <a:lnTo>
                      <a:pt x="29" y="15"/>
                    </a:lnTo>
                    <a:lnTo>
                      <a:pt x="29" y="13"/>
                    </a:lnTo>
                    <a:lnTo>
                      <a:pt x="27" y="8"/>
                    </a:lnTo>
                    <a:lnTo>
                      <a:pt x="26" y="7"/>
                    </a:lnTo>
                    <a:lnTo>
                      <a:pt x="26" y="5"/>
                    </a:lnTo>
                    <a:lnTo>
                      <a:pt x="24" y="4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1" name="Google Shape;1391;p15"/>
              <p:cNvSpPr/>
              <p:nvPr/>
            </p:nvSpPr>
            <p:spPr>
              <a:xfrm>
                <a:off x="5096" y="2459"/>
                <a:ext cx="29" cy="33"/>
              </a:xfrm>
              <a:custGeom>
                <a:avLst/>
                <a:gdLst/>
                <a:ahLst/>
                <a:cxnLst/>
                <a:rect l="l" t="t" r="r" b="b"/>
                <a:pathLst>
                  <a:path w="29" h="33" extrusionOk="0">
                    <a:moveTo>
                      <a:pt x="21" y="3"/>
                    </a:moveTo>
                    <a:lnTo>
                      <a:pt x="21" y="1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3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1" y="9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8" y="9"/>
                    </a:lnTo>
                    <a:lnTo>
                      <a:pt x="6" y="8"/>
                    </a:lnTo>
                    <a:lnTo>
                      <a:pt x="5" y="6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9"/>
                    </a:lnTo>
                    <a:lnTo>
                      <a:pt x="2" y="12"/>
                    </a:lnTo>
                    <a:lnTo>
                      <a:pt x="2" y="17"/>
                    </a:lnTo>
                    <a:lnTo>
                      <a:pt x="5" y="33"/>
                    </a:lnTo>
                    <a:lnTo>
                      <a:pt x="11" y="33"/>
                    </a:lnTo>
                    <a:lnTo>
                      <a:pt x="16" y="32"/>
                    </a:lnTo>
                    <a:lnTo>
                      <a:pt x="19" y="28"/>
                    </a:lnTo>
                    <a:lnTo>
                      <a:pt x="22" y="25"/>
                    </a:lnTo>
                    <a:lnTo>
                      <a:pt x="24" y="24"/>
                    </a:lnTo>
                    <a:lnTo>
                      <a:pt x="26" y="22"/>
                    </a:lnTo>
                    <a:lnTo>
                      <a:pt x="29" y="19"/>
                    </a:lnTo>
                    <a:lnTo>
                      <a:pt x="29" y="17"/>
                    </a:lnTo>
                    <a:lnTo>
                      <a:pt x="27" y="12"/>
                    </a:lnTo>
                    <a:lnTo>
                      <a:pt x="26" y="12"/>
                    </a:lnTo>
                    <a:lnTo>
                      <a:pt x="26" y="11"/>
                    </a:lnTo>
                    <a:lnTo>
                      <a:pt x="24" y="9"/>
                    </a:lnTo>
                    <a:lnTo>
                      <a:pt x="24" y="8"/>
                    </a:lnTo>
                    <a:lnTo>
                      <a:pt x="22" y="6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2" name="Google Shape;1392;p15"/>
              <p:cNvSpPr/>
              <p:nvPr/>
            </p:nvSpPr>
            <p:spPr>
              <a:xfrm>
                <a:off x="4857" y="2352"/>
                <a:ext cx="269" cy="2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8" y="163"/>
                    </a:moveTo>
                    <a:lnTo>
                      <a:pt x="8" y="163"/>
                    </a:lnTo>
                    <a:lnTo>
                      <a:pt x="10" y="163"/>
                    </a:lnTo>
                    <a:lnTo>
                      <a:pt x="10" y="161"/>
                    </a:lnTo>
                    <a:lnTo>
                      <a:pt x="13" y="161"/>
                    </a:lnTo>
                    <a:lnTo>
                      <a:pt x="14" y="161"/>
                    </a:lnTo>
                    <a:lnTo>
                      <a:pt x="18" y="161"/>
                    </a:lnTo>
                    <a:lnTo>
                      <a:pt x="19" y="161"/>
                    </a:lnTo>
                    <a:lnTo>
                      <a:pt x="22" y="161"/>
                    </a:lnTo>
                    <a:lnTo>
                      <a:pt x="26" y="161"/>
                    </a:lnTo>
                    <a:lnTo>
                      <a:pt x="29" y="161"/>
                    </a:lnTo>
                    <a:lnTo>
                      <a:pt x="32" y="161"/>
                    </a:lnTo>
                    <a:lnTo>
                      <a:pt x="35" y="161"/>
                    </a:lnTo>
                    <a:lnTo>
                      <a:pt x="40" y="161"/>
                    </a:lnTo>
                    <a:lnTo>
                      <a:pt x="51" y="161"/>
                    </a:lnTo>
                    <a:lnTo>
                      <a:pt x="65" y="161"/>
                    </a:lnTo>
                    <a:lnTo>
                      <a:pt x="65" y="163"/>
                    </a:lnTo>
                    <a:lnTo>
                      <a:pt x="65" y="163"/>
                    </a:lnTo>
                    <a:lnTo>
                      <a:pt x="65" y="164"/>
                    </a:lnTo>
                    <a:lnTo>
                      <a:pt x="67" y="166"/>
                    </a:lnTo>
                    <a:lnTo>
                      <a:pt x="67" y="167"/>
                    </a:lnTo>
                    <a:lnTo>
                      <a:pt x="65" y="169"/>
                    </a:lnTo>
                    <a:lnTo>
                      <a:pt x="65" y="170"/>
                    </a:lnTo>
                    <a:lnTo>
                      <a:pt x="67" y="174"/>
                    </a:lnTo>
                    <a:lnTo>
                      <a:pt x="69" y="177"/>
                    </a:lnTo>
                    <a:lnTo>
                      <a:pt x="69" y="178"/>
                    </a:lnTo>
                    <a:lnTo>
                      <a:pt x="69" y="180"/>
                    </a:lnTo>
                    <a:lnTo>
                      <a:pt x="70" y="180"/>
                    </a:lnTo>
                    <a:lnTo>
                      <a:pt x="72" y="183"/>
                    </a:lnTo>
                    <a:lnTo>
                      <a:pt x="73" y="185"/>
                    </a:lnTo>
                    <a:lnTo>
                      <a:pt x="73" y="190"/>
                    </a:lnTo>
                    <a:lnTo>
                      <a:pt x="75" y="191"/>
                    </a:lnTo>
                    <a:lnTo>
                      <a:pt x="80" y="191"/>
                    </a:lnTo>
                    <a:lnTo>
                      <a:pt x="81" y="191"/>
                    </a:lnTo>
                    <a:lnTo>
                      <a:pt x="83" y="191"/>
                    </a:lnTo>
                    <a:lnTo>
                      <a:pt x="88" y="191"/>
                    </a:lnTo>
                    <a:lnTo>
                      <a:pt x="91" y="190"/>
                    </a:lnTo>
                    <a:lnTo>
                      <a:pt x="100" y="190"/>
                    </a:lnTo>
                    <a:lnTo>
                      <a:pt x="100" y="186"/>
                    </a:lnTo>
                    <a:lnTo>
                      <a:pt x="100" y="183"/>
                    </a:lnTo>
                    <a:lnTo>
                      <a:pt x="102" y="182"/>
                    </a:lnTo>
                    <a:lnTo>
                      <a:pt x="102" y="180"/>
                    </a:lnTo>
                    <a:lnTo>
                      <a:pt x="104" y="177"/>
                    </a:lnTo>
                    <a:lnTo>
                      <a:pt x="116" y="175"/>
                    </a:lnTo>
                    <a:lnTo>
                      <a:pt x="116" y="175"/>
                    </a:lnTo>
                    <a:lnTo>
                      <a:pt x="121" y="175"/>
                    </a:lnTo>
                    <a:lnTo>
                      <a:pt x="121" y="177"/>
                    </a:lnTo>
                    <a:lnTo>
                      <a:pt x="120" y="178"/>
                    </a:lnTo>
                    <a:lnTo>
                      <a:pt x="120" y="180"/>
                    </a:lnTo>
                    <a:lnTo>
                      <a:pt x="137" y="180"/>
                    </a:lnTo>
                    <a:lnTo>
                      <a:pt x="137" y="182"/>
                    </a:lnTo>
                    <a:lnTo>
                      <a:pt x="137" y="185"/>
                    </a:lnTo>
                    <a:lnTo>
                      <a:pt x="137" y="186"/>
                    </a:lnTo>
                    <a:lnTo>
                      <a:pt x="136" y="190"/>
                    </a:lnTo>
                    <a:lnTo>
                      <a:pt x="136" y="191"/>
                    </a:lnTo>
                    <a:lnTo>
                      <a:pt x="137" y="193"/>
                    </a:lnTo>
                    <a:lnTo>
                      <a:pt x="137" y="196"/>
                    </a:lnTo>
                    <a:lnTo>
                      <a:pt x="136" y="196"/>
                    </a:lnTo>
                    <a:lnTo>
                      <a:pt x="136" y="198"/>
                    </a:lnTo>
                    <a:lnTo>
                      <a:pt x="136" y="199"/>
                    </a:lnTo>
                    <a:lnTo>
                      <a:pt x="137" y="204"/>
                    </a:lnTo>
                    <a:lnTo>
                      <a:pt x="136" y="207"/>
                    </a:lnTo>
                    <a:lnTo>
                      <a:pt x="136" y="209"/>
                    </a:lnTo>
                    <a:lnTo>
                      <a:pt x="136" y="210"/>
                    </a:lnTo>
                    <a:lnTo>
                      <a:pt x="137" y="212"/>
                    </a:lnTo>
                    <a:lnTo>
                      <a:pt x="137" y="214"/>
                    </a:lnTo>
                    <a:lnTo>
                      <a:pt x="139" y="214"/>
                    </a:lnTo>
                    <a:lnTo>
                      <a:pt x="139" y="215"/>
                    </a:lnTo>
                    <a:lnTo>
                      <a:pt x="140" y="215"/>
                    </a:lnTo>
                    <a:lnTo>
                      <a:pt x="140" y="217"/>
                    </a:lnTo>
                    <a:lnTo>
                      <a:pt x="140" y="220"/>
                    </a:lnTo>
                    <a:lnTo>
                      <a:pt x="140" y="220"/>
                    </a:lnTo>
                    <a:lnTo>
                      <a:pt x="142" y="223"/>
                    </a:lnTo>
                    <a:lnTo>
                      <a:pt x="142" y="223"/>
                    </a:lnTo>
                    <a:lnTo>
                      <a:pt x="142" y="225"/>
                    </a:lnTo>
                    <a:lnTo>
                      <a:pt x="142" y="228"/>
                    </a:lnTo>
                    <a:lnTo>
                      <a:pt x="144" y="229"/>
                    </a:lnTo>
                    <a:lnTo>
                      <a:pt x="142" y="231"/>
                    </a:lnTo>
                    <a:lnTo>
                      <a:pt x="144" y="231"/>
                    </a:lnTo>
                    <a:lnTo>
                      <a:pt x="142" y="233"/>
                    </a:lnTo>
                    <a:lnTo>
                      <a:pt x="142" y="236"/>
                    </a:lnTo>
                    <a:lnTo>
                      <a:pt x="142" y="236"/>
                    </a:lnTo>
                    <a:lnTo>
                      <a:pt x="144" y="236"/>
                    </a:lnTo>
                    <a:lnTo>
                      <a:pt x="145" y="236"/>
                    </a:lnTo>
                    <a:lnTo>
                      <a:pt x="145" y="234"/>
                    </a:lnTo>
                    <a:lnTo>
                      <a:pt x="147" y="234"/>
                    </a:lnTo>
                    <a:lnTo>
                      <a:pt x="148" y="234"/>
                    </a:lnTo>
                    <a:lnTo>
                      <a:pt x="150" y="236"/>
                    </a:lnTo>
                    <a:lnTo>
                      <a:pt x="151" y="236"/>
                    </a:lnTo>
                    <a:lnTo>
                      <a:pt x="155" y="236"/>
                    </a:lnTo>
                    <a:lnTo>
                      <a:pt x="156" y="236"/>
                    </a:lnTo>
                    <a:lnTo>
                      <a:pt x="158" y="236"/>
                    </a:lnTo>
                    <a:lnTo>
                      <a:pt x="159" y="236"/>
                    </a:lnTo>
                    <a:lnTo>
                      <a:pt x="161" y="234"/>
                    </a:lnTo>
                    <a:lnTo>
                      <a:pt x="164" y="234"/>
                    </a:lnTo>
                    <a:lnTo>
                      <a:pt x="166" y="233"/>
                    </a:lnTo>
                    <a:lnTo>
                      <a:pt x="166" y="234"/>
                    </a:lnTo>
                    <a:lnTo>
                      <a:pt x="167" y="234"/>
                    </a:lnTo>
                    <a:lnTo>
                      <a:pt x="169" y="234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2" y="239"/>
                    </a:lnTo>
                    <a:lnTo>
                      <a:pt x="172" y="239"/>
                    </a:lnTo>
                    <a:lnTo>
                      <a:pt x="174" y="241"/>
                    </a:lnTo>
                    <a:lnTo>
                      <a:pt x="175" y="239"/>
                    </a:lnTo>
                    <a:lnTo>
                      <a:pt x="177" y="237"/>
                    </a:lnTo>
                    <a:lnTo>
                      <a:pt x="179" y="237"/>
                    </a:lnTo>
                    <a:lnTo>
                      <a:pt x="180" y="237"/>
                    </a:lnTo>
                    <a:lnTo>
                      <a:pt x="183" y="236"/>
                    </a:lnTo>
                    <a:lnTo>
                      <a:pt x="185" y="236"/>
                    </a:lnTo>
                    <a:lnTo>
                      <a:pt x="185" y="239"/>
                    </a:lnTo>
                    <a:lnTo>
                      <a:pt x="185" y="241"/>
                    </a:lnTo>
                    <a:lnTo>
                      <a:pt x="187" y="242"/>
                    </a:lnTo>
                    <a:lnTo>
                      <a:pt x="185" y="242"/>
                    </a:lnTo>
                    <a:lnTo>
                      <a:pt x="187" y="242"/>
                    </a:lnTo>
                    <a:lnTo>
                      <a:pt x="190" y="244"/>
                    </a:lnTo>
                    <a:lnTo>
                      <a:pt x="191" y="244"/>
                    </a:lnTo>
                    <a:lnTo>
                      <a:pt x="194" y="247"/>
                    </a:lnTo>
                    <a:lnTo>
                      <a:pt x="196" y="247"/>
                    </a:lnTo>
                    <a:lnTo>
                      <a:pt x="201" y="247"/>
                    </a:lnTo>
                    <a:lnTo>
                      <a:pt x="201" y="249"/>
                    </a:lnTo>
                    <a:lnTo>
                      <a:pt x="202" y="249"/>
                    </a:lnTo>
                    <a:lnTo>
                      <a:pt x="207" y="247"/>
                    </a:lnTo>
                    <a:lnTo>
                      <a:pt x="207" y="245"/>
                    </a:lnTo>
                    <a:lnTo>
                      <a:pt x="209" y="242"/>
                    </a:lnTo>
                    <a:lnTo>
                      <a:pt x="210" y="242"/>
                    </a:lnTo>
                    <a:lnTo>
                      <a:pt x="212" y="241"/>
                    </a:lnTo>
                    <a:lnTo>
                      <a:pt x="212" y="241"/>
                    </a:lnTo>
                    <a:lnTo>
                      <a:pt x="212" y="245"/>
                    </a:lnTo>
                    <a:lnTo>
                      <a:pt x="215" y="249"/>
                    </a:lnTo>
                    <a:lnTo>
                      <a:pt x="215" y="249"/>
                    </a:lnTo>
                    <a:lnTo>
                      <a:pt x="218" y="252"/>
                    </a:lnTo>
                    <a:lnTo>
                      <a:pt x="223" y="253"/>
                    </a:lnTo>
                    <a:lnTo>
                      <a:pt x="226" y="255"/>
                    </a:lnTo>
                    <a:lnTo>
                      <a:pt x="230" y="260"/>
                    </a:lnTo>
                    <a:lnTo>
                      <a:pt x="233" y="261"/>
                    </a:lnTo>
                    <a:lnTo>
                      <a:pt x="234" y="265"/>
                    </a:lnTo>
                    <a:lnTo>
                      <a:pt x="238" y="268"/>
                    </a:lnTo>
                    <a:lnTo>
                      <a:pt x="239" y="268"/>
                    </a:lnTo>
                    <a:lnTo>
                      <a:pt x="242" y="266"/>
                    </a:lnTo>
                    <a:lnTo>
                      <a:pt x="244" y="266"/>
                    </a:lnTo>
                    <a:lnTo>
                      <a:pt x="245" y="266"/>
                    </a:lnTo>
                    <a:lnTo>
                      <a:pt x="245" y="266"/>
                    </a:lnTo>
                    <a:lnTo>
                      <a:pt x="247" y="268"/>
                    </a:lnTo>
                    <a:lnTo>
                      <a:pt x="249" y="266"/>
                    </a:lnTo>
                    <a:lnTo>
                      <a:pt x="247" y="252"/>
                    </a:lnTo>
                    <a:lnTo>
                      <a:pt x="245" y="250"/>
                    </a:lnTo>
                    <a:lnTo>
                      <a:pt x="242" y="250"/>
                    </a:lnTo>
                    <a:lnTo>
                      <a:pt x="242" y="252"/>
                    </a:lnTo>
                    <a:lnTo>
                      <a:pt x="244" y="253"/>
                    </a:lnTo>
                    <a:lnTo>
                      <a:pt x="244" y="255"/>
                    </a:lnTo>
                    <a:lnTo>
                      <a:pt x="238" y="253"/>
                    </a:lnTo>
                    <a:lnTo>
                      <a:pt x="236" y="252"/>
                    </a:lnTo>
                    <a:lnTo>
                      <a:pt x="236" y="250"/>
                    </a:lnTo>
                    <a:lnTo>
                      <a:pt x="231" y="245"/>
                    </a:lnTo>
                    <a:lnTo>
                      <a:pt x="230" y="245"/>
                    </a:lnTo>
                    <a:lnTo>
                      <a:pt x="230" y="241"/>
                    </a:lnTo>
                    <a:lnTo>
                      <a:pt x="230" y="233"/>
                    </a:lnTo>
                    <a:lnTo>
                      <a:pt x="230" y="231"/>
                    </a:lnTo>
                    <a:lnTo>
                      <a:pt x="233" y="229"/>
                    </a:lnTo>
                    <a:lnTo>
                      <a:pt x="233" y="228"/>
                    </a:lnTo>
                    <a:lnTo>
                      <a:pt x="233" y="226"/>
                    </a:lnTo>
                    <a:lnTo>
                      <a:pt x="234" y="226"/>
                    </a:lnTo>
                    <a:lnTo>
                      <a:pt x="234" y="223"/>
                    </a:lnTo>
                    <a:lnTo>
                      <a:pt x="234" y="222"/>
                    </a:lnTo>
                    <a:lnTo>
                      <a:pt x="234" y="218"/>
                    </a:lnTo>
                    <a:lnTo>
                      <a:pt x="234" y="217"/>
                    </a:lnTo>
                    <a:lnTo>
                      <a:pt x="234" y="217"/>
                    </a:lnTo>
                    <a:lnTo>
                      <a:pt x="234" y="215"/>
                    </a:lnTo>
                    <a:lnTo>
                      <a:pt x="234" y="214"/>
                    </a:lnTo>
                    <a:lnTo>
                      <a:pt x="233" y="212"/>
                    </a:lnTo>
                    <a:lnTo>
                      <a:pt x="231" y="209"/>
                    </a:lnTo>
                    <a:lnTo>
                      <a:pt x="238" y="198"/>
                    </a:lnTo>
                    <a:lnTo>
                      <a:pt x="260" y="193"/>
                    </a:lnTo>
                    <a:lnTo>
                      <a:pt x="261" y="193"/>
                    </a:lnTo>
                    <a:lnTo>
                      <a:pt x="258" y="183"/>
                    </a:lnTo>
                    <a:lnTo>
                      <a:pt x="249" y="169"/>
                    </a:lnTo>
                    <a:lnTo>
                      <a:pt x="245" y="153"/>
                    </a:lnTo>
                    <a:lnTo>
                      <a:pt x="244" y="140"/>
                    </a:lnTo>
                    <a:lnTo>
                      <a:pt x="241" y="124"/>
                    </a:lnTo>
                    <a:lnTo>
                      <a:pt x="241" y="119"/>
                    </a:lnTo>
                    <a:lnTo>
                      <a:pt x="241" y="116"/>
                    </a:lnTo>
                    <a:lnTo>
                      <a:pt x="239" y="115"/>
                    </a:lnTo>
                    <a:lnTo>
                      <a:pt x="239" y="113"/>
                    </a:lnTo>
                    <a:lnTo>
                      <a:pt x="239" y="110"/>
                    </a:lnTo>
                    <a:lnTo>
                      <a:pt x="241" y="102"/>
                    </a:lnTo>
                    <a:lnTo>
                      <a:pt x="244" y="99"/>
                    </a:lnTo>
                    <a:lnTo>
                      <a:pt x="247" y="96"/>
                    </a:lnTo>
                    <a:lnTo>
                      <a:pt x="247" y="92"/>
                    </a:lnTo>
                    <a:lnTo>
                      <a:pt x="249" y="88"/>
                    </a:lnTo>
                    <a:lnTo>
                      <a:pt x="250" y="81"/>
                    </a:lnTo>
                    <a:lnTo>
                      <a:pt x="250" y="78"/>
                    </a:lnTo>
                    <a:lnTo>
                      <a:pt x="250" y="76"/>
                    </a:lnTo>
                    <a:lnTo>
                      <a:pt x="257" y="67"/>
                    </a:lnTo>
                    <a:lnTo>
                      <a:pt x="258" y="65"/>
                    </a:lnTo>
                    <a:lnTo>
                      <a:pt x="261" y="59"/>
                    </a:lnTo>
                    <a:lnTo>
                      <a:pt x="269" y="49"/>
                    </a:lnTo>
                    <a:lnTo>
                      <a:pt x="269" y="48"/>
                    </a:lnTo>
                    <a:lnTo>
                      <a:pt x="268" y="46"/>
                    </a:lnTo>
                    <a:lnTo>
                      <a:pt x="266" y="45"/>
                    </a:lnTo>
                    <a:lnTo>
                      <a:pt x="265" y="43"/>
                    </a:lnTo>
                    <a:lnTo>
                      <a:pt x="266" y="40"/>
                    </a:lnTo>
                    <a:lnTo>
                      <a:pt x="266" y="35"/>
                    </a:lnTo>
                    <a:lnTo>
                      <a:pt x="266" y="30"/>
                    </a:lnTo>
                    <a:lnTo>
                      <a:pt x="268" y="29"/>
                    </a:lnTo>
                    <a:lnTo>
                      <a:pt x="269" y="27"/>
                    </a:lnTo>
                    <a:lnTo>
                      <a:pt x="268" y="25"/>
                    </a:lnTo>
                    <a:lnTo>
                      <a:pt x="265" y="25"/>
                    </a:lnTo>
                    <a:lnTo>
                      <a:pt x="263" y="25"/>
                    </a:lnTo>
                    <a:lnTo>
                      <a:pt x="263" y="24"/>
                    </a:lnTo>
                    <a:lnTo>
                      <a:pt x="263" y="22"/>
                    </a:lnTo>
                    <a:lnTo>
                      <a:pt x="261" y="21"/>
                    </a:lnTo>
                    <a:lnTo>
                      <a:pt x="260" y="19"/>
                    </a:lnTo>
                    <a:lnTo>
                      <a:pt x="260" y="17"/>
                    </a:lnTo>
                    <a:lnTo>
                      <a:pt x="255" y="16"/>
                    </a:lnTo>
                    <a:lnTo>
                      <a:pt x="255" y="14"/>
                    </a:lnTo>
                    <a:lnTo>
                      <a:pt x="253" y="13"/>
                    </a:lnTo>
                    <a:lnTo>
                      <a:pt x="252" y="9"/>
                    </a:lnTo>
                    <a:lnTo>
                      <a:pt x="250" y="9"/>
                    </a:lnTo>
                    <a:lnTo>
                      <a:pt x="247" y="8"/>
                    </a:lnTo>
                    <a:lnTo>
                      <a:pt x="245" y="11"/>
                    </a:lnTo>
                    <a:lnTo>
                      <a:pt x="244" y="13"/>
                    </a:lnTo>
                    <a:lnTo>
                      <a:pt x="241" y="13"/>
                    </a:lnTo>
                    <a:lnTo>
                      <a:pt x="241" y="13"/>
                    </a:lnTo>
                    <a:lnTo>
                      <a:pt x="239" y="13"/>
                    </a:lnTo>
                    <a:lnTo>
                      <a:pt x="238" y="11"/>
                    </a:lnTo>
                    <a:lnTo>
                      <a:pt x="234" y="11"/>
                    </a:lnTo>
                    <a:lnTo>
                      <a:pt x="233" y="13"/>
                    </a:lnTo>
                    <a:lnTo>
                      <a:pt x="231" y="14"/>
                    </a:lnTo>
                    <a:lnTo>
                      <a:pt x="230" y="14"/>
                    </a:lnTo>
                    <a:lnTo>
                      <a:pt x="228" y="14"/>
                    </a:lnTo>
                    <a:lnTo>
                      <a:pt x="225" y="11"/>
                    </a:lnTo>
                    <a:lnTo>
                      <a:pt x="223" y="9"/>
                    </a:lnTo>
                    <a:lnTo>
                      <a:pt x="222" y="9"/>
                    </a:lnTo>
                    <a:lnTo>
                      <a:pt x="220" y="8"/>
                    </a:lnTo>
                    <a:lnTo>
                      <a:pt x="220" y="5"/>
                    </a:lnTo>
                    <a:lnTo>
                      <a:pt x="218" y="5"/>
                    </a:lnTo>
                    <a:lnTo>
                      <a:pt x="218" y="5"/>
                    </a:lnTo>
                    <a:lnTo>
                      <a:pt x="215" y="3"/>
                    </a:lnTo>
                    <a:lnTo>
                      <a:pt x="212" y="3"/>
                    </a:lnTo>
                    <a:lnTo>
                      <a:pt x="209" y="5"/>
                    </a:lnTo>
                    <a:lnTo>
                      <a:pt x="207" y="5"/>
                    </a:lnTo>
                    <a:lnTo>
                      <a:pt x="202" y="5"/>
                    </a:lnTo>
                    <a:lnTo>
                      <a:pt x="201" y="3"/>
                    </a:lnTo>
                    <a:lnTo>
                      <a:pt x="198" y="3"/>
                    </a:lnTo>
                    <a:lnTo>
                      <a:pt x="196" y="1"/>
                    </a:lnTo>
                    <a:lnTo>
                      <a:pt x="194" y="3"/>
                    </a:lnTo>
                    <a:lnTo>
                      <a:pt x="193" y="1"/>
                    </a:lnTo>
                    <a:lnTo>
                      <a:pt x="191" y="0"/>
                    </a:lnTo>
                    <a:lnTo>
                      <a:pt x="188" y="1"/>
                    </a:lnTo>
                    <a:lnTo>
                      <a:pt x="188" y="1"/>
                    </a:lnTo>
                    <a:lnTo>
                      <a:pt x="190" y="3"/>
                    </a:lnTo>
                    <a:lnTo>
                      <a:pt x="188" y="6"/>
                    </a:lnTo>
                    <a:lnTo>
                      <a:pt x="187" y="6"/>
                    </a:lnTo>
                    <a:lnTo>
                      <a:pt x="183" y="6"/>
                    </a:lnTo>
                    <a:lnTo>
                      <a:pt x="180" y="6"/>
                    </a:lnTo>
                    <a:lnTo>
                      <a:pt x="179" y="8"/>
                    </a:lnTo>
                    <a:lnTo>
                      <a:pt x="177" y="8"/>
                    </a:lnTo>
                    <a:lnTo>
                      <a:pt x="177" y="6"/>
                    </a:lnTo>
                    <a:lnTo>
                      <a:pt x="175" y="5"/>
                    </a:lnTo>
                    <a:lnTo>
                      <a:pt x="175" y="5"/>
                    </a:lnTo>
                    <a:lnTo>
                      <a:pt x="174" y="5"/>
                    </a:lnTo>
                    <a:lnTo>
                      <a:pt x="167" y="6"/>
                    </a:lnTo>
                    <a:lnTo>
                      <a:pt x="166" y="8"/>
                    </a:lnTo>
                    <a:lnTo>
                      <a:pt x="164" y="9"/>
                    </a:lnTo>
                    <a:lnTo>
                      <a:pt x="159" y="9"/>
                    </a:lnTo>
                    <a:lnTo>
                      <a:pt x="156" y="11"/>
                    </a:lnTo>
                    <a:lnTo>
                      <a:pt x="155" y="9"/>
                    </a:lnTo>
                    <a:lnTo>
                      <a:pt x="153" y="8"/>
                    </a:lnTo>
                    <a:lnTo>
                      <a:pt x="150" y="8"/>
                    </a:lnTo>
                    <a:lnTo>
                      <a:pt x="148" y="11"/>
                    </a:lnTo>
                    <a:lnTo>
                      <a:pt x="145" y="13"/>
                    </a:lnTo>
                    <a:lnTo>
                      <a:pt x="145" y="14"/>
                    </a:lnTo>
                    <a:lnTo>
                      <a:pt x="147" y="16"/>
                    </a:lnTo>
                    <a:lnTo>
                      <a:pt x="147" y="17"/>
                    </a:lnTo>
                    <a:lnTo>
                      <a:pt x="144" y="17"/>
                    </a:lnTo>
                    <a:lnTo>
                      <a:pt x="142" y="17"/>
                    </a:lnTo>
                    <a:lnTo>
                      <a:pt x="139" y="16"/>
                    </a:lnTo>
                    <a:lnTo>
                      <a:pt x="136" y="16"/>
                    </a:lnTo>
                    <a:lnTo>
                      <a:pt x="134" y="16"/>
                    </a:lnTo>
                    <a:lnTo>
                      <a:pt x="132" y="16"/>
                    </a:lnTo>
                    <a:lnTo>
                      <a:pt x="131" y="16"/>
                    </a:lnTo>
                    <a:lnTo>
                      <a:pt x="128" y="16"/>
                    </a:lnTo>
                    <a:lnTo>
                      <a:pt x="124" y="14"/>
                    </a:lnTo>
                    <a:lnTo>
                      <a:pt x="121" y="14"/>
                    </a:lnTo>
                    <a:lnTo>
                      <a:pt x="121" y="13"/>
                    </a:lnTo>
                    <a:lnTo>
                      <a:pt x="116" y="9"/>
                    </a:lnTo>
                    <a:lnTo>
                      <a:pt x="115" y="9"/>
                    </a:lnTo>
                    <a:lnTo>
                      <a:pt x="110" y="6"/>
                    </a:lnTo>
                    <a:lnTo>
                      <a:pt x="108" y="6"/>
                    </a:lnTo>
                    <a:lnTo>
                      <a:pt x="107" y="5"/>
                    </a:lnTo>
                    <a:lnTo>
                      <a:pt x="105" y="5"/>
                    </a:lnTo>
                    <a:lnTo>
                      <a:pt x="105" y="5"/>
                    </a:lnTo>
                    <a:lnTo>
                      <a:pt x="102" y="5"/>
                    </a:lnTo>
                    <a:lnTo>
                      <a:pt x="100" y="6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lnTo>
                      <a:pt x="96" y="11"/>
                    </a:lnTo>
                    <a:lnTo>
                      <a:pt x="96" y="13"/>
                    </a:lnTo>
                    <a:lnTo>
                      <a:pt x="96" y="14"/>
                    </a:lnTo>
                    <a:lnTo>
                      <a:pt x="93" y="14"/>
                    </a:lnTo>
                    <a:lnTo>
                      <a:pt x="93" y="16"/>
                    </a:lnTo>
                    <a:lnTo>
                      <a:pt x="96" y="19"/>
                    </a:lnTo>
                    <a:lnTo>
                      <a:pt x="94" y="21"/>
                    </a:lnTo>
                    <a:lnTo>
                      <a:pt x="94" y="22"/>
                    </a:lnTo>
                    <a:lnTo>
                      <a:pt x="94" y="25"/>
                    </a:lnTo>
                    <a:lnTo>
                      <a:pt x="96" y="27"/>
                    </a:lnTo>
                    <a:lnTo>
                      <a:pt x="96" y="33"/>
                    </a:lnTo>
                    <a:lnTo>
                      <a:pt x="93" y="35"/>
                    </a:lnTo>
                    <a:lnTo>
                      <a:pt x="91" y="37"/>
                    </a:lnTo>
                    <a:lnTo>
                      <a:pt x="86" y="45"/>
                    </a:lnTo>
                    <a:lnTo>
                      <a:pt x="86" y="49"/>
                    </a:lnTo>
                    <a:lnTo>
                      <a:pt x="86" y="52"/>
                    </a:lnTo>
                    <a:lnTo>
                      <a:pt x="86" y="56"/>
                    </a:lnTo>
                    <a:lnTo>
                      <a:pt x="85" y="59"/>
                    </a:lnTo>
                    <a:lnTo>
                      <a:pt x="83" y="62"/>
                    </a:lnTo>
                    <a:lnTo>
                      <a:pt x="85" y="65"/>
                    </a:lnTo>
                    <a:lnTo>
                      <a:pt x="83" y="68"/>
                    </a:lnTo>
                    <a:lnTo>
                      <a:pt x="83" y="70"/>
                    </a:lnTo>
                    <a:lnTo>
                      <a:pt x="83" y="73"/>
                    </a:lnTo>
                    <a:lnTo>
                      <a:pt x="81" y="75"/>
                    </a:lnTo>
                    <a:lnTo>
                      <a:pt x="80" y="80"/>
                    </a:lnTo>
                    <a:lnTo>
                      <a:pt x="80" y="84"/>
                    </a:lnTo>
                    <a:lnTo>
                      <a:pt x="75" y="91"/>
                    </a:lnTo>
                    <a:lnTo>
                      <a:pt x="73" y="92"/>
                    </a:lnTo>
                    <a:lnTo>
                      <a:pt x="70" y="94"/>
                    </a:lnTo>
                    <a:lnTo>
                      <a:pt x="69" y="94"/>
                    </a:lnTo>
                    <a:lnTo>
                      <a:pt x="65" y="96"/>
                    </a:lnTo>
                    <a:lnTo>
                      <a:pt x="62" y="99"/>
                    </a:lnTo>
                    <a:lnTo>
                      <a:pt x="62" y="102"/>
                    </a:lnTo>
                    <a:lnTo>
                      <a:pt x="57" y="107"/>
                    </a:lnTo>
                    <a:lnTo>
                      <a:pt x="56" y="110"/>
                    </a:lnTo>
                    <a:lnTo>
                      <a:pt x="57" y="113"/>
                    </a:lnTo>
                    <a:lnTo>
                      <a:pt x="57" y="115"/>
                    </a:lnTo>
                    <a:lnTo>
                      <a:pt x="57" y="123"/>
                    </a:lnTo>
                    <a:lnTo>
                      <a:pt x="56" y="126"/>
                    </a:lnTo>
                    <a:lnTo>
                      <a:pt x="57" y="129"/>
                    </a:lnTo>
                    <a:lnTo>
                      <a:pt x="54" y="132"/>
                    </a:lnTo>
                    <a:lnTo>
                      <a:pt x="51" y="134"/>
                    </a:lnTo>
                    <a:lnTo>
                      <a:pt x="49" y="134"/>
                    </a:lnTo>
                    <a:lnTo>
                      <a:pt x="48" y="137"/>
                    </a:lnTo>
                    <a:lnTo>
                      <a:pt x="43" y="142"/>
                    </a:lnTo>
                    <a:lnTo>
                      <a:pt x="42" y="145"/>
                    </a:lnTo>
                    <a:lnTo>
                      <a:pt x="38" y="147"/>
                    </a:lnTo>
                    <a:lnTo>
                      <a:pt x="34" y="145"/>
                    </a:lnTo>
                    <a:lnTo>
                      <a:pt x="34" y="142"/>
                    </a:lnTo>
                    <a:lnTo>
                      <a:pt x="32" y="142"/>
                    </a:lnTo>
                    <a:lnTo>
                      <a:pt x="34" y="139"/>
                    </a:lnTo>
                    <a:lnTo>
                      <a:pt x="35" y="137"/>
                    </a:lnTo>
                    <a:lnTo>
                      <a:pt x="30" y="139"/>
                    </a:lnTo>
                    <a:lnTo>
                      <a:pt x="27" y="142"/>
                    </a:lnTo>
                    <a:lnTo>
                      <a:pt x="26" y="140"/>
                    </a:lnTo>
                    <a:lnTo>
                      <a:pt x="24" y="140"/>
                    </a:lnTo>
                    <a:lnTo>
                      <a:pt x="24" y="143"/>
                    </a:lnTo>
                    <a:lnTo>
                      <a:pt x="22" y="147"/>
                    </a:lnTo>
                    <a:lnTo>
                      <a:pt x="19" y="145"/>
                    </a:lnTo>
                    <a:lnTo>
                      <a:pt x="19" y="145"/>
                    </a:lnTo>
                    <a:lnTo>
                      <a:pt x="18" y="143"/>
                    </a:lnTo>
                    <a:lnTo>
                      <a:pt x="16" y="143"/>
                    </a:lnTo>
                    <a:lnTo>
                      <a:pt x="14" y="143"/>
                    </a:lnTo>
                    <a:lnTo>
                      <a:pt x="11" y="147"/>
                    </a:lnTo>
                    <a:lnTo>
                      <a:pt x="8" y="150"/>
                    </a:lnTo>
                    <a:lnTo>
                      <a:pt x="8" y="151"/>
                    </a:lnTo>
                    <a:lnTo>
                      <a:pt x="8" y="156"/>
                    </a:lnTo>
                    <a:lnTo>
                      <a:pt x="6" y="158"/>
                    </a:lnTo>
                    <a:lnTo>
                      <a:pt x="3" y="158"/>
                    </a:lnTo>
                    <a:lnTo>
                      <a:pt x="0" y="159"/>
                    </a:lnTo>
                    <a:lnTo>
                      <a:pt x="2" y="161"/>
                    </a:lnTo>
                    <a:lnTo>
                      <a:pt x="5" y="161"/>
                    </a:lnTo>
                    <a:lnTo>
                      <a:pt x="6" y="163"/>
                    </a:lnTo>
                    <a:lnTo>
                      <a:pt x="8" y="163"/>
                    </a:lnTo>
                    <a:lnTo>
                      <a:pt x="8" y="1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3" name="Google Shape;1393;p15"/>
              <p:cNvSpPr/>
              <p:nvPr/>
            </p:nvSpPr>
            <p:spPr>
              <a:xfrm>
                <a:off x="5147" y="2561"/>
                <a:ext cx="45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45" h="113" extrusionOk="0">
                    <a:moveTo>
                      <a:pt x="6" y="3"/>
                    </a:moveTo>
                    <a:lnTo>
                      <a:pt x="6" y="6"/>
                    </a:lnTo>
                    <a:lnTo>
                      <a:pt x="8" y="6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8" y="13"/>
                    </a:lnTo>
                    <a:lnTo>
                      <a:pt x="10" y="13"/>
                    </a:lnTo>
                    <a:lnTo>
                      <a:pt x="11" y="16"/>
                    </a:lnTo>
                    <a:lnTo>
                      <a:pt x="13" y="17"/>
                    </a:lnTo>
                    <a:lnTo>
                      <a:pt x="13" y="20"/>
                    </a:lnTo>
                    <a:lnTo>
                      <a:pt x="11" y="20"/>
                    </a:lnTo>
                    <a:lnTo>
                      <a:pt x="11" y="22"/>
                    </a:lnTo>
                    <a:lnTo>
                      <a:pt x="8" y="25"/>
                    </a:lnTo>
                    <a:lnTo>
                      <a:pt x="8" y="27"/>
                    </a:lnTo>
                    <a:lnTo>
                      <a:pt x="10" y="30"/>
                    </a:lnTo>
                    <a:lnTo>
                      <a:pt x="10" y="32"/>
                    </a:lnTo>
                    <a:lnTo>
                      <a:pt x="10" y="33"/>
                    </a:lnTo>
                    <a:lnTo>
                      <a:pt x="8" y="35"/>
                    </a:lnTo>
                    <a:lnTo>
                      <a:pt x="10" y="38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10" y="41"/>
                    </a:lnTo>
                    <a:lnTo>
                      <a:pt x="10" y="43"/>
                    </a:lnTo>
                    <a:lnTo>
                      <a:pt x="11" y="44"/>
                    </a:lnTo>
                    <a:lnTo>
                      <a:pt x="11" y="44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6" y="48"/>
                    </a:lnTo>
                    <a:lnTo>
                      <a:pt x="3" y="49"/>
                    </a:lnTo>
                    <a:lnTo>
                      <a:pt x="3" y="51"/>
                    </a:lnTo>
                    <a:lnTo>
                      <a:pt x="3" y="52"/>
                    </a:lnTo>
                    <a:lnTo>
                      <a:pt x="3" y="54"/>
                    </a:lnTo>
                    <a:lnTo>
                      <a:pt x="3" y="56"/>
                    </a:lnTo>
                    <a:lnTo>
                      <a:pt x="3" y="57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0" y="62"/>
                    </a:lnTo>
                    <a:lnTo>
                      <a:pt x="2" y="65"/>
                    </a:lnTo>
                    <a:lnTo>
                      <a:pt x="3" y="67"/>
                    </a:lnTo>
                    <a:lnTo>
                      <a:pt x="3" y="68"/>
                    </a:lnTo>
                    <a:lnTo>
                      <a:pt x="8" y="68"/>
                    </a:lnTo>
                    <a:lnTo>
                      <a:pt x="8" y="70"/>
                    </a:lnTo>
                    <a:lnTo>
                      <a:pt x="10" y="70"/>
                    </a:lnTo>
                    <a:lnTo>
                      <a:pt x="10" y="72"/>
                    </a:lnTo>
                    <a:lnTo>
                      <a:pt x="10" y="73"/>
                    </a:lnTo>
                    <a:lnTo>
                      <a:pt x="13" y="75"/>
                    </a:lnTo>
                    <a:lnTo>
                      <a:pt x="14" y="75"/>
                    </a:lnTo>
                    <a:lnTo>
                      <a:pt x="16" y="75"/>
                    </a:lnTo>
                    <a:lnTo>
                      <a:pt x="16" y="73"/>
                    </a:lnTo>
                    <a:lnTo>
                      <a:pt x="19" y="73"/>
                    </a:lnTo>
                    <a:lnTo>
                      <a:pt x="24" y="75"/>
                    </a:lnTo>
                    <a:lnTo>
                      <a:pt x="24" y="76"/>
                    </a:lnTo>
                    <a:lnTo>
                      <a:pt x="24" y="80"/>
                    </a:lnTo>
                    <a:lnTo>
                      <a:pt x="24" y="83"/>
                    </a:lnTo>
                    <a:lnTo>
                      <a:pt x="21" y="86"/>
                    </a:lnTo>
                    <a:lnTo>
                      <a:pt x="21" y="89"/>
                    </a:lnTo>
                    <a:lnTo>
                      <a:pt x="19" y="92"/>
                    </a:lnTo>
                    <a:lnTo>
                      <a:pt x="19" y="94"/>
                    </a:lnTo>
                    <a:lnTo>
                      <a:pt x="21" y="97"/>
                    </a:lnTo>
                    <a:lnTo>
                      <a:pt x="21" y="100"/>
                    </a:lnTo>
                    <a:lnTo>
                      <a:pt x="24" y="103"/>
                    </a:lnTo>
                    <a:lnTo>
                      <a:pt x="26" y="105"/>
                    </a:lnTo>
                    <a:lnTo>
                      <a:pt x="27" y="107"/>
                    </a:lnTo>
                    <a:lnTo>
                      <a:pt x="29" y="108"/>
                    </a:lnTo>
                    <a:lnTo>
                      <a:pt x="30" y="110"/>
                    </a:lnTo>
                    <a:lnTo>
                      <a:pt x="30" y="111"/>
                    </a:lnTo>
                    <a:lnTo>
                      <a:pt x="30" y="113"/>
                    </a:lnTo>
                    <a:lnTo>
                      <a:pt x="34" y="113"/>
                    </a:lnTo>
                    <a:lnTo>
                      <a:pt x="34" y="110"/>
                    </a:lnTo>
                    <a:lnTo>
                      <a:pt x="34" y="107"/>
                    </a:lnTo>
                    <a:lnTo>
                      <a:pt x="35" y="105"/>
                    </a:lnTo>
                    <a:lnTo>
                      <a:pt x="35" y="102"/>
                    </a:lnTo>
                    <a:lnTo>
                      <a:pt x="37" y="99"/>
                    </a:lnTo>
                    <a:lnTo>
                      <a:pt x="38" y="97"/>
                    </a:lnTo>
                    <a:lnTo>
                      <a:pt x="42" y="95"/>
                    </a:lnTo>
                    <a:lnTo>
                      <a:pt x="42" y="94"/>
                    </a:lnTo>
                    <a:lnTo>
                      <a:pt x="42" y="89"/>
                    </a:lnTo>
                    <a:lnTo>
                      <a:pt x="40" y="87"/>
                    </a:lnTo>
                    <a:lnTo>
                      <a:pt x="42" y="86"/>
                    </a:lnTo>
                    <a:lnTo>
                      <a:pt x="40" y="84"/>
                    </a:lnTo>
                    <a:lnTo>
                      <a:pt x="40" y="83"/>
                    </a:lnTo>
                    <a:lnTo>
                      <a:pt x="42" y="83"/>
                    </a:lnTo>
                    <a:lnTo>
                      <a:pt x="43" y="81"/>
                    </a:lnTo>
                    <a:lnTo>
                      <a:pt x="45" y="81"/>
                    </a:lnTo>
                    <a:lnTo>
                      <a:pt x="45" y="80"/>
                    </a:lnTo>
                    <a:lnTo>
                      <a:pt x="43" y="78"/>
                    </a:lnTo>
                    <a:lnTo>
                      <a:pt x="43" y="75"/>
                    </a:lnTo>
                    <a:lnTo>
                      <a:pt x="38" y="70"/>
                    </a:lnTo>
                    <a:lnTo>
                      <a:pt x="38" y="68"/>
                    </a:lnTo>
                    <a:lnTo>
                      <a:pt x="34" y="64"/>
                    </a:lnTo>
                    <a:lnTo>
                      <a:pt x="32" y="62"/>
                    </a:lnTo>
                    <a:lnTo>
                      <a:pt x="30" y="62"/>
                    </a:lnTo>
                    <a:lnTo>
                      <a:pt x="29" y="59"/>
                    </a:lnTo>
                    <a:lnTo>
                      <a:pt x="24" y="57"/>
                    </a:lnTo>
                    <a:lnTo>
                      <a:pt x="22" y="44"/>
                    </a:lnTo>
                    <a:lnTo>
                      <a:pt x="22" y="41"/>
                    </a:lnTo>
                    <a:lnTo>
                      <a:pt x="22" y="17"/>
                    </a:lnTo>
                    <a:lnTo>
                      <a:pt x="22" y="13"/>
                    </a:lnTo>
                    <a:lnTo>
                      <a:pt x="18" y="8"/>
                    </a:lnTo>
                    <a:lnTo>
                      <a:pt x="16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4" name="Google Shape;1394;p15"/>
              <p:cNvSpPr/>
              <p:nvPr/>
            </p:nvSpPr>
            <p:spPr>
              <a:xfrm>
                <a:off x="4993" y="2545"/>
                <a:ext cx="167" cy="14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42" extrusionOk="0">
                    <a:moveTo>
                      <a:pt x="102" y="5"/>
                    </a:moveTo>
                    <a:lnTo>
                      <a:pt x="95" y="16"/>
                    </a:lnTo>
                    <a:lnTo>
                      <a:pt x="97" y="19"/>
                    </a:lnTo>
                    <a:lnTo>
                      <a:pt x="98" y="21"/>
                    </a:lnTo>
                    <a:lnTo>
                      <a:pt x="98" y="22"/>
                    </a:lnTo>
                    <a:lnTo>
                      <a:pt x="98" y="24"/>
                    </a:lnTo>
                    <a:lnTo>
                      <a:pt x="98" y="24"/>
                    </a:lnTo>
                    <a:lnTo>
                      <a:pt x="98" y="25"/>
                    </a:lnTo>
                    <a:lnTo>
                      <a:pt x="98" y="29"/>
                    </a:lnTo>
                    <a:lnTo>
                      <a:pt x="98" y="30"/>
                    </a:lnTo>
                    <a:lnTo>
                      <a:pt x="98" y="33"/>
                    </a:lnTo>
                    <a:lnTo>
                      <a:pt x="97" y="33"/>
                    </a:lnTo>
                    <a:lnTo>
                      <a:pt x="97" y="35"/>
                    </a:lnTo>
                    <a:lnTo>
                      <a:pt x="97" y="36"/>
                    </a:lnTo>
                    <a:lnTo>
                      <a:pt x="94" y="38"/>
                    </a:lnTo>
                    <a:lnTo>
                      <a:pt x="94" y="40"/>
                    </a:lnTo>
                    <a:lnTo>
                      <a:pt x="94" y="48"/>
                    </a:lnTo>
                    <a:lnTo>
                      <a:pt x="94" y="52"/>
                    </a:lnTo>
                    <a:lnTo>
                      <a:pt x="95" y="52"/>
                    </a:lnTo>
                    <a:lnTo>
                      <a:pt x="100" y="57"/>
                    </a:lnTo>
                    <a:lnTo>
                      <a:pt x="100" y="59"/>
                    </a:lnTo>
                    <a:lnTo>
                      <a:pt x="102" y="60"/>
                    </a:lnTo>
                    <a:lnTo>
                      <a:pt x="108" y="62"/>
                    </a:lnTo>
                    <a:lnTo>
                      <a:pt x="108" y="60"/>
                    </a:lnTo>
                    <a:lnTo>
                      <a:pt x="106" y="59"/>
                    </a:lnTo>
                    <a:lnTo>
                      <a:pt x="106" y="57"/>
                    </a:lnTo>
                    <a:lnTo>
                      <a:pt x="109" y="57"/>
                    </a:lnTo>
                    <a:lnTo>
                      <a:pt x="111" y="59"/>
                    </a:lnTo>
                    <a:lnTo>
                      <a:pt x="113" y="73"/>
                    </a:lnTo>
                    <a:lnTo>
                      <a:pt x="111" y="75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8" y="73"/>
                    </a:lnTo>
                    <a:lnTo>
                      <a:pt x="106" y="73"/>
                    </a:lnTo>
                    <a:lnTo>
                      <a:pt x="103" y="75"/>
                    </a:lnTo>
                    <a:lnTo>
                      <a:pt x="102" y="75"/>
                    </a:lnTo>
                    <a:lnTo>
                      <a:pt x="98" y="72"/>
                    </a:lnTo>
                    <a:lnTo>
                      <a:pt x="97" y="68"/>
                    </a:lnTo>
                    <a:lnTo>
                      <a:pt x="94" y="67"/>
                    </a:lnTo>
                    <a:lnTo>
                      <a:pt x="90" y="62"/>
                    </a:lnTo>
                    <a:lnTo>
                      <a:pt x="87" y="60"/>
                    </a:lnTo>
                    <a:lnTo>
                      <a:pt x="82" y="59"/>
                    </a:lnTo>
                    <a:lnTo>
                      <a:pt x="79" y="56"/>
                    </a:lnTo>
                    <a:lnTo>
                      <a:pt x="79" y="56"/>
                    </a:lnTo>
                    <a:lnTo>
                      <a:pt x="76" y="52"/>
                    </a:lnTo>
                    <a:lnTo>
                      <a:pt x="76" y="48"/>
                    </a:lnTo>
                    <a:lnTo>
                      <a:pt x="76" y="48"/>
                    </a:lnTo>
                    <a:lnTo>
                      <a:pt x="74" y="49"/>
                    </a:lnTo>
                    <a:lnTo>
                      <a:pt x="73" y="49"/>
                    </a:lnTo>
                    <a:lnTo>
                      <a:pt x="71" y="52"/>
                    </a:lnTo>
                    <a:lnTo>
                      <a:pt x="71" y="54"/>
                    </a:lnTo>
                    <a:lnTo>
                      <a:pt x="66" y="56"/>
                    </a:lnTo>
                    <a:lnTo>
                      <a:pt x="65" y="56"/>
                    </a:lnTo>
                    <a:lnTo>
                      <a:pt x="65" y="54"/>
                    </a:lnTo>
                    <a:lnTo>
                      <a:pt x="60" y="54"/>
                    </a:lnTo>
                    <a:lnTo>
                      <a:pt x="58" y="54"/>
                    </a:lnTo>
                    <a:lnTo>
                      <a:pt x="55" y="51"/>
                    </a:lnTo>
                    <a:lnTo>
                      <a:pt x="54" y="51"/>
                    </a:lnTo>
                    <a:lnTo>
                      <a:pt x="51" y="49"/>
                    </a:lnTo>
                    <a:lnTo>
                      <a:pt x="49" y="49"/>
                    </a:lnTo>
                    <a:lnTo>
                      <a:pt x="51" y="49"/>
                    </a:lnTo>
                    <a:lnTo>
                      <a:pt x="49" y="48"/>
                    </a:lnTo>
                    <a:lnTo>
                      <a:pt x="49" y="46"/>
                    </a:lnTo>
                    <a:lnTo>
                      <a:pt x="49" y="43"/>
                    </a:lnTo>
                    <a:lnTo>
                      <a:pt x="47" y="43"/>
                    </a:lnTo>
                    <a:lnTo>
                      <a:pt x="44" y="44"/>
                    </a:lnTo>
                    <a:lnTo>
                      <a:pt x="43" y="44"/>
                    </a:lnTo>
                    <a:lnTo>
                      <a:pt x="41" y="44"/>
                    </a:lnTo>
                    <a:lnTo>
                      <a:pt x="39" y="46"/>
                    </a:lnTo>
                    <a:lnTo>
                      <a:pt x="38" y="48"/>
                    </a:lnTo>
                    <a:lnTo>
                      <a:pt x="36" y="46"/>
                    </a:lnTo>
                    <a:lnTo>
                      <a:pt x="36" y="46"/>
                    </a:lnTo>
                    <a:lnTo>
                      <a:pt x="36" y="43"/>
                    </a:lnTo>
                    <a:lnTo>
                      <a:pt x="36" y="43"/>
                    </a:lnTo>
                    <a:lnTo>
                      <a:pt x="33" y="41"/>
                    </a:lnTo>
                    <a:lnTo>
                      <a:pt x="31" y="41"/>
                    </a:lnTo>
                    <a:lnTo>
                      <a:pt x="30" y="41"/>
                    </a:lnTo>
                    <a:lnTo>
                      <a:pt x="30" y="41"/>
                    </a:lnTo>
                    <a:lnTo>
                      <a:pt x="30" y="43"/>
                    </a:lnTo>
                    <a:lnTo>
                      <a:pt x="30" y="43"/>
                    </a:lnTo>
                    <a:lnTo>
                      <a:pt x="30" y="49"/>
                    </a:lnTo>
                    <a:lnTo>
                      <a:pt x="30" y="54"/>
                    </a:lnTo>
                    <a:lnTo>
                      <a:pt x="30" y="57"/>
                    </a:lnTo>
                    <a:lnTo>
                      <a:pt x="31" y="60"/>
                    </a:lnTo>
                    <a:lnTo>
                      <a:pt x="31" y="62"/>
                    </a:lnTo>
                    <a:lnTo>
                      <a:pt x="31" y="64"/>
                    </a:lnTo>
                    <a:lnTo>
                      <a:pt x="30" y="67"/>
                    </a:lnTo>
                    <a:lnTo>
                      <a:pt x="31" y="68"/>
                    </a:lnTo>
                    <a:lnTo>
                      <a:pt x="1" y="68"/>
                    </a:lnTo>
                    <a:lnTo>
                      <a:pt x="0" y="116"/>
                    </a:lnTo>
                    <a:lnTo>
                      <a:pt x="1" y="118"/>
                    </a:lnTo>
                    <a:lnTo>
                      <a:pt x="3" y="119"/>
                    </a:lnTo>
                    <a:lnTo>
                      <a:pt x="4" y="121"/>
                    </a:lnTo>
                    <a:lnTo>
                      <a:pt x="6" y="123"/>
                    </a:lnTo>
                    <a:lnTo>
                      <a:pt x="8" y="124"/>
                    </a:lnTo>
                    <a:lnTo>
                      <a:pt x="11" y="127"/>
                    </a:lnTo>
                    <a:lnTo>
                      <a:pt x="12" y="129"/>
                    </a:lnTo>
                    <a:lnTo>
                      <a:pt x="14" y="129"/>
                    </a:lnTo>
                    <a:lnTo>
                      <a:pt x="15" y="131"/>
                    </a:lnTo>
                    <a:lnTo>
                      <a:pt x="17" y="134"/>
                    </a:lnTo>
                    <a:lnTo>
                      <a:pt x="19" y="134"/>
                    </a:lnTo>
                    <a:lnTo>
                      <a:pt x="19" y="137"/>
                    </a:lnTo>
                    <a:lnTo>
                      <a:pt x="33" y="134"/>
                    </a:lnTo>
                    <a:lnTo>
                      <a:pt x="35" y="134"/>
                    </a:lnTo>
                    <a:lnTo>
                      <a:pt x="38" y="132"/>
                    </a:lnTo>
                    <a:lnTo>
                      <a:pt x="38" y="134"/>
                    </a:lnTo>
                    <a:lnTo>
                      <a:pt x="39" y="134"/>
                    </a:lnTo>
                    <a:lnTo>
                      <a:pt x="39" y="134"/>
                    </a:lnTo>
                    <a:lnTo>
                      <a:pt x="41" y="134"/>
                    </a:lnTo>
                    <a:lnTo>
                      <a:pt x="43" y="134"/>
                    </a:lnTo>
                    <a:lnTo>
                      <a:pt x="43" y="135"/>
                    </a:lnTo>
                    <a:lnTo>
                      <a:pt x="44" y="137"/>
                    </a:lnTo>
                    <a:lnTo>
                      <a:pt x="46" y="137"/>
                    </a:lnTo>
                    <a:lnTo>
                      <a:pt x="49" y="137"/>
                    </a:lnTo>
                    <a:lnTo>
                      <a:pt x="52" y="139"/>
                    </a:lnTo>
                    <a:lnTo>
                      <a:pt x="54" y="140"/>
                    </a:lnTo>
                    <a:lnTo>
                      <a:pt x="55" y="140"/>
                    </a:lnTo>
                    <a:lnTo>
                      <a:pt x="57" y="139"/>
                    </a:lnTo>
                    <a:lnTo>
                      <a:pt x="60" y="139"/>
                    </a:lnTo>
                    <a:lnTo>
                      <a:pt x="62" y="139"/>
                    </a:lnTo>
                    <a:lnTo>
                      <a:pt x="62" y="139"/>
                    </a:lnTo>
                    <a:lnTo>
                      <a:pt x="63" y="139"/>
                    </a:lnTo>
                    <a:lnTo>
                      <a:pt x="63" y="139"/>
                    </a:lnTo>
                    <a:lnTo>
                      <a:pt x="65" y="140"/>
                    </a:lnTo>
                    <a:lnTo>
                      <a:pt x="68" y="142"/>
                    </a:lnTo>
                    <a:lnTo>
                      <a:pt x="73" y="140"/>
                    </a:lnTo>
                    <a:lnTo>
                      <a:pt x="76" y="134"/>
                    </a:lnTo>
                    <a:lnTo>
                      <a:pt x="82" y="126"/>
                    </a:lnTo>
                    <a:lnTo>
                      <a:pt x="90" y="119"/>
                    </a:lnTo>
                    <a:lnTo>
                      <a:pt x="95" y="118"/>
                    </a:lnTo>
                    <a:lnTo>
                      <a:pt x="97" y="118"/>
                    </a:lnTo>
                    <a:lnTo>
                      <a:pt x="97" y="116"/>
                    </a:lnTo>
                    <a:lnTo>
                      <a:pt x="97" y="115"/>
                    </a:lnTo>
                    <a:lnTo>
                      <a:pt x="98" y="115"/>
                    </a:lnTo>
                    <a:lnTo>
                      <a:pt x="97" y="113"/>
                    </a:lnTo>
                    <a:lnTo>
                      <a:pt x="98" y="110"/>
                    </a:lnTo>
                    <a:lnTo>
                      <a:pt x="103" y="108"/>
                    </a:lnTo>
                    <a:lnTo>
                      <a:pt x="105" y="108"/>
                    </a:lnTo>
                    <a:lnTo>
                      <a:pt x="106" y="107"/>
                    </a:lnTo>
                    <a:lnTo>
                      <a:pt x="109" y="105"/>
                    </a:lnTo>
                    <a:lnTo>
                      <a:pt x="113" y="107"/>
                    </a:lnTo>
                    <a:lnTo>
                      <a:pt x="114" y="107"/>
                    </a:lnTo>
                    <a:lnTo>
                      <a:pt x="116" y="107"/>
                    </a:lnTo>
                    <a:lnTo>
                      <a:pt x="117" y="107"/>
                    </a:lnTo>
                    <a:lnTo>
                      <a:pt x="119" y="107"/>
                    </a:lnTo>
                    <a:lnTo>
                      <a:pt x="121" y="107"/>
                    </a:lnTo>
                    <a:lnTo>
                      <a:pt x="121" y="105"/>
                    </a:lnTo>
                    <a:lnTo>
                      <a:pt x="119" y="100"/>
                    </a:lnTo>
                    <a:lnTo>
                      <a:pt x="121" y="99"/>
                    </a:lnTo>
                    <a:lnTo>
                      <a:pt x="125" y="96"/>
                    </a:lnTo>
                    <a:lnTo>
                      <a:pt x="129" y="96"/>
                    </a:lnTo>
                    <a:lnTo>
                      <a:pt x="143" y="91"/>
                    </a:lnTo>
                    <a:lnTo>
                      <a:pt x="145" y="89"/>
                    </a:lnTo>
                    <a:lnTo>
                      <a:pt x="154" y="86"/>
                    </a:lnTo>
                    <a:lnTo>
                      <a:pt x="157" y="84"/>
                    </a:lnTo>
                    <a:lnTo>
                      <a:pt x="157" y="84"/>
                    </a:lnTo>
                    <a:lnTo>
                      <a:pt x="157" y="83"/>
                    </a:lnTo>
                    <a:lnTo>
                      <a:pt x="156" y="81"/>
                    </a:lnTo>
                    <a:lnTo>
                      <a:pt x="154" y="78"/>
                    </a:lnTo>
                    <a:lnTo>
                      <a:pt x="154" y="76"/>
                    </a:lnTo>
                    <a:lnTo>
                      <a:pt x="156" y="76"/>
                    </a:lnTo>
                    <a:lnTo>
                      <a:pt x="157" y="73"/>
                    </a:lnTo>
                    <a:lnTo>
                      <a:pt x="157" y="72"/>
                    </a:lnTo>
                    <a:lnTo>
                      <a:pt x="157" y="70"/>
                    </a:lnTo>
                    <a:lnTo>
                      <a:pt x="157" y="68"/>
                    </a:lnTo>
                    <a:lnTo>
                      <a:pt x="157" y="67"/>
                    </a:lnTo>
                    <a:lnTo>
                      <a:pt x="157" y="65"/>
                    </a:lnTo>
                    <a:lnTo>
                      <a:pt x="160" y="64"/>
                    </a:lnTo>
                    <a:lnTo>
                      <a:pt x="164" y="62"/>
                    </a:lnTo>
                    <a:lnTo>
                      <a:pt x="164" y="62"/>
                    </a:lnTo>
                    <a:lnTo>
                      <a:pt x="165" y="60"/>
                    </a:lnTo>
                    <a:lnTo>
                      <a:pt x="165" y="60"/>
                    </a:lnTo>
                    <a:lnTo>
                      <a:pt x="164" y="59"/>
                    </a:lnTo>
                    <a:lnTo>
                      <a:pt x="164" y="57"/>
                    </a:lnTo>
                    <a:lnTo>
                      <a:pt x="162" y="56"/>
                    </a:lnTo>
                    <a:lnTo>
                      <a:pt x="164" y="56"/>
                    </a:lnTo>
                    <a:lnTo>
                      <a:pt x="164" y="54"/>
                    </a:lnTo>
                    <a:lnTo>
                      <a:pt x="162" y="51"/>
                    </a:lnTo>
                    <a:lnTo>
                      <a:pt x="164" y="49"/>
                    </a:lnTo>
                    <a:lnTo>
                      <a:pt x="164" y="48"/>
                    </a:lnTo>
                    <a:lnTo>
                      <a:pt x="164" y="46"/>
                    </a:lnTo>
                    <a:lnTo>
                      <a:pt x="162" y="43"/>
                    </a:lnTo>
                    <a:lnTo>
                      <a:pt x="162" y="41"/>
                    </a:lnTo>
                    <a:lnTo>
                      <a:pt x="165" y="38"/>
                    </a:lnTo>
                    <a:lnTo>
                      <a:pt x="165" y="36"/>
                    </a:lnTo>
                    <a:lnTo>
                      <a:pt x="167" y="36"/>
                    </a:lnTo>
                    <a:lnTo>
                      <a:pt x="167" y="33"/>
                    </a:lnTo>
                    <a:lnTo>
                      <a:pt x="165" y="32"/>
                    </a:lnTo>
                    <a:lnTo>
                      <a:pt x="164" y="29"/>
                    </a:lnTo>
                    <a:lnTo>
                      <a:pt x="162" y="29"/>
                    </a:lnTo>
                    <a:lnTo>
                      <a:pt x="164" y="24"/>
                    </a:lnTo>
                    <a:lnTo>
                      <a:pt x="165" y="24"/>
                    </a:lnTo>
                    <a:lnTo>
                      <a:pt x="162" y="22"/>
                    </a:lnTo>
                    <a:lnTo>
                      <a:pt x="160" y="22"/>
                    </a:lnTo>
                    <a:lnTo>
                      <a:pt x="160" y="19"/>
                    </a:lnTo>
                    <a:lnTo>
                      <a:pt x="159" y="19"/>
                    </a:lnTo>
                    <a:lnTo>
                      <a:pt x="159" y="17"/>
                    </a:lnTo>
                    <a:lnTo>
                      <a:pt x="159" y="17"/>
                    </a:lnTo>
                    <a:lnTo>
                      <a:pt x="157" y="17"/>
                    </a:lnTo>
                    <a:lnTo>
                      <a:pt x="154" y="14"/>
                    </a:lnTo>
                    <a:lnTo>
                      <a:pt x="154" y="11"/>
                    </a:lnTo>
                    <a:lnTo>
                      <a:pt x="152" y="11"/>
                    </a:lnTo>
                    <a:lnTo>
                      <a:pt x="151" y="9"/>
                    </a:lnTo>
                    <a:lnTo>
                      <a:pt x="149" y="9"/>
                    </a:lnTo>
                    <a:lnTo>
                      <a:pt x="143" y="8"/>
                    </a:lnTo>
                    <a:lnTo>
                      <a:pt x="140" y="8"/>
                    </a:lnTo>
                    <a:lnTo>
                      <a:pt x="138" y="6"/>
                    </a:lnTo>
                    <a:lnTo>
                      <a:pt x="138" y="5"/>
                    </a:lnTo>
                    <a:lnTo>
                      <a:pt x="137" y="3"/>
                    </a:lnTo>
                    <a:lnTo>
                      <a:pt x="135" y="3"/>
                    </a:lnTo>
                    <a:lnTo>
                      <a:pt x="133" y="3"/>
                    </a:lnTo>
                    <a:lnTo>
                      <a:pt x="130" y="3"/>
                    </a:lnTo>
                    <a:lnTo>
                      <a:pt x="125" y="0"/>
                    </a:lnTo>
                    <a:lnTo>
                      <a:pt x="124" y="0"/>
                    </a:lnTo>
                    <a:lnTo>
                      <a:pt x="102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5" name="Google Shape;1395;p15"/>
              <p:cNvSpPr/>
              <p:nvPr/>
            </p:nvSpPr>
            <p:spPr>
              <a:xfrm>
                <a:off x="4849" y="2513"/>
                <a:ext cx="175" cy="174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74" extrusionOk="0">
                    <a:moveTo>
                      <a:pt x="2" y="163"/>
                    </a:moveTo>
                    <a:lnTo>
                      <a:pt x="2" y="164"/>
                    </a:lnTo>
                    <a:lnTo>
                      <a:pt x="3" y="163"/>
                    </a:lnTo>
                    <a:lnTo>
                      <a:pt x="5" y="161"/>
                    </a:lnTo>
                    <a:lnTo>
                      <a:pt x="5" y="161"/>
                    </a:lnTo>
                    <a:lnTo>
                      <a:pt x="8" y="161"/>
                    </a:lnTo>
                    <a:lnTo>
                      <a:pt x="10" y="163"/>
                    </a:lnTo>
                    <a:lnTo>
                      <a:pt x="11" y="161"/>
                    </a:lnTo>
                    <a:lnTo>
                      <a:pt x="11" y="159"/>
                    </a:lnTo>
                    <a:lnTo>
                      <a:pt x="16" y="156"/>
                    </a:lnTo>
                    <a:lnTo>
                      <a:pt x="18" y="156"/>
                    </a:lnTo>
                    <a:lnTo>
                      <a:pt x="21" y="158"/>
                    </a:lnTo>
                    <a:lnTo>
                      <a:pt x="21" y="158"/>
                    </a:lnTo>
                    <a:lnTo>
                      <a:pt x="22" y="158"/>
                    </a:lnTo>
                    <a:lnTo>
                      <a:pt x="22" y="158"/>
                    </a:lnTo>
                    <a:lnTo>
                      <a:pt x="24" y="158"/>
                    </a:lnTo>
                    <a:lnTo>
                      <a:pt x="24" y="159"/>
                    </a:lnTo>
                    <a:lnTo>
                      <a:pt x="26" y="159"/>
                    </a:lnTo>
                    <a:lnTo>
                      <a:pt x="26" y="161"/>
                    </a:lnTo>
                    <a:lnTo>
                      <a:pt x="27" y="161"/>
                    </a:lnTo>
                    <a:lnTo>
                      <a:pt x="30" y="164"/>
                    </a:lnTo>
                    <a:lnTo>
                      <a:pt x="34" y="166"/>
                    </a:lnTo>
                    <a:lnTo>
                      <a:pt x="35" y="164"/>
                    </a:lnTo>
                    <a:lnTo>
                      <a:pt x="35" y="164"/>
                    </a:lnTo>
                    <a:lnTo>
                      <a:pt x="38" y="163"/>
                    </a:lnTo>
                    <a:lnTo>
                      <a:pt x="40" y="163"/>
                    </a:lnTo>
                    <a:lnTo>
                      <a:pt x="40" y="163"/>
                    </a:lnTo>
                    <a:lnTo>
                      <a:pt x="93" y="163"/>
                    </a:lnTo>
                    <a:lnTo>
                      <a:pt x="94" y="164"/>
                    </a:lnTo>
                    <a:lnTo>
                      <a:pt x="96" y="166"/>
                    </a:lnTo>
                    <a:lnTo>
                      <a:pt x="96" y="167"/>
                    </a:lnTo>
                    <a:lnTo>
                      <a:pt x="99" y="169"/>
                    </a:lnTo>
                    <a:lnTo>
                      <a:pt x="102" y="169"/>
                    </a:lnTo>
                    <a:lnTo>
                      <a:pt x="104" y="169"/>
                    </a:lnTo>
                    <a:lnTo>
                      <a:pt x="105" y="169"/>
                    </a:lnTo>
                    <a:lnTo>
                      <a:pt x="105" y="171"/>
                    </a:lnTo>
                    <a:lnTo>
                      <a:pt x="108" y="172"/>
                    </a:lnTo>
                    <a:lnTo>
                      <a:pt x="110" y="171"/>
                    </a:lnTo>
                    <a:lnTo>
                      <a:pt x="112" y="169"/>
                    </a:lnTo>
                    <a:lnTo>
                      <a:pt x="116" y="171"/>
                    </a:lnTo>
                    <a:lnTo>
                      <a:pt x="118" y="171"/>
                    </a:lnTo>
                    <a:lnTo>
                      <a:pt x="118" y="169"/>
                    </a:lnTo>
                    <a:lnTo>
                      <a:pt x="120" y="169"/>
                    </a:lnTo>
                    <a:lnTo>
                      <a:pt x="121" y="169"/>
                    </a:lnTo>
                    <a:lnTo>
                      <a:pt x="124" y="172"/>
                    </a:lnTo>
                    <a:lnTo>
                      <a:pt x="126" y="174"/>
                    </a:lnTo>
                    <a:lnTo>
                      <a:pt x="129" y="174"/>
                    </a:lnTo>
                    <a:lnTo>
                      <a:pt x="131" y="172"/>
                    </a:lnTo>
                    <a:lnTo>
                      <a:pt x="131" y="172"/>
                    </a:lnTo>
                    <a:lnTo>
                      <a:pt x="132" y="171"/>
                    </a:lnTo>
                    <a:lnTo>
                      <a:pt x="132" y="172"/>
                    </a:lnTo>
                    <a:lnTo>
                      <a:pt x="134" y="172"/>
                    </a:lnTo>
                    <a:lnTo>
                      <a:pt x="136" y="172"/>
                    </a:lnTo>
                    <a:lnTo>
                      <a:pt x="136" y="172"/>
                    </a:lnTo>
                    <a:lnTo>
                      <a:pt x="137" y="172"/>
                    </a:lnTo>
                    <a:lnTo>
                      <a:pt x="137" y="174"/>
                    </a:lnTo>
                    <a:lnTo>
                      <a:pt x="139" y="174"/>
                    </a:lnTo>
                    <a:lnTo>
                      <a:pt x="140" y="174"/>
                    </a:lnTo>
                    <a:lnTo>
                      <a:pt x="142" y="174"/>
                    </a:lnTo>
                    <a:lnTo>
                      <a:pt x="163" y="169"/>
                    </a:lnTo>
                    <a:lnTo>
                      <a:pt x="163" y="166"/>
                    </a:lnTo>
                    <a:lnTo>
                      <a:pt x="161" y="166"/>
                    </a:lnTo>
                    <a:lnTo>
                      <a:pt x="159" y="163"/>
                    </a:lnTo>
                    <a:lnTo>
                      <a:pt x="158" y="161"/>
                    </a:lnTo>
                    <a:lnTo>
                      <a:pt x="156" y="161"/>
                    </a:lnTo>
                    <a:lnTo>
                      <a:pt x="155" y="159"/>
                    </a:lnTo>
                    <a:lnTo>
                      <a:pt x="152" y="156"/>
                    </a:lnTo>
                    <a:lnTo>
                      <a:pt x="150" y="155"/>
                    </a:lnTo>
                    <a:lnTo>
                      <a:pt x="148" y="153"/>
                    </a:lnTo>
                    <a:lnTo>
                      <a:pt x="147" y="151"/>
                    </a:lnTo>
                    <a:lnTo>
                      <a:pt x="145" y="150"/>
                    </a:lnTo>
                    <a:lnTo>
                      <a:pt x="144" y="148"/>
                    </a:lnTo>
                    <a:lnTo>
                      <a:pt x="145" y="100"/>
                    </a:lnTo>
                    <a:lnTo>
                      <a:pt x="175" y="100"/>
                    </a:lnTo>
                    <a:lnTo>
                      <a:pt x="174" y="99"/>
                    </a:lnTo>
                    <a:lnTo>
                      <a:pt x="175" y="96"/>
                    </a:lnTo>
                    <a:lnTo>
                      <a:pt x="175" y="94"/>
                    </a:lnTo>
                    <a:lnTo>
                      <a:pt x="175" y="92"/>
                    </a:lnTo>
                    <a:lnTo>
                      <a:pt x="174" y="89"/>
                    </a:lnTo>
                    <a:lnTo>
                      <a:pt x="174" y="86"/>
                    </a:lnTo>
                    <a:lnTo>
                      <a:pt x="174" y="81"/>
                    </a:lnTo>
                    <a:lnTo>
                      <a:pt x="174" y="75"/>
                    </a:lnTo>
                    <a:lnTo>
                      <a:pt x="174" y="75"/>
                    </a:lnTo>
                    <a:lnTo>
                      <a:pt x="174" y="73"/>
                    </a:lnTo>
                    <a:lnTo>
                      <a:pt x="174" y="73"/>
                    </a:lnTo>
                    <a:lnTo>
                      <a:pt x="174" y="72"/>
                    </a:lnTo>
                    <a:lnTo>
                      <a:pt x="172" y="73"/>
                    </a:lnTo>
                    <a:lnTo>
                      <a:pt x="169" y="73"/>
                    </a:lnTo>
                    <a:lnTo>
                      <a:pt x="167" y="75"/>
                    </a:lnTo>
                    <a:lnTo>
                      <a:pt x="166" y="75"/>
                    </a:lnTo>
                    <a:lnTo>
                      <a:pt x="164" y="75"/>
                    </a:lnTo>
                    <a:lnTo>
                      <a:pt x="163" y="75"/>
                    </a:lnTo>
                    <a:lnTo>
                      <a:pt x="159" y="75"/>
                    </a:lnTo>
                    <a:lnTo>
                      <a:pt x="158" y="75"/>
                    </a:lnTo>
                    <a:lnTo>
                      <a:pt x="156" y="73"/>
                    </a:lnTo>
                    <a:lnTo>
                      <a:pt x="155" y="73"/>
                    </a:lnTo>
                    <a:lnTo>
                      <a:pt x="153" y="73"/>
                    </a:lnTo>
                    <a:lnTo>
                      <a:pt x="153" y="75"/>
                    </a:lnTo>
                    <a:lnTo>
                      <a:pt x="152" y="75"/>
                    </a:lnTo>
                    <a:lnTo>
                      <a:pt x="150" y="75"/>
                    </a:lnTo>
                    <a:lnTo>
                      <a:pt x="150" y="75"/>
                    </a:lnTo>
                    <a:lnTo>
                      <a:pt x="150" y="72"/>
                    </a:lnTo>
                    <a:lnTo>
                      <a:pt x="152" y="70"/>
                    </a:lnTo>
                    <a:lnTo>
                      <a:pt x="150" y="70"/>
                    </a:lnTo>
                    <a:lnTo>
                      <a:pt x="152" y="68"/>
                    </a:lnTo>
                    <a:lnTo>
                      <a:pt x="150" y="67"/>
                    </a:lnTo>
                    <a:lnTo>
                      <a:pt x="150" y="64"/>
                    </a:lnTo>
                    <a:lnTo>
                      <a:pt x="150" y="62"/>
                    </a:lnTo>
                    <a:lnTo>
                      <a:pt x="150" y="62"/>
                    </a:lnTo>
                    <a:lnTo>
                      <a:pt x="148" y="59"/>
                    </a:lnTo>
                    <a:lnTo>
                      <a:pt x="148" y="59"/>
                    </a:lnTo>
                    <a:lnTo>
                      <a:pt x="148" y="56"/>
                    </a:lnTo>
                    <a:lnTo>
                      <a:pt x="148" y="54"/>
                    </a:lnTo>
                    <a:lnTo>
                      <a:pt x="147" y="54"/>
                    </a:lnTo>
                    <a:lnTo>
                      <a:pt x="147" y="53"/>
                    </a:lnTo>
                    <a:lnTo>
                      <a:pt x="145" y="53"/>
                    </a:lnTo>
                    <a:lnTo>
                      <a:pt x="145" y="51"/>
                    </a:lnTo>
                    <a:lnTo>
                      <a:pt x="144" y="49"/>
                    </a:lnTo>
                    <a:lnTo>
                      <a:pt x="144" y="48"/>
                    </a:lnTo>
                    <a:lnTo>
                      <a:pt x="144" y="46"/>
                    </a:lnTo>
                    <a:lnTo>
                      <a:pt x="145" y="43"/>
                    </a:lnTo>
                    <a:lnTo>
                      <a:pt x="144" y="38"/>
                    </a:lnTo>
                    <a:lnTo>
                      <a:pt x="144" y="37"/>
                    </a:lnTo>
                    <a:lnTo>
                      <a:pt x="144" y="35"/>
                    </a:lnTo>
                    <a:lnTo>
                      <a:pt x="145" y="35"/>
                    </a:lnTo>
                    <a:lnTo>
                      <a:pt x="145" y="32"/>
                    </a:lnTo>
                    <a:lnTo>
                      <a:pt x="144" y="30"/>
                    </a:lnTo>
                    <a:lnTo>
                      <a:pt x="144" y="29"/>
                    </a:lnTo>
                    <a:lnTo>
                      <a:pt x="145" y="25"/>
                    </a:lnTo>
                    <a:lnTo>
                      <a:pt x="145" y="24"/>
                    </a:lnTo>
                    <a:lnTo>
                      <a:pt x="145" y="21"/>
                    </a:lnTo>
                    <a:lnTo>
                      <a:pt x="145" y="19"/>
                    </a:lnTo>
                    <a:lnTo>
                      <a:pt x="128" y="19"/>
                    </a:lnTo>
                    <a:lnTo>
                      <a:pt x="128" y="17"/>
                    </a:lnTo>
                    <a:lnTo>
                      <a:pt x="129" y="16"/>
                    </a:lnTo>
                    <a:lnTo>
                      <a:pt x="129" y="14"/>
                    </a:lnTo>
                    <a:lnTo>
                      <a:pt x="124" y="14"/>
                    </a:lnTo>
                    <a:lnTo>
                      <a:pt x="124" y="14"/>
                    </a:lnTo>
                    <a:lnTo>
                      <a:pt x="112" y="16"/>
                    </a:lnTo>
                    <a:lnTo>
                      <a:pt x="110" y="19"/>
                    </a:lnTo>
                    <a:lnTo>
                      <a:pt x="110" y="21"/>
                    </a:lnTo>
                    <a:lnTo>
                      <a:pt x="108" y="22"/>
                    </a:lnTo>
                    <a:lnTo>
                      <a:pt x="108" y="25"/>
                    </a:lnTo>
                    <a:lnTo>
                      <a:pt x="108" y="29"/>
                    </a:lnTo>
                    <a:lnTo>
                      <a:pt x="99" y="29"/>
                    </a:lnTo>
                    <a:lnTo>
                      <a:pt x="96" y="30"/>
                    </a:lnTo>
                    <a:lnTo>
                      <a:pt x="91" y="30"/>
                    </a:lnTo>
                    <a:lnTo>
                      <a:pt x="89" y="30"/>
                    </a:lnTo>
                    <a:lnTo>
                      <a:pt x="88" y="30"/>
                    </a:lnTo>
                    <a:lnTo>
                      <a:pt x="83" y="30"/>
                    </a:lnTo>
                    <a:lnTo>
                      <a:pt x="81" y="29"/>
                    </a:lnTo>
                    <a:lnTo>
                      <a:pt x="81" y="24"/>
                    </a:lnTo>
                    <a:lnTo>
                      <a:pt x="80" y="22"/>
                    </a:lnTo>
                    <a:lnTo>
                      <a:pt x="78" y="19"/>
                    </a:lnTo>
                    <a:lnTo>
                      <a:pt x="77" y="19"/>
                    </a:lnTo>
                    <a:lnTo>
                      <a:pt x="77" y="17"/>
                    </a:lnTo>
                    <a:lnTo>
                      <a:pt x="77" y="16"/>
                    </a:lnTo>
                    <a:lnTo>
                      <a:pt x="75" y="13"/>
                    </a:lnTo>
                    <a:lnTo>
                      <a:pt x="73" y="9"/>
                    </a:lnTo>
                    <a:lnTo>
                      <a:pt x="73" y="8"/>
                    </a:lnTo>
                    <a:lnTo>
                      <a:pt x="75" y="6"/>
                    </a:lnTo>
                    <a:lnTo>
                      <a:pt x="75" y="5"/>
                    </a:lnTo>
                    <a:lnTo>
                      <a:pt x="73" y="3"/>
                    </a:lnTo>
                    <a:lnTo>
                      <a:pt x="73" y="2"/>
                    </a:lnTo>
                    <a:lnTo>
                      <a:pt x="73" y="2"/>
                    </a:lnTo>
                    <a:lnTo>
                      <a:pt x="73" y="0"/>
                    </a:lnTo>
                    <a:lnTo>
                      <a:pt x="59" y="0"/>
                    </a:lnTo>
                    <a:lnTo>
                      <a:pt x="48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7" y="0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1" y="3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21" y="16"/>
                    </a:lnTo>
                    <a:lnTo>
                      <a:pt x="21" y="27"/>
                    </a:lnTo>
                    <a:lnTo>
                      <a:pt x="26" y="33"/>
                    </a:lnTo>
                    <a:lnTo>
                      <a:pt x="24" y="38"/>
                    </a:lnTo>
                    <a:lnTo>
                      <a:pt x="19" y="45"/>
                    </a:lnTo>
                    <a:lnTo>
                      <a:pt x="22" y="46"/>
                    </a:lnTo>
                    <a:lnTo>
                      <a:pt x="22" y="51"/>
                    </a:lnTo>
                    <a:lnTo>
                      <a:pt x="24" y="54"/>
                    </a:lnTo>
                    <a:lnTo>
                      <a:pt x="24" y="57"/>
                    </a:lnTo>
                    <a:lnTo>
                      <a:pt x="30" y="67"/>
                    </a:lnTo>
                    <a:lnTo>
                      <a:pt x="30" y="68"/>
                    </a:lnTo>
                    <a:lnTo>
                      <a:pt x="32" y="72"/>
                    </a:lnTo>
                    <a:lnTo>
                      <a:pt x="32" y="83"/>
                    </a:lnTo>
                    <a:lnTo>
                      <a:pt x="26" y="94"/>
                    </a:lnTo>
                    <a:lnTo>
                      <a:pt x="24" y="94"/>
                    </a:lnTo>
                    <a:lnTo>
                      <a:pt x="18" y="99"/>
                    </a:lnTo>
                    <a:lnTo>
                      <a:pt x="18" y="102"/>
                    </a:lnTo>
                    <a:lnTo>
                      <a:pt x="10" y="108"/>
                    </a:lnTo>
                    <a:lnTo>
                      <a:pt x="10" y="113"/>
                    </a:lnTo>
                    <a:lnTo>
                      <a:pt x="8" y="115"/>
                    </a:lnTo>
                    <a:lnTo>
                      <a:pt x="8" y="126"/>
                    </a:lnTo>
                    <a:lnTo>
                      <a:pt x="5" y="131"/>
                    </a:lnTo>
                    <a:lnTo>
                      <a:pt x="5" y="135"/>
                    </a:lnTo>
                    <a:lnTo>
                      <a:pt x="0" y="140"/>
                    </a:lnTo>
                    <a:lnTo>
                      <a:pt x="0" y="145"/>
                    </a:lnTo>
                    <a:lnTo>
                      <a:pt x="0" y="150"/>
                    </a:lnTo>
                    <a:lnTo>
                      <a:pt x="0" y="156"/>
                    </a:lnTo>
                    <a:lnTo>
                      <a:pt x="0" y="161"/>
                    </a:lnTo>
                    <a:lnTo>
                      <a:pt x="0" y="163"/>
                    </a:lnTo>
                    <a:lnTo>
                      <a:pt x="0" y="163"/>
                    </a:lnTo>
                    <a:lnTo>
                      <a:pt x="2" y="1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6" name="Google Shape;1396;p15"/>
              <p:cNvSpPr/>
              <p:nvPr/>
            </p:nvSpPr>
            <p:spPr>
              <a:xfrm>
                <a:off x="5037" y="2650"/>
                <a:ext cx="112" cy="101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1" extrusionOk="0">
                    <a:moveTo>
                      <a:pt x="73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62" y="2"/>
                    </a:lnTo>
                    <a:lnTo>
                      <a:pt x="61" y="3"/>
                    </a:lnTo>
                    <a:lnTo>
                      <a:pt x="59" y="3"/>
                    </a:lnTo>
                    <a:lnTo>
                      <a:pt x="54" y="5"/>
                    </a:lnTo>
                    <a:lnTo>
                      <a:pt x="53" y="8"/>
                    </a:lnTo>
                    <a:lnTo>
                      <a:pt x="54" y="10"/>
                    </a:lnTo>
                    <a:lnTo>
                      <a:pt x="53" y="1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6" y="14"/>
                    </a:lnTo>
                    <a:lnTo>
                      <a:pt x="38" y="21"/>
                    </a:lnTo>
                    <a:lnTo>
                      <a:pt x="32" y="29"/>
                    </a:lnTo>
                    <a:lnTo>
                      <a:pt x="29" y="35"/>
                    </a:lnTo>
                    <a:lnTo>
                      <a:pt x="24" y="37"/>
                    </a:lnTo>
                    <a:lnTo>
                      <a:pt x="21" y="35"/>
                    </a:lnTo>
                    <a:lnTo>
                      <a:pt x="19" y="34"/>
                    </a:lnTo>
                    <a:lnTo>
                      <a:pt x="19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6" y="34"/>
                    </a:lnTo>
                    <a:lnTo>
                      <a:pt x="13" y="34"/>
                    </a:lnTo>
                    <a:lnTo>
                      <a:pt x="11" y="35"/>
                    </a:lnTo>
                    <a:lnTo>
                      <a:pt x="10" y="35"/>
                    </a:lnTo>
                    <a:lnTo>
                      <a:pt x="8" y="34"/>
                    </a:lnTo>
                    <a:lnTo>
                      <a:pt x="5" y="32"/>
                    </a:lnTo>
                    <a:lnTo>
                      <a:pt x="2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2" y="34"/>
                    </a:lnTo>
                    <a:lnTo>
                      <a:pt x="0" y="35"/>
                    </a:lnTo>
                    <a:lnTo>
                      <a:pt x="2" y="35"/>
                    </a:lnTo>
                    <a:lnTo>
                      <a:pt x="2" y="37"/>
                    </a:lnTo>
                    <a:lnTo>
                      <a:pt x="3" y="38"/>
                    </a:lnTo>
                    <a:lnTo>
                      <a:pt x="5" y="40"/>
                    </a:lnTo>
                    <a:lnTo>
                      <a:pt x="7" y="42"/>
                    </a:lnTo>
                    <a:lnTo>
                      <a:pt x="7" y="43"/>
                    </a:lnTo>
                    <a:lnTo>
                      <a:pt x="8" y="45"/>
                    </a:lnTo>
                    <a:lnTo>
                      <a:pt x="8" y="45"/>
                    </a:lnTo>
                    <a:lnTo>
                      <a:pt x="10" y="46"/>
                    </a:lnTo>
                    <a:lnTo>
                      <a:pt x="10" y="50"/>
                    </a:lnTo>
                    <a:lnTo>
                      <a:pt x="11" y="51"/>
                    </a:lnTo>
                    <a:lnTo>
                      <a:pt x="13" y="53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6" y="56"/>
                    </a:lnTo>
                    <a:lnTo>
                      <a:pt x="19" y="62"/>
                    </a:lnTo>
                    <a:lnTo>
                      <a:pt x="22" y="64"/>
                    </a:lnTo>
                    <a:lnTo>
                      <a:pt x="24" y="65"/>
                    </a:lnTo>
                    <a:lnTo>
                      <a:pt x="26" y="67"/>
                    </a:lnTo>
                    <a:lnTo>
                      <a:pt x="27" y="67"/>
                    </a:lnTo>
                    <a:lnTo>
                      <a:pt x="29" y="69"/>
                    </a:lnTo>
                    <a:lnTo>
                      <a:pt x="27" y="70"/>
                    </a:lnTo>
                    <a:lnTo>
                      <a:pt x="29" y="70"/>
                    </a:lnTo>
                    <a:lnTo>
                      <a:pt x="30" y="72"/>
                    </a:lnTo>
                    <a:lnTo>
                      <a:pt x="34" y="73"/>
                    </a:lnTo>
                    <a:lnTo>
                      <a:pt x="32" y="75"/>
                    </a:lnTo>
                    <a:lnTo>
                      <a:pt x="34" y="78"/>
                    </a:lnTo>
                    <a:lnTo>
                      <a:pt x="34" y="81"/>
                    </a:lnTo>
                    <a:lnTo>
                      <a:pt x="34" y="83"/>
                    </a:lnTo>
                    <a:lnTo>
                      <a:pt x="37" y="85"/>
                    </a:lnTo>
                    <a:lnTo>
                      <a:pt x="38" y="88"/>
                    </a:lnTo>
                    <a:lnTo>
                      <a:pt x="42" y="88"/>
                    </a:lnTo>
                    <a:lnTo>
                      <a:pt x="43" y="88"/>
                    </a:lnTo>
                    <a:lnTo>
                      <a:pt x="46" y="89"/>
                    </a:lnTo>
                    <a:lnTo>
                      <a:pt x="48" y="89"/>
                    </a:lnTo>
                    <a:lnTo>
                      <a:pt x="51" y="91"/>
                    </a:lnTo>
                    <a:lnTo>
                      <a:pt x="53" y="91"/>
                    </a:lnTo>
                    <a:lnTo>
                      <a:pt x="54" y="91"/>
                    </a:lnTo>
                    <a:lnTo>
                      <a:pt x="54" y="93"/>
                    </a:lnTo>
                    <a:lnTo>
                      <a:pt x="56" y="94"/>
                    </a:lnTo>
                    <a:lnTo>
                      <a:pt x="56" y="96"/>
                    </a:lnTo>
                    <a:lnTo>
                      <a:pt x="61" y="96"/>
                    </a:lnTo>
                    <a:lnTo>
                      <a:pt x="64" y="96"/>
                    </a:lnTo>
                    <a:lnTo>
                      <a:pt x="65" y="97"/>
                    </a:lnTo>
                    <a:lnTo>
                      <a:pt x="67" y="97"/>
                    </a:lnTo>
                    <a:lnTo>
                      <a:pt x="70" y="99"/>
                    </a:lnTo>
                    <a:lnTo>
                      <a:pt x="72" y="101"/>
                    </a:lnTo>
                    <a:lnTo>
                      <a:pt x="73" y="99"/>
                    </a:lnTo>
                    <a:lnTo>
                      <a:pt x="77" y="99"/>
                    </a:lnTo>
                    <a:lnTo>
                      <a:pt x="81" y="99"/>
                    </a:lnTo>
                    <a:lnTo>
                      <a:pt x="85" y="101"/>
                    </a:lnTo>
                    <a:lnTo>
                      <a:pt x="101" y="86"/>
                    </a:lnTo>
                    <a:lnTo>
                      <a:pt x="101" y="81"/>
                    </a:lnTo>
                    <a:lnTo>
                      <a:pt x="101" y="80"/>
                    </a:lnTo>
                    <a:lnTo>
                      <a:pt x="101" y="75"/>
                    </a:lnTo>
                    <a:lnTo>
                      <a:pt x="102" y="73"/>
                    </a:lnTo>
                    <a:lnTo>
                      <a:pt x="101" y="72"/>
                    </a:lnTo>
                    <a:lnTo>
                      <a:pt x="102" y="69"/>
                    </a:lnTo>
                    <a:lnTo>
                      <a:pt x="104" y="69"/>
                    </a:lnTo>
                    <a:lnTo>
                      <a:pt x="104" y="67"/>
                    </a:lnTo>
                    <a:lnTo>
                      <a:pt x="107" y="65"/>
                    </a:lnTo>
                    <a:lnTo>
                      <a:pt x="108" y="62"/>
                    </a:lnTo>
                    <a:lnTo>
                      <a:pt x="108" y="61"/>
                    </a:lnTo>
                    <a:lnTo>
                      <a:pt x="107" y="59"/>
                    </a:lnTo>
                    <a:lnTo>
                      <a:pt x="107" y="56"/>
                    </a:lnTo>
                    <a:lnTo>
                      <a:pt x="108" y="56"/>
                    </a:lnTo>
                    <a:lnTo>
                      <a:pt x="107" y="53"/>
                    </a:lnTo>
                    <a:lnTo>
                      <a:pt x="105" y="51"/>
                    </a:lnTo>
                    <a:lnTo>
                      <a:pt x="105" y="50"/>
                    </a:lnTo>
                    <a:lnTo>
                      <a:pt x="107" y="50"/>
                    </a:lnTo>
                    <a:lnTo>
                      <a:pt x="107" y="46"/>
                    </a:lnTo>
                    <a:lnTo>
                      <a:pt x="107" y="43"/>
                    </a:lnTo>
                    <a:lnTo>
                      <a:pt x="110" y="42"/>
                    </a:lnTo>
                    <a:lnTo>
                      <a:pt x="110" y="40"/>
                    </a:lnTo>
                    <a:lnTo>
                      <a:pt x="108" y="40"/>
                    </a:lnTo>
                    <a:lnTo>
                      <a:pt x="107" y="38"/>
                    </a:lnTo>
                    <a:lnTo>
                      <a:pt x="108" y="37"/>
                    </a:lnTo>
                    <a:lnTo>
                      <a:pt x="108" y="32"/>
                    </a:lnTo>
                    <a:lnTo>
                      <a:pt x="110" y="30"/>
                    </a:lnTo>
                    <a:lnTo>
                      <a:pt x="110" y="29"/>
                    </a:lnTo>
                    <a:lnTo>
                      <a:pt x="110" y="27"/>
                    </a:lnTo>
                    <a:lnTo>
                      <a:pt x="110" y="26"/>
                    </a:lnTo>
                    <a:lnTo>
                      <a:pt x="110" y="22"/>
                    </a:lnTo>
                    <a:lnTo>
                      <a:pt x="112" y="21"/>
                    </a:lnTo>
                    <a:lnTo>
                      <a:pt x="110" y="18"/>
                    </a:lnTo>
                    <a:lnTo>
                      <a:pt x="107" y="18"/>
                    </a:lnTo>
                    <a:lnTo>
                      <a:pt x="105" y="16"/>
                    </a:lnTo>
                    <a:lnTo>
                      <a:pt x="104" y="14"/>
                    </a:lnTo>
                    <a:lnTo>
                      <a:pt x="99" y="14"/>
                    </a:lnTo>
                    <a:lnTo>
                      <a:pt x="97" y="13"/>
                    </a:lnTo>
                    <a:lnTo>
                      <a:pt x="94" y="10"/>
                    </a:lnTo>
                    <a:lnTo>
                      <a:pt x="91" y="8"/>
                    </a:lnTo>
                    <a:lnTo>
                      <a:pt x="86" y="6"/>
                    </a:lnTo>
                    <a:lnTo>
                      <a:pt x="86" y="8"/>
                    </a:lnTo>
                    <a:lnTo>
                      <a:pt x="85" y="8"/>
                    </a:lnTo>
                    <a:lnTo>
                      <a:pt x="83" y="8"/>
                    </a:lnTo>
                    <a:lnTo>
                      <a:pt x="81" y="6"/>
                    </a:lnTo>
                    <a:lnTo>
                      <a:pt x="77" y="6"/>
                    </a:lnTo>
                    <a:lnTo>
                      <a:pt x="77" y="2"/>
                    </a:lnTo>
                    <a:lnTo>
                      <a:pt x="75" y="2"/>
                    </a:lnTo>
                    <a:lnTo>
                      <a:pt x="7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7" name="Google Shape;1397;p15"/>
              <p:cNvSpPr/>
              <p:nvPr/>
            </p:nvSpPr>
            <p:spPr>
              <a:xfrm>
                <a:off x="4962" y="2682"/>
                <a:ext cx="131" cy="132"/>
              </a:xfrm>
              <a:custGeom>
                <a:avLst/>
                <a:gdLst/>
                <a:ahLst/>
                <a:cxnLst/>
                <a:rect l="l" t="t" r="r" b="b"/>
                <a:pathLst>
                  <a:path w="131" h="132" extrusionOk="0">
                    <a:moveTo>
                      <a:pt x="129" y="61"/>
                    </a:moveTo>
                    <a:lnTo>
                      <a:pt x="129" y="59"/>
                    </a:lnTo>
                    <a:lnTo>
                      <a:pt x="128" y="59"/>
                    </a:lnTo>
                    <a:lnTo>
                      <a:pt x="126" y="59"/>
                    </a:lnTo>
                    <a:lnTo>
                      <a:pt x="123" y="57"/>
                    </a:lnTo>
                    <a:lnTo>
                      <a:pt x="121" y="57"/>
                    </a:lnTo>
                    <a:lnTo>
                      <a:pt x="118" y="56"/>
                    </a:lnTo>
                    <a:lnTo>
                      <a:pt x="117" y="56"/>
                    </a:lnTo>
                    <a:lnTo>
                      <a:pt x="113" y="56"/>
                    </a:lnTo>
                    <a:lnTo>
                      <a:pt x="112" y="53"/>
                    </a:lnTo>
                    <a:lnTo>
                      <a:pt x="109" y="51"/>
                    </a:lnTo>
                    <a:lnTo>
                      <a:pt x="109" y="49"/>
                    </a:lnTo>
                    <a:lnTo>
                      <a:pt x="109" y="46"/>
                    </a:lnTo>
                    <a:lnTo>
                      <a:pt x="107" y="43"/>
                    </a:lnTo>
                    <a:lnTo>
                      <a:pt x="109" y="41"/>
                    </a:lnTo>
                    <a:lnTo>
                      <a:pt x="105" y="40"/>
                    </a:lnTo>
                    <a:lnTo>
                      <a:pt x="104" y="38"/>
                    </a:lnTo>
                    <a:lnTo>
                      <a:pt x="102" y="38"/>
                    </a:lnTo>
                    <a:lnTo>
                      <a:pt x="104" y="37"/>
                    </a:lnTo>
                    <a:lnTo>
                      <a:pt x="102" y="35"/>
                    </a:lnTo>
                    <a:lnTo>
                      <a:pt x="101" y="35"/>
                    </a:lnTo>
                    <a:lnTo>
                      <a:pt x="99" y="33"/>
                    </a:lnTo>
                    <a:lnTo>
                      <a:pt x="97" y="32"/>
                    </a:lnTo>
                    <a:lnTo>
                      <a:pt x="94" y="30"/>
                    </a:lnTo>
                    <a:lnTo>
                      <a:pt x="91" y="24"/>
                    </a:lnTo>
                    <a:lnTo>
                      <a:pt x="89" y="22"/>
                    </a:lnTo>
                    <a:lnTo>
                      <a:pt x="89" y="22"/>
                    </a:lnTo>
                    <a:lnTo>
                      <a:pt x="88" y="21"/>
                    </a:lnTo>
                    <a:lnTo>
                      <a:pt x="86" y="19"/>
                    </a:lnTo>
                    <a:lnTo>
                      <a:pt x="85" y="18"/>
                    </a:lnTo>
                    <a:lnTo>
                      <a:pt x="85" y="14"/>
                    </a:lnTo>
                    <a:lnTo>
                      <a:pt x="83" y="13"/>
                    </a:lnTo>
                    <a:lnTo>
                      <a:pt x="83" y="13"/>
                    </a:lnTo>
                    <a:lnTo>
                      <a:pt x="82" y="11"/>
                    </a:lnTo>
                    <a:lnTo>
                      <a:pt x="82" y="10"/>
                    </a:lnTo>
                    <a:lnTo>
                      <a:pt x="80" y="8"/>
                    </a:lnTo>
                    <a:lnTo>
                      <a:pt x="78" y="6"/>
                    </a:lnTo>
                    <a:lnTo>
                      <a:pt x="77" y="5"/>
                    </a:lnTo>
                    <a:lnTo>
                      <a:pt x="77" y="3"/>
                    </a:lnTo>
                    <a:lnTo>
                      <a:pt x="75" y="3"/>
                    </a:lnTo>
                    <a:lnTo>
                      <a:pt x="77" y="2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2" y="2"/>
                    </a:lnTo>
                    <a:lnTo>
                      <a:pt x="69" y="3"/>
                    </a:lnTo>
                    <a:lnTo>
                      <a:pt x="66" y="3"/>
                    </a:lnTo>
                    <a:lnTo>
                      <a:pt x="64" y="3"/>
                    </a:lnTo>
                    <a:lnTo>
                      <a:pt x="64" y="2"/>
                    </a:lnTo>
                    <a:lnTo>
                      <a:pt x="61" y="3"/>
                    </a:lnTo>
                    <a:lnTo>
                      <a:pt x="58" y="6"/>
                    </a:lnTo>
                    <a:lnTo>
                      <a:pt x="56" y="10"/>
                    </a:lnTo>
                    <a:lnTo>
                      <a:pt x="51" y="13"/>
                    </a:lnTo>
                    <a:lnTo>
                      <a:pt x="50" y="13"/>
                    </a:lnTo>
                    <a:lnTo>
                      <a:pt x="50" y="10"/>
                    </a:lnTo>
                    <a:lnTo>
                      <a:pt x="51" y="10"/>
                    </a:lnTo>
                    <a:lnTo>
                      <a:pt x="50" y="8"/>
                    </a:lnTo>
                    <a:lnTo>
                      <a:pt x="48" y="6"/>
                    </a:lnTo>
                    <a:lnTo>
                      <a:pt x="48" y="5"/>
                    </a:lnTo>
                    <a:lnTo>
                      <a:pt x="48" y="6"/>
                    </a:lnTo>
                    <a:lnTo>
                      <a:pt x="45" y="6"/>
                    </a:lnTo>
                    <a:lnTo>
                      <a:pt x="42" y="8"/>
                    </a:lnTo>
                    <a:lnTo>
                      <a:pt x="27" y="11"/>
                    </a:lnTo>
                    <a:lnTo>
                      <a:pt x="18" y="10"/>
                    </a:lnTo>
                    <a:lnTo>
                      <a:pt x="15" y="61"/>
                    </a:lnTo>
                    <a:lnTo>
                      <a:pt x="2" y="61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5" y="108"/>
                    </a:lnTo>
                    <a:lnTo>
                      <a:pt x="7" y="113"/>
                    </a:lnTo>
                    <a:lnTo>
                      <a:pt x="10" y="121"/>
                    </a:lnTo>
                    <a:lnTo>
                      <a:pt x="10" y="124"/>
                    </a:lnTo>
                    <a:lnTo>
                      <a:pt x="8" y="129"/>
                    </a:lnTo>
                    <a:lnTo>
                      <a:pt x="7" y="131"/>
                    </a:lnTo>
                    <a:lnTo>
                      <a:pt x="11" y="131"/>
                    </a:lnTo>
                    <a:lnTo>
                      <a:pt x="15" y="132"/>
                    </a:lnTo>
                    <a:lnTo>
                      <a:pt x="18" y="131"/>
                    </a:lnTo>
                    <a:lnTo>
                      <a:pt x="21" y="131"/>
                    </a:lnTo>
                    <a:lnTo>
                      <a:pt x="23" y="129"/>
                    </a:lnTo>
                    <a:lnTo>
                      <a:pt x="26" y="129"/>
                    </a:lnTo>
                    <a:lnTo>
                      <a:pt x="29" y="128"/>
                    </a:lnTo>
                    <a:lnTo>
                      <a:pt x="29" y="124"/>
                    </a:lnTo>
                    <a:lnTo>
                      <a:pt x="34" y="123"/>
                    </a:lnTo>
                    <a:lnTo>
                      <a:pt x="37" y="121"/>
                    </a:lnTo>
                    <a:lnTo>
                      <a:pt x="39" y="115"/>
                    </a:lnTo>
                    <a:lnTo>
                      <a:pt x="42" y="112"/>
                    </a:lnTo>
                    <a:lnTo>
                      <a:pt x="46" y="112"/>
                    </a:lnTo>
                    <a:lnTo>
                      <a:pt x="51" y="112"/>
                    </a:lnTo>
                    <a:lnTo>
                      <a:pt x="53" y="113"/>
                    </a:lnTo>
                    <a:lnTo>
                      <a:pt x="54" y="113"/>
                    </a:lnTo>
                    <a:lnTo>
                      <a:pt x="59" y="116"/>
                    </a:lnTo>
                    <a:lnTo>
                      <a:pt x="61" y="116"/>
                    </a:lnTo>
                    <a:lnTo>
                      <a:pt x="64" y="118"/>
                    </a:lnTo>
                    <a:lnTo>
                      <a:pt x="67" y="116"/>
                    </a:lnTo>
                    <a:lnTo>
                      <a:pt x="70" y="116"/>
                    </a:lnTo>
                    <a:lnTo>
                      <a:pt x="72" y="116"/>
                    </a:lnTo>
                    <a:lnTo>
                      <a:pt x="74" y="118"/>
                    </a:lnTo>
                    <a:lnTo>
                      <a:pt x="75" y="118"/>
                    </a:lnTo>
                    <a:lnTo>
                      <a:pt x="78" y="116"/>
                    </a:lnTo>
                    <a:lnTo>
                      <a:pt x="77" y="115"/>
                    </a:lnTo>
                    <a:lnTo>
                      <a:pt x="78" y="113"/>
                    </a:lnTo>
                    <a:lnTo>
                      <a:pt x="78" y="112"/>
                    </a:lnTo>
                    <a:lnTo>
                      <a:pt x="80" y="110"/>
                    </a:lnTo>
                    <a:lnTo>
                      <a:pt x="78" y="105"/>
                    </a:lnTo>
                    <a:lnTo>
                      <a:pt x="80" y="104"/>
                    </a:lnTo>
                    <a:lnTo>
                      <a:pt x="83" y="104"/>
                    </a:lnTo>
                    <a:lnTo>
                      <a:pt x="85" y="102"/>
                    </a:lnTo>
                    <a:lnTo>
                      <a:pt x="86" y="102"/>
                    </a:lnTo>
                    <a:lnTo>
                      <a:pt x="88" y="100"/>
                    </a:lnTo>
                    <a:lnTo>
                      <a:pt x="89" y="99"/>
                    </a:lnTo>
                    <a:lnTo>
                      <a:pt x="89" y="97"/>
                    </a:lnTo>
                    <a:lnTo>
                      <a:pt x="91" y="96"/>
                    </a:lnTo>
                    <a:lnTo>
                      <a:pt x="93" y="96"/>
                    </a:lnTo>
                    <a:lnTo>
                      <a:pt x="94" y="94"/>
                    </a:lnTo>
                    <a:lnTo>
                      <a:pt x="96" y="94"/>
                    </a:lnTo>
                    <a:lnTo>
                      <a:pt x="96" y="92"/>
                    </a:lnTo>
                    <a:lnTo>
                      <a:pt x="96" y="91"/>
                    </a:lnTo>
                    <a:lnTo>
                      <a:pt x="96" y="88"/>
                    </a:lnTo>
                    <a:lnTo>
                      <a:pt x="99" y="83"/>
                    </a:lnTo>
                    <a:lnTo>
                      <a:pt x="101" y="81"/>
                    </a:lnTo>
                    <a:lnTo>
                      <a:pt x="102" y="81"/>
                    </a:lnTo>
                    <a:lnTo>
                      <a:pt x="104" y="80"/>
                    </a:lnTo>
                    <a:lnTo>
                      <a:pt x="105" y="78"/>
                    </a:lnTo>
                    <a:lnTo>
                      <a:pt x="107" y="78"/>
                    </a:lnTo>
                    <a:lnTo>
                      <a:pt x="109" y="77"/>
                    </a:lnTo>
                    <a:lnTo>
                      <a:pt x="110" y="75"/>
                    </a:lnTo>
                    <a:lnTo>
                      <a:pt x="113" y="73"/>
                    </a:lnTo>
                    <a:lnTo>
                      <a:pt x="115" y="72"/>
                    </a:lnTo>
                    <a:lnTo>
                      <a:pt x="117" y="73"/>
                    </a:lnTo>
                    <a:lnTo>
                      <a:pt x="118" y="72"/>
                    </a:lnTo>
                    <a:lnTo>
                      <a:pt x="120" y="72"/>
                    </a:lnTo>
                    <a:lnTo>
                      <a:pt x="121" y="70"/>
                    </a:lnTo>
                    <a:lnTo>
                      <a:pt x="125" y="70"/>
                    </a:lnTo>
                    <a:lnTo>
                      <a:pt x="125" y="69"/>
                    </a:lnTo>
                    <a:lnTo>
                      <a:pt x="125" y="67"/>
                    </a:lnTo>
                    <a:lnTo>
                      <a:pt x="126" y="65"/>
                    </a:lnTo>
                    <a:lnTo>
                      <a:pt x="128" y="65"/>
                    </a:lnTo>
                    <a:lnTo>
                      <a:pt x="129" y="64"/>
                    </a:lnTo>
                    <a:lnTo>
                      <a:pt x="131" y="64"/>
                    </a:lnTo>
                    <a:lnTo>
                      <a:pt x="131" y="62"/>
                    </a:lnTo>
                    <a:lnTo>
                      <a:pt x="129" y="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8" name="Google Shape;1398;p15"/>
              <p:cNvSpPr/>
              <p:nvPr/>
            </p:nvSpPr>
            <p:spPr>
              <a:xfrm>
                <a:off x="4849" y="2669"/>
                <a:ext cx="188" cy="17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79" extrusionOk="0">
                    <a:moveTo>
                      <a:pt x="65" y="171"/>
                    </a:moveTo>
                    <a:lnTo>
                      <a:pt x="65" y="169"/>
                    </a:lnTo>
                    <a:lnTo>
                      <a:pt x="65" y="168"/>
                    </a:lnTo>
                    <a:lnTo>
                      <a:pt x="67" y="166"/>
                    </a:lnTo>
                    <a:lnTo>
                      <a:pt x="70" y="164"/>
                    </a:lnTo>
                    <a:lnTo>
                      <a:pt x="72" y="168"/>
                    </a:lnTo>
                    <a:lnTo>
                      <a:pt x="73" y="168"/>
                    </a:lnTo>
                    <a:lnTo>
                      <a:pt x="73" y="171"/>
                    </a:lnTo>
                    <a:lnTo>
                      <a:pt x="75" y="174"/>
                    </a:lnTo>
                    <a:lnTo>
                      <a:pt x="80" y="176"/>
                    </a:lnTo>
                    <a:lnTo>
                      <a:pt x="83" y="177"/>
                    </a:lnTo>
                    <a:lnTo>
                      <a:pt x="85" y="176"/>
                    </a:lnTo>
                    <a:lnTo>
                      <a:pt x="86" y="177"/>
                    </a:lnTo>
                    <a:lnTo>
                      <a:pt x="89" y="177"/>
                    </a:lnTo>
                    <a:lnTo>
                      <a:pt x="89" y="176"/>
                    </a:lnTo>
                    <a:lnTo>
                      <a:pt x="93" y="176"/>
                    </a:lnTo>
                    <a:lnTo>
                      <a:pt x="93" y="179"/>
                    </a:lnTo>
                    <a:lnTo>
                      <a:pt x="96" y="177"/>
                    </a:lnTo>
                    <a:lnTo>
                      <a:pt x="97" y="179"/>
                    </a:lnTo>
                    <a:lnTo>
                      <a:pt x="97" y="176"/>
                    </a:lnTo>
                    <a:lnTo>
                      <a:pt x="99" y="174"/>
                    </a:lnTo>
                    <a:lnTo>
                      <a:pt x="101" y="174"/>
                    </a:lnTo>
                    <a:lnTo>
                      <a:pt x="102" y="171"/>
                    </a:lnTo>
                    <a:lnTo>
                      <a:pt x="105" y="169"/>
                    </a:lnTo>
                    <a:lnTo>
                      <a:pt x="110" y="169"/>
                    </a:lnTo>
                    <a:lnTo>
                      <a:pt x="112" y="169"/>
                    </a:lnTo>
                    <a:lnTo>
                      <a:pt x="113" y="118"/>
                    </a:lnTo>
                    <a:lnTo>
                      <a:pt x="113" y="118"/>
                    </a:lnTo>
                    <a:lnTo>
                      <a:pt x="113" y="118"/>
                    </a:lnTo>
                    <a:lnTo>
                      <a:pt x="115" y="74"/>
                    </a:lnTo>
                    <a:lnTo>
                      <a:pt x="128" y="74"/>
                    </a:lnTo>
                    <a:lnTo>
                      <a:pt x="131" y="23"/>
                    </a:lnTo>
                    <a:lnTo>
                      <a:pt x="140" y="24"/>
                    </a:lnTo>
                    <a:lnTo>
                      <a:pt x="155" y="21"/>
                    </a:lnTo>
                    <a:lnTo>
                      <a:pt x="158" y="19"/>
                    </a:lnTo>
                    <a:lnTo>
                      <a:pt x="161" y="19"/>
                    </a:lnTo>
                    <a:lnTo>
                      <a:pt x="161" y="18"/>
                    </a:lnTo>
                    <a:lnTo>
                      <a:pt x="161" y="19"/>
                    </a:lnTo>
                    <a:lnTo>
                      <a:pt x="163" y="21"/>
                    </a:lnTo>
                    <a:lnTo>
                      <a:pt x="164" y="23"/>
                    </a:lnTo>
                    <a:lnTo>
                      <a:pt x="163" y="23"/>
                    </a:lnTo>
                    <a:lnTo>
                      <a:pt x="163" y="26"/>
                    </a:lnTo>
                    <a:lnTo>
                      <a:pt x="164" y="26"/>
                    </a:lnTo>
                    <a:lnTo>
                      <a:pt x="169" y="23"/>
                    </a:lnTo>
                    <a:lnTo>
                      <a:pt x="171" y="19"/>
                    </a:lnTo>
                    <a:lnTo>
                      <a:pt x="174" y="16"/>
                    </a:lnTo>
                    <a:lnTo>
                      <a:pt x="177" y="15"/>
                    </a:lnTo>
                    <a:lnTo>
                      <a:pt x="177" y="16"/>
                    </a:lnTo>
                    <a:lnTo>
                      <a:pt x="179" y="16"/>
                    </a:lnTo>
                    <a:lnTo>
                      <a:pt x="182" y="16"/>
                    </a:lnTo>
                    <a:lnTo>
                      <a:pt x="185" y="15"/>
                    </a:lnTo>
                    <a:lnTo>
                      <a:pt x="188" y="13"/>
                    </a:lnTo>
                    <a:lnTo>
                      <a:pt x="187" y="11"/>
                    </a:lnTo>
                    <a:lnTo>
                      <a:pt x="187" y="10"/>
                    </a:lnTo>
                    <a:lnTo>
                      <a:pt x="185" y="10"/>
                    </a:lnTo>
                    <a:lnTo>
                      <a:pt x="183" y="10"/>
                    </a:lnTo>
                    <a:lnTo>
                      <a:pt x="183" y="10"/>
                    </a:lnTo>
                    <a:lnTo>
                      <a:pt x="182" y="10"/>
                    </a:lnTo>
                    <a:lnTo>
                      <a:pt x="182" y="8"/>
                    </a:lnTo>
                    <a:lnTo>
                      <a:pt x="179" y="10"/>
                    </a:lnTo>
                    <a:lnTo>
                      <a:pt x="177" y="10"/>
                    </a:lnTo>
                    <a:lnTo>
                      <a:pt x="163" y="13"/>
                    </a:lnTo>
                    <a:lnTo>
                      <a:pt x="142" y="18"/>
                    </a:lnTo>
                    <a:lnTo>
                      <a:pt x="140" y="18"/>
                    </a:lnTo>
                    <a:lnTo>
                      <a:pt x="139" y="18"/>
                    </a:lnTo>
                    <a:lnTo>
                      <a:pt x="137" y="18"/>
                    </a:lnTo>
                    <a:lnTo>
                      <a:pt x="137" y="16"/>
                    </a:lnTo>
                    <a:lnTo>
                      <a:pt x="136" y="16"/>
                    </a:lnTo>
                    <a:lnTo>
                      <a:pt x="136" y="16"/>
                    </a:lnTo>
                    <a:lnTo>
                      <a:pt x="134" y="16"/>
                    </a:lnTo>
                    <a:lnTo>
                      <a:pt x="132" y="16"/>
                    </a:lnTo>
                    <a:lnTo>
                      <a:pt x="132" y="15"/>
                    </a:lnTo>
                    <a:lnTo>
                      <a:pt x="131" y="16"/>
                    </a:lnTo>
                    <a:lnTo>
                      <a:pt x="131" y="16"/>
                    </a:lnTo>
                    <a:lnTo>
                      <a:pt x="129" y="18"/>
                    </a:lnTo>
                    <a:lnTo>
                      <a:pt x="126" y="18"/>
                    </a:lnTo>
                    <a:lnTo>
                      <a:pt x="124" y="16"/>
                    </a:lnTo>
                    <a:lnTo>
                      <a:pt x="121" y="13"/>
                    </a:lnTo>
                    <a:lnTo>
                      <a:pt x="120" y="13"/>
                    </a:lnTo>
                    <a:lnTo>
                      <a:pt x="118" y="13"/>
                    </a:lnTo>
                    <a:lnTo>
                      <a:pt x="118" y="15"/>
                    </a:lnTo>
                    <a:lnTo>
                      <a:pt x="116" y="15"/>
                    </a:lnTo>
                    <a:lnTo>
                      <a:pt x="112" y="13"/>
                    </a:lnTo>
                    <a:lnTo>
                      <a:pt x="110" y="15"/>
                    </a:lnTo>
                    <a:lnTo>
                      <a:pt x="108" y="16"/>
                    </a:lnTo>
                    <a:lnTo>
                      <a:pt x="105" y="15"/>
                    </a:lnTo>
                    <a:lnTo>
                      <a:pt x="105" y="13"/>
                    </a:lnTo>
                    <a:lnTo>
                      <a:pt x="104" y="13"/>
                    </a:lnTo>
                    <a:lnTo>
                      <a:pt x="102" y="13"/>
                    </a:lnTo>
                    <a:lnTo>
                      <a:pt x="99" y="13"/>
                    </a:lnTo>
                    <a:lnTo>
                      <a:pt x="96" y="11"/>
                    </a:lnTo>
                    <a:lnTo>
                      <a:pt x="96" y="10"/>
                    </a:lnTo>
                    <a:lnTo>
                      <a:pt x="94" y="8"/>
                    </a:lnTo>
                    <a:lnTo>
                      <a:pt x="93" y="7"/>
                    </a:lnTo>
                    <a:lnTo>
                      <a:pt x="40" y="7"/>
                    </a:lnTo>
                    <a:lnTo>
                      <a:pt x="40" y="7"/>
                    </a:lnTo>
                    <a:lnTo>
                      <a:pt x="38" y="7"/>
                    </a:lnTo>
                    <a:lnTo>
                      <a:pt x="35" y="8"/>
                    </a:lnTo>
                    <a:lnTo>
                      <a:pt x="35" y="8"/>
                    </a:lnTo>
                    <a:lnTo>
                      <a:pt x="34" y="10"/>
                    </a:lnTo>
                    <a:lnTo>
                      <a:pt x="30" y="8"/>
                    </a:lnTo>
                    <a:lnTo>
                      <a:pt x="27" y="5"/>
                    </a:lnTo>
                    <a:lnTo>
                      <a:pt x="26" y="5"/>
                    </a:lnTo>
                    <a:lnTo>
                      <a:pt x="26" y="3"/>
                    </a:lnTo>
                    <a:lnTo>
                      <a:pt x="24" y="3"/>
                    </a:lnTo>
                    <a:lnTo>
                      <a:pt x="24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0" y="7"/>
                    </a:lnTo>
                    <a:lnTo>
                      <a:pt x="8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9"/>
                    </a:lnTo>
                    <a:lnTo>
                      <a:pt x="8" y="27"/>
                    </a:lnTo>
                    <a:lnTo>
                      <a:pt x="13" y="35"/>
                    </a:lnTo>
                    <a:lnTo>
                      <a:pt x="19" y="51"/>
                    </a:lnTo>
                    <a:lnTo>
                      <a:pt x="21" y="56"/>
                    </a:lnTo>
                    <a:lnTo>
                      <a:pt x="29" y="67"/>
                    </a:lnTo>
                    <a:lnTo>
                      <a:pt x="29" y="70"/>
                    </a:lnTo>
                    <a:lnTo>
                      <a:pt x="35" y="82"/>
                    </a:lnTo>
                    <a:lnTo>
                      <a:pt x="35" y="88"/>
                    </a:lnTo>
                    <a:lnTo>
                      <a:pt x="34" y="88"/>
                    </a:lnTo>
                    <a:lnTo>
                      <a:pt x="35" y="96"/>
                    </a:lnTo>
                    <a:lnTo>
                      <a:pt x="37" y="105"/>
                    </a:lnTo>
                    <a:lnTo>
                      <a:pt x="40" y="117"/>
                    </a:lnTo>
                    <a:lnTo>
                      <a:pt x="40" y="123"/>
                    </a:lnTo>
                    <a:lnTo>
                      <a:pt x="42" y="128"/>
                    </a:lnTo>
                    <a:lnTo>
                      <a:pt x="38" y="128"/>
                    </a:lnTo>
                    <a:lnTo>
                      <a:pt x="42" y="131"/>
                    </a:lnTo>
                    <a:lnTo>
                      <a:pt x="42" y="137"/>
                    </a:lnTo>
                    <a:lnTo>
                      <a:pt x="43" y="139"/>
                    </a:lnTo>
                    <a:lnTo>
                      <a:pt x="45" y="142"/>
                    </a:lnTo>
                    <a:lnTo>
                      <a:pt x="43" y="142"/>
                    </a:lnTo>
                    <a:lnTo>
                      <a:pt x="43" y="145"/>
                    </a:lnTo>
                    <a:lnTo>
                      <a:pt x="46" y="149"/>
                    </a:lnTo>
                    <a:lnTo>
                      <a:pt x="46" y="153"/>
                    </a:lnTo>
                    <a:lnTo>
                      <a:pt x="48" y="157"/>
                    </a:lnTo>
                    <a:lnTo>
                      <a:pt x="53" y="163"/>
                    </a:lnTo>
                    <a:lnTo>
                      <a:pt x="56" y="168"/>
                    </a:lnTo>
                    <a:lnTo>
                      <a:pt x="56" y="169"/>
                    </a:lnTo>
                    <a:lnTo>
                      <a:pt x="61" y="172"/>
                    </a:lnTo>
                    <a:lnTo>
                      <a:pt x="62" y="171"/>
                    </a:lnTo>
                    <a:lnTo>
                      <a:pt x="65" y="17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9" name="Google Shape;1399;p15"/>
              <p:cNvSpPr/>
              <p:nvPr/>
            </p:nvSpPr>
            <p:spPr>
              <a:xfrm>
                <a:off x="7019" y="2749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2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0" name="Google Shape;1400;p15"/>
              <p:cNvSpPr/>
              <p:nvPr/>
            </p:nvSpPr>
            <p:spPr>
              <a:xfrm>
                <a:off x="7027" y="2754"/>
                <a:ext cx="7" cy="8"/>
              </a:xfrm>
              <a:custGeom>
                <a:avLst/>
                <a:gdLst/>
                <a:ahLst/>
                <a:cxnLst/>
                <a:rect l="l" t="t" r="r" b="b"/>
                <a:pathLst>
                  <a:path w="7" h="8" extrusionOk="0">
                    <a:moveTo>
                      <a:pt x="2" y="6"/>
                    </a:moveTo>
                    <a:lnTo>
                      <a:pt x="5" y="8"/>
                    </a:lnTo>
                    <a:lnTo>
                      <a:pt x="7" y="6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1" name="Google Shape;1401;p15"/>
              <p:cNvSpPr/>
              <p:nvPr/>
            </p:nvSpPr>
            <p:spPr>
              <a:xfrm>
                <a:off x="6986" y="2743"/>
                <a:ext cx="38" cy="41"/>
              </a:xfrm>
              <a:custGeom>
                <a:avLst/>
                <a:gdLst/>
                <a:ahLst/>
                <a:cxnLst/>
                <a:rect l="l" t="t" r="r" b="b"/>
                <a:pathLst>
                  <a:path w="38" h="41" extrusionOk="0">
                    <a:moveTo>
                      <a:pt x="1" y="6"/>
                    </a:moveTo>
                    <a:lnTo>
                      <a:pt x="6" y="14"/>
                    </a:lnTo>
                    <a:lnTo>
                      <a:pt x="9" y="16"/>
                    </a:lnTo>
                    <a:lnTo>
                      <a:pt x="9" y="19"/>
                    </a:lnTo>
                    <a:lnTo>
                      <a:pt x="11" y="20"/>
                    </a:lnTo>
                    <a:lnTo>
                      <a:pt x="13" y="20"/>
                    </a:lnTo>
                    <a:lnTo>
                      <a:pt x="13" y="23"/>
                    </a:lnTo>
                    <a:lnTo>
                      <a:pt x="16" y="25"/>
                    </a:lnTo>
                    <a:lnTo>
                      <a:pt x="17" y="30"/>
                    </a:lnTo>
                    <a:lnTo>
                      <a:pt x="19" y="30"/>
                    </a:lnTo>
                    <a:lnTo>
                      <a:pt x="21" y="30"/>
                    </a:lnTo>
                    <a:lnTo>
                      <a:pt x="22" y="33"/>
                    </a:lnTo>
                    <a:lnTo>
                      <a:pt x="25" y="33"/>
                    </a:lnTo>
                    <a:lnTo>
                      <a:pt x="25" y="36"/>
                    </a:lnTo>
                    <a:lnTo>
                      <a:pt x="28" y="38"/>
                    </a:lnTo>
                    <a:lnTo>
                      <a:pt x="32" y="38"/>
                    </a:lnTo>
                    <a:lnTo>
                      <a:pt x="33" y="39"/>
                    </a:lnTo>
                    <a:lnTo>
                      <a:pt x="35" y="39"/>
                    </a:lnTo>
                    <a:lnTo>
                      <a:pt x="38" y="41"/>
                    </a:lnTo>
                    <a:lnTo>
                      <a:pt x="38" y="36"/>
                    </a:lnTo>
                    <a:lnTo>
                      <a:pt x="35" y="35"/>
                    </a:lnTo>
                    <a:lnTo>
                      <a:pt x="30" y="31"/>
                    </a:lnTo>
                    <a:lnTo>
                      <a:pt x="27" y="25"/>
                    </a:lnTo>
                    <a:lnTo>
                      <a:pt x="24" y="23"/>
                    </a:lnTo>
                    <a:lnTo>
                      <a:pt x="22" y="25"/>
                    </a:lnTo>
                    <a:lnTo>
                      <a:pt x="21" y="19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1" y="9"/>
                    </a:lnTo>
                    <a:lnTo>
                      <a:pt x="8" y="6"/>
                    </a:lnTo>
                    <a:lnTo>
                      <a:pt x="8" y="4"/>
                    </a:lnTo>
                    <a:lnTo>
                      <a:pt x="6" y="3"/>
                    </a:lnTo>
                    <a:lnTo>
                      <a:pt x="5" y="4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2" name="Google Shape;1402;p15"/>
              <p:cNvSpPr/>
              <p:nvPr/>
            </p:nvSpPr>
            <p:spPr>
              <a:xfrm>
                <a:off x="7037" y="2766"/>
                <a:ext cx="5" cy="7"/>
              </a:xfrm>
              <a:custGeom>
                <a:avLst/>
                <a:gdLst/>
                <a:ahLst/>
                <a:cxnLst/>
                <a:rect l="l" t="t" r="r" b="b"/>
                <a:pathLst>
                  <a:path w="5" h="7" extrusionOk="0">
                    <a:moveTo>
                      <a:pt x="5" y="5"/>
                    </a:moveTo>
                    <a:lnTo>
                      <a:pt x="5" y="2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3" name="Google Shape;1403;p15"/>
              <p:cNvSpPr/>
              <p:nvPr/>
            </p:nvSpPr>
            <p:spPr>
              <a:xfrm>
                <a:off x="5611" y="3293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4" name="Google Shape;1404;p15"/>
              <p:cNvSpPr/>
              <p:nvPr/>
            </p:nvSpPr>
            <p:spPr>
              <a:xfrm>
                <a:off x="5577" y="3207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1"/>
                    </a:move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5" name="Google Shape;1405;p15"/>
              <p:cNvSpPr/>
              <p:nvPr/>
            </p:nvSpPr>
            <p:spPr>
              <a:xfrm>
                <a:off x="5569" y="3203"/>
                <a:ext cx="23" cy="2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0" extrusionOk="0">
                    <a:moveTo>
                      <a:pt x="21" y="10"/>
                    </a:moveTo>
                    <a:lnTo>
                      <a:pt x="19" y="8"/>
                    </a:lnTo>
                    <a:lnTo>
                      <a:pt x="16" y="12"/>
                    </a:lnTo>
                    <a:lnTo>
                      <a:pt x="15" y="12"/>
                    </a:lnTo>
                    <a:lnTo>
                      <a:pt x="13" y="8"/>
                    </a:lnTo>
                    <a:lnTo>
                      <a:pt x="15" y="8"/>
                    </a:lnTo>
                    <a:lnTo>
                      <a:pt x="15" y="5"/>
                    </a:lnTo>
                    <a:lnTo>
                      <a:pt x="13" y="7"/>
                    </a:lnTo>
                    <a:lnTo>
                      <a:pt x="11" y="8"/>
                    </a:lnTo>
                    <a:lnTo>
                      <a:pt x="11" y="10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5" y="7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5" y="15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10" y="18"/>
                    </a:lnTo>
                    <a:lnTo>
                      <a:pt x="11" y="18"/>
                    </a:lnTo>
                    <a:lnTo>
                      <a:pt x="13" y="15"/>
                    </a:lnTo>
                    <a:lnTo>
                      <a:pt x="15" y="16"/>
                    </a:lnTo>
                    <a:lnTo>
                      <a:pt x="15" y="18"/>
                    </a:lnTo>
                    <a:lnTo>
                      <a:pt x="16" y="20"/>
                    </a:lnTo>
                    <a:lnTo>
                      <a:pt x="18" y="20"/>
                    </a:lnTo>
                    <a:lnTo>
                      <a:pt x="21" y="18"/>
                    </a:lnTo>
                    <a:lnTo>
                      <a:pt x="21" y="16"/>
                    </a:lnTo>
                    <a:lnTo>
                      <a:pt x="18" y="16"/>
                    </a:lnTo>
                    <a:lnTo>
                      <a:pt x="16" y="15"/>
                    </a:lnTo>
                    <a:lnTo>
                      <a:pt x="18" y="13"/>
                    </a:lnTo>
                    <a:lnTo>
                      <a:pt x="19" y="12"/>
                    </a:lnTo>
                    <a:lnTo>
                      <a:pt x="23" y="13"/>
                    </a:lnTo>
                    <a:lnTo>
                      <a:pt x="23" y="12"/>
                    </a:lnTo>
                    <a:lnTo>
                      <a:pt x="23" y="8"/>
                    </a:lnTo>
                    <a:lnTo>
                      <a:pt x="21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6" name="Google Shape;1406;p15"/>
              <p:cNvSpPr/>
              <p:nvPr/>
            </p:nvSpPr>
            <p:spPr>
              <a:xfrm>
                <a:off x="5486" y="2717"/>
                <a:ext cx="8" cy="10"/>
              </a:xfrm>
              <a:custGeom>
                <a:avLst/>
                <a:gdLst/>
                <a:ahLst/>
                <a:cxnLst/>
                <a:rect l="l" t="t" r="r" b="b"/>
                <a:pathLst>
                  <a:path w="8" h="10" extrusionOk="0">
                    <a:moveTo>
                      <a:pt x="8" y="0"/>
                    </a:move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5" y="10"/>
                    </a:lnTo>
                    <a:lnTo>
                      <a:pt x="8" y="6"/>
                    </a:lnTo>
                    <a:lnTo>
                      <a:pt x="7" y="5"/>
                    </a:lnTo>
                    <a:lnTo>
                      <a:pt x="8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7" name="Google Shape;1407;p15"/>
              <p:cNvSpPr/>
              <p:nvPr/>
            </p:nvSpPr>
            <p:spPr>
              <a:xfrm>
                <a:off x="5458" y="2728"/>
                <a:ext cx="9" cy="10"/>
              </a:xfrm>
              <a:custGeom>
                <a:avLst/>
                <a:gdLst/>
                <a:ahLst/>
                <a:cxnLst/>
                <a:rect l="l" t="t" r="r" b="b"/>
                <a:pathLst>
                  <a:path w="9" h="10" extrusionOk="0">
                    <a:moveTo>
                      <a:pt x="6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3" y="8"/>
                    </a:lnTo>
                    <a:lnTo>
                      <a:pt x="5" y="10"/>
                    </a:lnTo>
                    <a:lnTo>
                      <a:pt x="9" y="7"/>
                    </a:lnTo>
                    <a:lnTo>
                      <a:pt x="8" y="5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8" name="Google Shape;1408;p15"/>
              <p:cNvSpPr/>
              <p:nvPr/>
            </p:nvSpPr>
            <p:spPr>
              <a:xfrm>
                <a:off x="5369" y="2617"/>
                <a:ext cx="0" cy="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3" extrusionOk="0">
                    <a:moveTo>
                      <a:pt x="0" y="3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9" name="Google Shape;1409;p15"/>
              <p:cNvSpPr/>
              <p:nvPr/>
            </p:nvSpPr>
            <p:spPr>
              <a:xfrm>
                <a:off x="5383" y="2668"/>
                <a:ext cx="3" cy="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1" y="1"/>
                    </a:move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0" name="Google Shape;1410;p15"/>
              <p:cNvSpPr/>
              <p:nvPr/>
            </p:nvSpPr>
            <p:spPr>
              <a:xfrm>
                <a:off x="5286" y="2599"/>
                <a:ext cx="106" cy="199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99" extrusionOk="0">
                    <a:moveTo>
                      <a:pt x="103" y="43"/>
                    </a:moveTo>
                    <a:lnTo>
                      <a:pt x="103" y="40"/>
                    </a:lnTo>
                    <a:lnTo>
                      <a:pt x="103" y="40"/>
                    </a:lnTo>
                    <a:lnTo>
                      <a:pt x="103" y="37"/>
                    </a:lnTo>
                    <a:lnTo>
                      <a:pt x="103" y="32"/>
                    </a:lnTo>
                    <a:lnTo>
                      <a:pt x="103" y="30"/>
                    </a:lnTo>
                    <a:lnTo>
                      <a:pt x="103" y="24"/>
                    </a:lnTo>
                    <a:lnTo>
                      <a:pt x="102" y="21"/>
                    </a:lnTo>
                    <a:lnTo>
                      <a:pt x="102" y="14"/>
                    </a:lnTo>
                    <a:lnTo>
                      <a:pt x="100" y="13"/>
                    </a:lnTo>
                    <a:lnTo>
                      <a:pt x="98" y="13"/>
                    </a:lnTo>
                    <a:lnTo>
                      <a:pt x="97" y="10"/>
                    </a:lnTo>
                    <a:lnTo>
                      <a:pt x="97" y="6"/>
                    </a:lnTo>
                    <a:lnTo>
                      <a:pt x="94" y="6"/>
                    </a:lnTo>
                    <a:lnTo>
                      <a:pt x="95" y="3"/>
                    </a:lnTo>
                    <a:lnTo>
                      <a:pt x="94" y="0"/>
                    </a:lnTo>
                    <a:lnTo>
                      <a:pt x="91" y="3"/>
                    </a:lnTo>
                    <a:lnTo>
                      <a:pt x="92" y="5"/>
                    </a:lnTo>
                    <a:lnTo>
                      <a:pt x="89" y="6"/>
                    </a:lnTo>
                    <a:lnTo>
                      <a:pt x="87" y="5"/>
                    </a:lnTo>
                    <a:lnTo>
                      <a:pt x="86" y="5"/>
                    </a:lnTo>
                    <a:lnTo>
                      <a:pt x="87" y="8"/>
                    </a:lnTo>
                    <a:lnTo>
                      <a:pt x="87" y="11"/>
                    </a:lnTo>
                    <a:lnTo>
                      <a:pt x="89" y="13"/>
                    </a:lnTo>
                    <a:lnTo>
                      <a:pt x="89" y="13"/>
                    </a:lnTo>
                    <a:lnTo>
                      <a:pt x="86" y="16"/>
                    </a:lnTo>
                    <a:lnTo>
                      <a:pt x="86" y="19"/>
                    </a:lnTo>
                    <a:lnTo>
                      <a:pt x="84" y="22"/>
                    </a:lnTo>
                    <a:lnTo>
                      <a:pt x="83" y="22"/>
                    </a:lnTo>
                    <a:lnTo>
                      <a:pt x="81" y="24"/>
                    </a:lnTo>
                    <a:lnTo>
                      <a:pt x="79" y="27"/>
                    </a:lnTo>
                    <a:lnTo>
                      <a:pt x="78" y="29"/>
                    </a:lnTo>
                    <a:lnTo>
                      <a:pt x="76" y="27"/>
                    </a:lnTo>
                    <a:lnTo>
                      <a:pt x="76" y="24"/>
                    </a:lnTo>
                    <a:lnTo>
                      <a:pt x="75" y="24"/>
                    </a:lnTo>
                    <a:lnTo>
                      <a:pt x="73" y="26"/>
                    </a:lnTo>
                    <a:lnTo>
                      <a:pt x="73" y="29"/>
                    </a:lnTo>
                    <a:lnTo>
                      <a:pt x="76" y="32"/>
                    </a:lnTo>
                    <a:lnTo>
                      <a:pt x="76" y="34"/>
                    </a:lnTo>
                    <a:lnTo>
                      <a:pt x="76" y="34"/>
                    </a:lnTo>
                    <a:lnTo>
                      <a:pt x="75" y="34"/>
                    </a:lnTo>
                    <a:lnTo>
                      <a:pt x="71" y="34"/>
                    </a:lnTo>
                    <a:lnTo>
                      <a:pt x="71" y="37"/>
                    </a:lnTo>
                    <a:lnTo>
                      <a:pt x="75" y="37"/>
                    </a:lnTo>
                    <a:lnTo>
                      <a:pt x="75" y="40"/>
                    </a:lnTo>
                    <a:lnTo>
                      <a:pt x="73" y="40"/>
                    </a:lnTo>
                    <a:lnTo>
                      <a:pt x="73" y="38"/>
                    </a:lnTo>
                    <a:lnTo>
                      <a:pt x="70" y="40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67" y="42"/>
                    </a:lnTo>
                    <a:lnTo>
                      <a:pt x="67" y="42"/>
                    </a:lnTo>
                    <a:lnTo>
                      <a:pt x="65" y="40"/>
                    </a:lnTo>
                    <a:lnTo>
                      <a:pt x="63" y="42"/>
                    </a:lnTo>
                    <a:lnTo>
                      <a:pt x="65" y="43"/>
                    </a:lnTo>
                    <a:lnTo>
                      <a:pt x="63" y="43"/>
                    </a:lnTo>
                    <a:lnTo>
                      <a:pt x="60" y="46"/>
                    </a:lnTo>
                    <a:lnTo>
                      <a:pt x="62" y="48"/>
                    </a:lnTo>
                    <a:lnTo>
                      <a:pt x="63" y="49"/>
                    </a:lnTo>
                    <a:lnTo>
                      <a:pt x="63" y="51"/>
                    </a:lnTo>
                    <a:lnTo>
                      <a:pt x="62" y="51"/>
                    </a:lnTo>
                    <a:lnTo>
                      <a:pt x="60" y="53"/>
                    </a:lnTo>
                    <a:lnTo>
                      <a:pt x="59" y="51"/>
                    </a:lnTo>
                    <a:lnTo>
                      <a:pt x="59" y="51"/>
                    </a:lnTo>
                    <a:lnTo>
                      <a:pt x="59" y="48"/>
                    </a:lnTo>
                    <a:lnTo>
                      <a:pt x="59" y="48"/>
                    </a:lnTo>
                    <a:lnTo>
                      <a:pt x="52" y="51"/>
                    </a:lnTo>
                    <a:lnTo>
                      <a:pt x="52" y="56"/>
                    </a:lnTo>
                    <a:lnTo>
                      <a:pt x="52" y="57"/>
                    </a:lnTo>
                    <a:lnTo>
                      <a:pt x="52" y="59"/>
                    </a:lnTo>
                    <a:lnTo>
                      <a:pt x="51" y="59"/>
                    </a:lnTo>
                    <a:lnTo>
                      <a:pt x="49" y="57"/>
                    </a:lnTo>
                    <a:lnTo>
                      <a:pt x="49" y="54"/>
                    </a:lnTo>
                    <a:lnTo>
                      <a:pt x="48" y="54"/>
                    </a:lnTo>
                    <a:lnTo>
                      <a:pt x="44" y="57"/>
                    </a:lnTo>
                    <a:lnTo>
                      <a:pt x="41" y="54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40" y="59"/>
                    </a:lnTo>
                    <a:lnTo>
                      <a:pt x="38" y="59"/>
                    </a:lnTo>
                    <a:lnTo>
                      <a:pt x="38" y="59"/>
                    </a:lnTo>
                    <a:lnTo>
                      <a:pt x="38" y="57"/>
                    </a:lnTo>
                    <a:lnTo>
                      <a:pt x="36" y="57"/>
                    </a:lnTo>
                    <a:lnTo>
                      <a:pt x="35" y="59"/>
                    </a:lnTo>
                    <a:lnTo>
                      <a:pt x="33" y="57"/>
                    </a:lnTo>
                    <a:lnTo>
                      <a:pt x="27" y="62"/>
                    </a:lnTo>
                    <a:lnTo>
                      <a:pt x="25" y="62"/>
                    </a:lnTo>
                    <a:lnTo>
                      <a:pt x="25" y="61"/>
                    </a:lnTo>
                    <a:lnTo>
                      <a:pt x="22" y="61"/>
                    </a:lnTo>
                    <a:lnTo>
                      <a:pt x="20" y="62"/>
                    </a:lnTo>
                    <a:lnTo>
                      <a:pt x="20" y="67"/>
                    </a:lnTo>
                    <a:lnTo>
                      <a:pt x="17" y="73"/>
                    </a:lnTo>
                    <a:lnTo>
                      <a:pt x="17" y="75"/>
                    </a:lnTo>
                    <a:lnTo>
                      <a:pt x="12" y="80"/>
                    </a:lnTo>
                    <a:lnTo>
                      <a:pt x="12" y="81"/>
                    </a:lnTo>
                    <a:lnTo>
                      <a:pt x="16" y="83"/>
                    </a:lnTo>
                    <a:lnTo>
                      <a:pt x="14" y="86"/>
                    </a:lnTo>
                    <a:lnTo>
                      <a:pt x="14" y="89"/>
                    </a:lnTo>
                    <a:lnTo>
                      <a:pt x="14" y="93"/>
                    </a:lnTo>
                    <a:lnTo>
                      <a:pt x="19" y="101"/>
                    </a:lnTo>
                    <a:lnTo>
                      <a:pt x="19" y="102"/>
                    </a:lnTo>
                    <a:lnTo>
                      <a:pt x="20" y="105"/>
                    </a:lnTo>
                    <a:lnTo>
                      <a:pt x="20" y="107"/>
                    </a:lnTo>
                    <a:lnTo>
                      <a:pt x="19" y="108"/>
                    </a:lnTo>
                    <a:lnTo>
                      <a:pt x="19" y="110"/>
                    </a:lnTo>
                    <a:lnTo>
                      <a:pt x="19" y="116"/>
                    </a:lnTo>
                    <a:lnTo>
                      <a:pt x="16" y="120"/>
                    </a:lnTo>
                    <a:lnTo>
                      <a:pt x="14" y="123"/>
                    </a:lnTo>
                    <a:lnTo>
                      <a:pt x="12" y="123"/>
                    </a:lnTo>
                    <a:lnTo>
                      <a:pt x="12" y="126"/>
                    </a:lnTo>
                    <a:lnTo>
                      <a:pt x="9" y="128"/>
                    </a:lnTo>
                    <a:lnTo>
                      <a:pt x="9" y="132"/>
                    </a:lnTo>
                    <a:lnTo>
                      <a:pt x="8" y="134"/>
                    </a:lnTo>
                    <a:lnTo>
                      <a:pt x="3" y="136"/>
                    </a:lnTo>
                    <a:lnTo>
                      <a:pt x="3" y="137"/>
                    </a:lnTo>
                    <a:lnTo>
                      <a:pt x="3" y="142"/>
                    </a:lnTo>
                    <a:lnTo>
                      <a:pt x="0" y="145"/>
                    </a:lnTo>
                    <a:lnTo>
                      <a:pt x="0" y="148"/>
                    </a:lnTo>
                    <a:lnTo>
                      <a:pt x="0" y="150"/>
                    </a:lnTo>
                    <a:lnTo>
                      <a:pt x="0" y="152"/>
                    </a:lnTo>
                    <a:lnTo>
                      <a:pt x="0" y="156"/>
                    </a:lnTo>
                    <a:lnTo>
                      <a:pt x="3" y="161"/>
                    </a:lnTo>
                    <a:lnTo>
                      <a:pt x="3" y="164"/>
                    </a:lnTo>
                    <a:lnTo>
                      <a:pt x="3" y="166"/>
                    </a:lnTo>
                    <a:lnTo>
                      <a:pt x="6" y="167"/>
                    </a:lnTo>
                    <a:lnTo>
                      <a:pt x="6" y="167"/>
                    </a:lnTo>
                    <a:lnTo>
                      <a:pt x="6" y="167"/>
                    </a:lnTo>
                    <a:lnTo>
                      <a:pt x="3" y="169"/>
                    </a:lnTo>
                    <a:lnTo>
                      <a:pt x="3" y="172"/>
                    </a:lnTo>
                    <a:lnTo>
                      <a:pt x="3" y="175"/>
                    </a:lnTo>
                    <a:lnTo>
                      <a:pt x="3" y="182"/>
                    </a:lnTo>
                    <a:lnTo>
                      <a:pt x="4" y="183"/>
                    </a:lnTo>
                    <a:lnTo>
                      <a:pt x="4" y="185"/>
                    </a:lnTo>
                    <a:lnTo>
                      <a:pt x="6" y="187"/>
                    </a:lnTo>
                    <a:lnTo>
                      <a:pt x="8" y="188"/>
                    </a:lnTo>
                    <a:lnTo>
                      <a:pt x="9" y="190"/>
                    </a:lnTo>
                    <a:lnTo>
                      <a:pt x="11" y="191"/>
                    </a:lnTo>
                    <a:lnTo>
                      <a:pt x="12" y="195"/>
                    </a:lnTo>
                    <a:lnTo>
                      <a:pt x="14" y="193"/>
                    </a:lnTo>
                    <a:lnTo>
                      <a:pt x="14" y="195"/>
                    </a:lnTo>
                    <a:lnTo>
                      <a:pt x="17" y="195"/>
                    </a:lnTo>
                    <a:lnTo>
                      <a:pt x="19" y="198"/>
                    </a:lnTo>
                    <a:lnTo>
                      <a:pt x="20" y="198"/>
                    </a:lnTo>
                    <a:lnTo>
                      <a:pt x="20" y="199"/>
                    </a:lnTo>
                    <a:lnTo>
                      <a:pt x="22" y="199"/>
                    </a:lnTo>
                    <a:lnTo>
                      <a:pt x="24" y="199"/>
                    </a:lnTo>
                    <a:lnTo>
                      <a:pt x="27" y="199"/>
                    </a:lnTo>
                    <a:lnTo>
                      <a:pt x="30" y="198"/>
                    </a:lnTo>
                    <a:lnTo>
                      <a:pt x="33" y="195"/>
                    </a:lnTo>
                    <a:lnTo>
                      <a:pt x="41" y="193"/>
                    </a:lnTo>
                    <a:lnTo>
                      <a:pt x="44" y="193"/>
                    </a:lnTo>
                    <a:lnTo>
                      <a:pt x="49" y="191"/>
                    </a:lnTo>
                    <a:lnTo>
                      <a:pt x="51" y="190"/>
                    </a:lnTo>
                    <a:lnTo>
                      <a:pt x="52" y="190"/>
                    </a:lnTo>
                    <a:lnTo>
                      <a:pt x="54" y="185"/>
                    </a:lnTo>
                    <a:lnTo>
                      <a:pt x="55" y="182"/>
                    </a:lnTo>
                    <a:lnTo>
                      <a:pt x="55" y="179"/>
                    </a:lnTo>
                    <a:lnTo>
                      <a:pt x="59" y="177"/>
                    </a:lnTo>
                    <a:lnTo>
                      <a:pt x="59" y="172"/>
                    </a:lnTo>
                    <a:lnTo>
                      <a:pt x="59" y="172"/>
                    </a:lnTo>
                    <a:lnTo>
                      <a:pt x="60" y="171"/>
                    </a:lnTo>
                    <a:lnTo>
                      <a:pt x="62" y="166"/>
                    </a:lnTo>
                    <a:lnTo>
                      <a:pt x="60" y="166"/>
                    </a:lnTo>
                    <a:lnTo>
                      <a:pt x="62" y="166"/>
                    </a:lnTo>
                    <a:lnTo>
                      <a:pt x="65" y="161"/>
                    </a:lnTo>
                    <a:lnTo>
                      <a:pt x="67" y="152"/>
                    </a:lnTo>
                    <a:lnTo>
                      <a:pt x="68" y="147"/>
                    </a:lnTo>
                    <a:lnTo>
                      <a:pt x="70" y="144"/>
                    </a:lnTo>
                    <a:lnTo>
                      <a:pt x="71" y="139"/>
                    </a:lnTo>
                    <a:lnTo>
                      <a:pt x="75" y="132"/>
                    </a:lnTo>
                    <a:lnTo>
                      <a:pt x="79" y="120"/>
                    </a:lnTo>
                    <a:lnTo>
                      <a:pt x="81" y="116"/>
                    </a:lnTo>
                    <a:lnTo>
                      <a:pt x="81" y="112"/>
                    </a:lnTo>
                    <a:lnTo>
                      <a:pt x="84" y="107"/>
                    </a:lnTo>
                    <a:lnTo>
                      <a:pt x="84" y="104"/>
                    </a:lnTo>
                    <a:lnTo>
                      <a:pt x="87" y="99"/>
                    </a:lnTo>
                    <a:lnTo>
                      <a:pt x="89" y="91"/>
                    </a:lnTo>
                    <a:lnTo>
                      <a:pt x="91" y="86"/>
                    </a:lnTo>
                    <a:lnTo>
                      <a:pt x="92" y="85"/>
                    </a:lnTo>
                    <a:lnTo>
                      <a:pt x="92" y="80"/>
                    </a:lnTo>
                    <a:lnTo>
                      <a:pt x="92" y="78"/>
                    </a:lnTo>
                    <a:lnTo>
                      <a:pt x="92" y="75"/>
                    </a:lnTo>
                    <a:lnTo>
                      <a:pt x="95" y="70"/>
                    </a:lnTo>
                    <a:lnTo>
                      <a:pt x="95" y="69"/>
                    </a:lnTo>
                    <a:lnTo>
                      <a:pt x="97" y="65"/>
                    </a:lnTo>
                    <a:lnTo>
                      <a:pt x="97" y="62"/>
                    </a:lnTo>
                    <a:lnTo>
                      <a:pt x="95" y="62"/>
                    </a:lnTo>
                    <a:lnTo>
                      <a:pt x="97" y="59"/>
                    </a:lnTo>
                    <a:lnTo>
                      <a:pt x="97" y="56"/>
                    </a:lnTo>
                    <a:lnTo>
                      <a:pt x="95" y="54"/>
                    </a:lnTo>
                    <a:lnTo>
                      <a:pt x="95" y="51"/>
                    </a:lnTo>
                    <a:lnTo>
                      <a:pt x="97" y="51"/>
                    </a:lnTo>
                    <a:lnTo>
                      <a:pt x="98" y="51"/>
                    </a:lnTo>
                    <a:lnTo>
                      <a:pt x="98" y="54"/>
                    </a:lnTo>
                    <a:lnTo>
                      <a:pt x="102" y="57"/>
                    </a:lnTo>
                    <a:lnTo>
                      <a:pt x="103" y="59"/>
                    </a:lnTo>
                    <a:lnTo>
                      <a:pt x="105" y="56"/>
                    </a:lnTo>
                    <a:lnTo>
                      <a:pt x="105" y="54"/>
                    </a:lnTo>
                    <a:lnTo>
                      <a:pt x="105" y="53"/>
                    </a:lnTo>
                    <a:lnTo>
                      <a:pt x="105" y="51"/>
                    </a:lnTo>
                    <a:lnTo>
                      <a:pt x="106" y="49"/>
                    </a:lnTo>
                    <a:lnTo>
                      <a:pt x="106" y="46"/>
                    </a:lnTo>
                    <a:lnTo>
                      <a:pt x="103" y="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1" name="Google Shape;1411;p15"/>
              <p:cNvSpPr/>
              <p:nvPr/>
            </p:nvSpPr>
            <p:spPr>
              <a:xfrm>
                <a:off x="5369" y="2610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2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2" name="Google Shape;1412;p15"/>
              <p:cNvSpPr/>
              <p:nvPr/>
            </p:nvSpPr>
            <p:spPr>
              <a:xfrm>
                <a:off x="5362" y="2617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lnTo>
                      <a:pt x="5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3" name="Google Shape;1413;p15"/>
              <p:cNvSpPr/>
              <p:nvPr/>
            </p:nvSpPr>
            <p:spPr>
              <a:xfrm>
                <a:off x="5112" y="2578"/>
                <a:ext cx="147" cy="236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36" extrusionOk="0">
                    <a:moveTo>
                      <a:pt x="143" y="2"/>
                    </a:moveTo>
                    <a:lnTo>
                      <a:pt x="142" y="2"/>
                    </a:lnTo>
                    <a:lnTo>
                      <a:pt x="140" y="3"/>
                    </a:lnTo>
                    <a:lnTo>
                      <a:pt x="137" y="5"/>
                    </a:lnTo>
                    <a:lnTo>
                      <a:pt x="135" y="5"/>
                    </a:lnTo>
                    <a:lnTo>
                      <a:pt x="132" y="8"/>
                    </a:lnTo>
                    <a:lnTo>
                      <a:pt x="129" y="8"/>
                    </a:lnTo>
                    <a:lnTo>
                      <a:pt x="129" y="10"/>
                    </a:lnTo>
                    <a:lnTo>
                      <a:pt x="126" y="10"/>
                    </a:lnTo>
                    <a:lnTo>
                      <a:pt x="124" y="8"/>
                    </a:lnTo>
                    <a:lnTo>
                      <a:pt x="120" y="10"/>
                    </a:lnTo>
                    <a:lnTo>
                      <a:pt x="118" y="11"/>
                    </a:lnTo>
                    <a:lnTo>
                      <a:pt x="115" y="11"/>
                    </a:lnTo>
                    <a:lnTo>
                      <a:pt x="113" y="10"/>
                    </a:lnTo>
                    <a:lnTo>
                      <a:pt x="112" y="11"/>
                    </a:lnTo>
                    <a:lnTo>
                      <a:pt x="108" y="10"/>
                    </a:lnTo>
                    <a:lnTo>
                      <a:pt x="108" y="11"/>
                    </a:lnTo>
                    <a:lnTo>
                      <a:pt x="108" y="13"/>
                    </a:lnTo>
                    <a:lnTo>
                      <a:pt x="108" y="15"/>
                    </a:lnTo>
                    <a:lnTo>
                      <a:pt x="104" y="15"/>
                    </a:lnTo>
                    <a:lnTo>
                      <a:pt x="100" y="16"/>
                    </a:lnTo>
                    <a:lnTo>
                      <a:pt x="99" y="15"/>
                    </a:lnTo>
                    <a:lnTo>
                      <a:pt x="97" y="15"/>
                    </a:lnTo>
                    <a:lnTo>
                      <a:pt x="97" y="15"/>
                    </a:lnTo>
                    <a:lnTo>
                      <a:pt x="96" y="13"/>
                    </a:lnTo>
                    <a:lnTo>
                      <a:pt x="94" y="15"/>
                    </a:lnTo>
                    <a:lnTo>
                      <a:pt x="92" y="15"/>
                    </a:lnTo>
                    <a:lnTo>
                      <a:pt x="89" y="16"/>
                    </a:lnTo>
                    <a:lnTo>
                      <a:pt x="86" y="18"/>
                    </a:lnTo>
                    <a:lnTo>
                      <a:pt x="86" y="16"/>
                    </a:lnTo>
                    <a:lnTo>
                      <a:pt x="84" y="15"/>
                    </a:lnTo>
                    <a:lnTo>
                      <a:pt x="83" y="15"/>
                    </a:lnTo>
                    <a:lnTo>
                      <a:pt x="81" y="15"/>
                    </a:lnTo>
                    <a:lnTo>
                      <a:pt x="80" y="13"/>
                    </a:lnTo>
                    <a:lnTo>
                      <a:pt x="80" y="13"/>
                    </a:lnTo>
                    <a:lnTo>
                      <a:pt x="77" y="13"/>
                    </a:lnTo>
                    <a:lnTo>
                      <a:pt x="77" y="13"/>
                    </a:lnTo>
                    <a:lnTo>
                      <a:pt x="73" y="15"/>
                    </a:lnTo>
                    <a:lnTo>
                      <a:pt x="61" y="15"/>
                    </a:lnTo>
                    <a:lnTo>
                      <a:pt x="57" y="27"/>
                    </a:lnTo>
                    <a:lnTo>
                      <a:pt x="59" y="40"/>
                    </a:lnTo>
                    <a:lnTo>
                      <a:pt x="64" y="42"/>
                    </a:lnTo>
                    <a:lnTo>
                      <a:pt x="65" y="45"/>
                    </a:lnTo>
                    <a:lnTo>
                      <a:pt x="67" y="45"/>
                    </a:lnTo>
                    <a:lnTo>
                      <a:pt x="69" y="47"/>
                    </a:lnTo>
                    <a:lnTo>
                      <a:pt x="73" y="51"/>
                    </a:lnTo>
                    <a:lnTo>
                      <a:pt x="73" y="53"/>
                    </a:lnTo>
                    <a:lnTo>
                      <a:pt x="78" y="58"/>
                    </a:lnTo>
                    <a:lnTo>
                      <a:pt x="78" y="61"/>
                    </a:lnTo>
                    <a:lnTo>
                      <a:pt x="80" y="63"/>
                    </a:lnTo>
                    <a:lnTo>
                      <a:pt x="80" y="64"/>
                    </a:lnTo>
                    <a:lnTo>
                      <a:pt x="78" y="64"/>
                    </a:lnTo>
                    <a:lnTo>
                      <a:pt x="77" y="66"/>
                    </a:lnTo>
                    <a:lnTo>
                      <a:pt x="75" y="66"/>
                    </a:lnTo>
                    <a:lnTo>
                      <a:pt x="75" y="67"/>
                    </a:lnTo>
                    <a:lnTo>
                      <a:pt x="77" y="69"/>
                    </a:lnTo>
                    <a:lnTo>
                      <a:pt x="75" y="70"/>
                    </a:lnTo>
                    <a:lnTo>
                      <a:pt x="77" y="72"/>
                    </a:lnTo>
                    <a:lnTo>
                      <a:pt x="77" y="77"/>
                    </a:lnTo>
                    <a:lnTo>
                      <a:pt x="77" y="78"/>
                    </a:lnTo>
                    <a:lnTo>
                      <a:pt x="73" y="80"/>
                    </a:lnTo>
                    <a:lnTo>
                      <a:pt x="72" y="82"/>
                    </a:lnTo>
                    <a:lnTo>
                      <a:pt x="70" y="85"/>
                    </a:lnTo>
                    <a:lnTo>
                      <a:pt x="70" y="88"/>
                    </a:lnTo>
                    <a:lnTo>
                      <a:pt x="69" y="90"/>
                    </a:lnTo>
                    <a:lnTo>
                      <a:pt x="69" y="93"/>
                    </a:lnTo>
                    <a:lnTo>
                      <a:pt x="69" y="96"/>
                    </a:lnTo>
                    <a:lnTo>
                      <a:pt x="65" y="96"/>
                    </a:lnTo>
                    <a:lnTo>
                      <a:pt x="65" y="94"/>
                    </a:lnTo>
                    <a:lnTo>
                      <a:pt x="65" y="93"/>
                    </a:lnTo>
                    <a:lnTo>
                      <a:pt x="64" y="91"/>
                    </a:lnTo>
                    <a:lnTo>
                      <a:pt x="62" y="90"/>
                    </a:lnTo>
                    <a:lnTo>
                      <a:pt x="61" y="88"/>
                    </a:lnTo>
                    <a:lnTo>
                      <a:pt x="59" y="86"/>
                    </a:lnTo>
                    <a:lnTo>
                      <a:pt x="56" y="83"/>
                    </a:lnTo>
                    <a:lnTo>
                      <a:pt x="56" y="80"/>
                    </a:lnTo>
                    <a:lnTo>
                      <a:pt x="54" y="77"/>
                    </a:lnTo>
                    <a:lnTo>
                      <a:pt x="54" y="75"/>
                    </a:lnTo>
                    <a:lnTo>
                      <a:pt x="56" y="72"/>
                    </a:lnTo>
                    <a:lnTo>
                      <a:pt x="56" y="69"/>
                    </a:lnTo>
                    <a:lnTo>
                      <a:pt x="59" y="66"/>
                    </a:lnTo>
                    <a:lnTo>
                      <a:pt x="59" y="63"/>
                    </a:lnTo>
                    <a:lnTo>
                      <a:pt x="59" y="59"/>
                    </a:lnTo>
                    <a:lnTo>
                      <a:pt x="59" y="58"/>
                    </a:lnTo>
                    <a:lnTo>
                      <a:pt x="54" y="56"/>
                    </a:lnTo>
                    <a:lnTo>
                      <a:pt x="51" y="56"/>
                    </a:lnTo>
                    <a:lnTo>
                      <a:pt x="51" y="58"/>
                    </a:lnTo>
                    <a:lnTo>
                      <a:pt x="49" y="58"/>
                    </a:lnTo>
                    <a:lnTo>
                      <a:pt x="48" y="58"/>
                    </a:lnTo>
                    <a:lnTo>
                      <a:pt x="45" y="56"/>
                    </a:lnTo>
                    <a:lnTo>
                      <a:pt x="45" y="55"/>
                    </a:lnTo>
                    <a:lnTo>
                      <a:pt x="45" y="53"/>
                    </a:lnTo>
                    <a:lnTo>
                      <a:pt x="43" y="53"/>
                    </a:lnTo>
                    <a:lnTo>
                      <a:pt x="43" y="51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35" y="53"/>
                    </a:lnTo>
                    <a:lnTo>
                      <a:pt x="26" y="56"/>
                    </a:lnTo>
                    <a:lnTo>
                      <a:pt x="24" y="58"/>
                    </a:lnTo>
                    <a:lnTo>
                      <a:pt x="10" y="63"/>
                    </a:lnTo>
                    <a:lnTo>
                      <a:pt x="6" y="63"/>
                    </a:lnTo>
                    <a:lnTo>
                      <a:pt x="2" y="66"/>
                    </a:lnTo>
                    <a:lnTo>
                      <a:pt x="0" y="67"/>
                    </a:lnTo>
                    <a:lnTo>
                      <a:pt x="2" y="72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6" y="78"/>
                    </a:lnTo>
                    <a:lnTo>
                      <a:pt x="8" y="80"/>
                    </a:lnTo>
                    <a:lnTo>
                      <a:pt x="10" y="80"/>
                    </a:lnTo>
                    <a:lnTo>
                      <a:pt x="11" y="80"/>
                    </a:lnTo>
                    <a:lnTo>
                      <a:pt x="11" y="78"/>
                    </a:lnTo>
                    <a:lnTo>
                      <a:pt x="16" y="80"/>
                    </a:lnTo>
                    <a:lnTo>
                      <a:pt x="19" y="82"/>
                    </a:lnTo>
                    <a:lnTo>
                      <a:pt x="22" y="85"/>
                    </a:lnTo>
                    <a:lnTo>
                      <a:pt x="24" y="86"/>
                    </a:lnTo>
                    <a:lnTo>
                      <a:pt x="29" y="86"/>
                    </a:lnTo>
                    <a:lnTo>
                      <a:pt x="30" y="88"/>
                    </a:lnTo>
                    <a:lnTo>
                      <a:pt x="32" y="90"/>
                    </a:lnTo>
                    <a:lnTo>
                      <a:pt x="35" y="90"/>
                    </a:lnTo>
                    <a:lnTo>
                      <a:pt x="37" y="93"/>
                    </a:lnTo>
                    <a:lnTo>
                      <a:pt x="35" y="94"/>
                    </a:lnTo>
                    <a:lnTo>
                      <a:pt x="35" y="98"/>
                    </a:lnTo>
                    <a:lnTo>
                      <a:pt x="35" y="99"/>
                    </a:lnTo>
                    <a:lnTo>
                      <a:pt x="35" y="101"/>
                    </a:lnTo>
                    <a:lnTo>
                      <a:pt x="35" y="102"/>
                    </a:lnTo>
                    <a:lnTo>
                      <a:pt x="33" y="104"/>
                    </a:lnTo>
                    <a:lnTo>
                      <a:pt x="33" y="109"/>
                    </a:lnTo>
                    <a:lnTo>
                      <a:pt x="32" y="110"/>
                    </a:lnTo>
                    <a:lnTo>
                      <a:pt x="33" y="112"/>
                    </a:lnTo>
                    <a:lnTo>
                      <a:pt x="35" y="112"/>
                    </a:lnTo>
                    <a:lnTo>
                      <a:pt x="35" y="114"/>
                    </a:lnTo>
                    <a:lnTo>
                      <a:pt x="32" y="115"/>
                    </a:lnTo>
                    <a:lnTo>
                      <a:pt x="32" y="118"/>
                    </a:lnTo>
                    <a:lnTo>
                      <a:pt x="32" y="122"/>
                    </a:lnTo>
                    <a:lnTo>
                      <a:pt x="30" y="122"/>
                    </a:lnTo>
                    <a:lnTo>
                      <a:pt x="30" y="123"/>
                    </a:lnTo>
                    <a:lnTo>
                      <a:pt x="32" y="125"/>
                    </a:lnTo>
                    <a:lnTo>
                      <a:pt x="33" y="128"/>
                    </a:lnTo>
                    <a:lnTo>
                      <a:pt x="32" y="128"/>
                    </a:lnTo>
                    <a:lnTo>
                      <a:pt x="32" y="131"/>
                    </a:lnTo>
                    <a:lnTo>
                      <a:pt x="33" y="133"/>
                    </a:lnTo>
                    <a:lnTo>
                      <a:pt x="33" y="134"/>
                    </a:lnTo>
                    <a:lnTo>
                      <a:pt x="32" y="137"/>
                    </a:lnTo>
                    <a:lnTo>
                      <a:pt x="29" y="139"/>
                    </a:lnTo>
                    <a:lnTo>
                      <a:pt x="29" y="141"/>
                    </a:lnTo>
                    <a:lnTo>
                      <a:pt x="27" y="141"/>
                    </a:lnTo>
                    <a:lnTo>
                      <a:pt x="26" y="144"/>
                    </a:lnTo>
                    <a:lnTo>
                      <a:pt x="27" y="145"/>
                    </a:lnTo>
                    <a:lnTo>
                      <a:pt x="26" y="147"/>
                    </a:lnTo>
                    <a:lnTo>
                      <a:pt x="26" y="152"/>
                    </a:lnTo>
                    <a:lnTo>
                      <a:pt x="26" y="153"/>
                    </a:lnTo>
                    <a:lnTo>
                      <a:pt x="26" y="158"/>
                    </a:lnTo>
                    <a:lnTo>
                      <a:pt x="10" y="173"/>
                    </a:lnTo>
                    <a:lnTo>
                      <a:pt x="10" y="174"/>
                    </a:lnTo>
                    <a:lnTo>
                      <a:pt x="11" y="177"/>
                    </a:lnTo>
                    <a:lnTo>
                      <a:pt x="11" y="181"/>
                    </a:lnTo>
                    <a:lnTo>
                      <a:pt x="13" y="185"/>
                    </a:lnTo>
                    <a:lnTo>
                      <a:pt x="13" y="192"/>
                    </a:lnTo>
                    <a:lnTo>
                      <a:pt x="13" y="192"/>
                    </a:lnTo>
                    <a:lnTo>
                      <a:pt x="13" y="195"/>
                    </a:lnTo>
                    <a:lnTo>
                      <a:pt x="14" y="198"/>
                    </a:lnTo>
                    <a:lnTo>
                      <a:pt x="14" y="201"/>
                    </a:lnTo>
                    <a:lnTo>
                      <a:pt x="14" y="211"/>
                    </a:lnTo>
                    <a:lnTo>
                      <a:pt x="14" y="216"/>
                    </a:lnTo>
                    <a:lnTo>
                      <a:pt x="13" y="220"/>
                    </a:lnTo>
                    <a:lnTo>
                      <a:pt x="13" y="225"/>
                    </a:lnTo>
                    <a:lnTo>
                      <a:pt x="14" y="225"/>
                    </a:lnTo>
                    <a:lnTo>
                      <a:pt x="14" y="225"/>
                    </a:lnTo>
                    <a:lnTo>
                      <a:pt x="16" y="227"/>
                    </a:lnTo>
                    <a:lnTo>
                      <a:pt x="18" y="230"/>
                    </a:lnTo>
                    <a:lnTo>
                      <a:pt x="18" y="230"/>
                    </a:lnTo>
                    <a:lnTo>
                      <a:pt x="18" y="232"/>
                    </a:lnTo>
                    <a:lnTo>
                      <a:pt x="16" y="235"/>
                    </a:lnTo>
                    <a:lnTo>
                      <a:pt x="18" y="236"/>
                    </a:lnTo>
                    <a:lnTo>
                      <a:pt x="18" y="235"/>
                    </a:lnTo>
                    <a:lnTo>
                      <a:pt x="22" y="236"/>
                    </a:lnTo>
                    <a:lnTo>
                      <a:pt x="26" y="236"/>
                    </a:lnTo>
                    <a:lnTo>
                      <a:pt x="26" y="235"/>
                    </a:lnTo>
                    <a:lnTo>
                      <a:pt x="27" y="232"/>
                    </a:lnTo>
                    <a:lnTo>
                      <a:pt x="27" y="228"/>
                    </a:lnTo>
                    <a:lnTo>
                      <a:pt x="27" y="227"/>
                    </a:lnTo>
                    <a:lnTo>
                      <a:pt x="27" y="227"/>
                    </a:lnTo>
                    <a:lnTo>
                      <a:pt x="26" y="228"/>
                    </a:lnTo>
                    <a:lnTo>
                      <a:pt x="24" y="228"/>
                    </a:lnTo>
                    <a:lnTo>
                      <a:pt x="22" y="230"/>
                    </a:lnTo>
                    <a:lnTo>
                      <a:pt x="22" y="228"/>
                    </a:lnTo>
                    <a:lnTo>
                      <a:pt x="22" y="225"/>
                    </a:lnTo>
                    <a:lnTo>
                      <a:pt x="21" y="224"/>
                    </a:lnTo>
                    <a:lnTo>
                      <a:pt x="22" y="224"/>
                    </a:lnTo>
                    <a:lnTo>
                      <a:pt x="24" y="224"/>
                    </a:lnTo>
                    <a:lnTo>
                      <a:pt x="26" y="220"/>
                    </a:lnTo>
                    <a:lnTo>
                      <a:pt x="27" y="219"/>
                    </a:lnTo>
                    <a:lnTo>
                      <a:pt x="27" y="217"/>
                    </a:lnTo>
                    <a:lnTo>
                      <a:pt x="32" y="216"/>
                    </a:lnTo>
                    <a:lnTo>
                      <a:pt x="37" y="211"/>
                    </a:lnTo>
                    <a:lnTo>
                      <a:pt x="48" y="209"/>
                    </a:lnTo>
                    <a:lnTo>
                      <a:pt x="57" y="204"/>
                    </a:lnTo>
                    <a:lnTo>
                      <a:pt x="62" y="200"/>
                    </a:lnTo>
                    <a:lnTo>
                      <a:pt x="64" y="196"/>
                    </a:lnTo>
                    <a:lnTo>
                      <a:pt x="65" y="193"/>
                    </a:lnTo>
                    <a:lnTo>
                      <a:pt x="65" y="192"/>
                    </a:lnTo>
                    <a:lnTo>
                      <a:pt x="62" y="193"/>
                    </a:lnTo>
                    <a:lnTo>
                      <a:pt x="62" y="190"/>
                    </a:lnTo>
                    <a:lnTo>
                      <a:pt x="62" y="190"/>
                    </a:lnTo>
                    <a:lnTo>
                      <a:pt x="64" y="187"/>
                    </a:lnTo>
                    <a:lnTo>
                      <a:pt x="64" y="185"/>
                    </a:lnTo>
                    <a:lnTo>
                      <a:pt x="64" y="184"/>
                    </a:lnTo>
                    <a:lnTo>
                      <a:pt x="65" y="179"/>
                    </a:lnTo>
                    <a:lnTo>
                      <a:pt x="65" y="179"/>
                    </a:lnTo>
                    <a:lnTo>
                      <a:pt x="65" y="174"/>
                    </a:lnTo>
                    <a:lnTo>
                      <a:pt x="67" y="173"/>
                    </a:lnTo>
                    <a:lnTo>
                      <a:pt x="67" y="169"/>
                    </a:lnTo>
                    <a:lnTo>
                      <a:pt x="67" y="169"/>
                    </a:lnTo>
                    <a:lnTo>
                      <a:pt x="65" y="166"/>
                    </a:lnTo>
                    <a:lnTo>
                      <a:pt x="64" y="169"/>
                    </a:lnTo>
                    <a:lnTo>
                      <a:pt x="64" y="173"/>
                    </a:lnTo>
                    <a:lnTo>
                      <a:pt x="64" y="173"/>
                    </a:lnTo>
                    <a:lnTo>
                      <a:pt x="62" y="169"/>
                    </a:lnTo>
                    <a:lnTo>
                      <a:pt x="64" y="161"/>
                    </a:lnTo>
                    <a:lnTo>
                      <a:pt x="62" y="158"/>
                    </a:lnTo>
                    <a:lnTo>
                      <a:pt x="62" y="155"/>
                    </a:lnTo>
                    <a:lnTo>
                      <a:pt x="61" y="152"/>
                    </a:lnTo>
                    <a:lnTo>
                      <a:pt x="59" y="152"/>
                    </a:lnTo>
                    <a:lnTo>
                      <a:pt x="61" y="150"/>
                    </a:lnTo>
                    <a:lnTo>
                      <a:pt x="61" y="149"/>
                    </a:lnTo>
                    <a:lnTo>
                      <a:pt x="56" y="142"/>
                    </a:lnTo>
                    <a:lnTo>
                      <a:pt x="57" y="141"/>
                    </a:lnTo>
                    <a:lnTo>
                      <a:pt x="57" y="137"/>
                    </a:lnTo>
                    <a:lnTo>
                      <a:pt x="59" y="137"/>
                    </a:lnTo>
                    <a:lnTo>
                      <a:pt x="59" y="134"/>
                    </a:lnTo>
                    <a:lnTo>
                      <a:pt x="57" y="133"/>
                    </a:lnTo>
                    <a:lnTo>
                      <a:pt x="57" y="131"/>
                    </a:lnTo>
                    <a:lnTo>
                      <a:pt x="59" y="131"/>
                    </a:lnTo>
                    <a:lnTo>
                      <a:pt x="61" y="133"/>
                    </a:lnTo>
                    <a:lnTo>
                      <a:pt x="62" y="131"/>
                    </a:lnTo>
                    <a:lnTo>
                      <a:pt x="65" y="131"/>
                    </a:lnTo>
                    <a:lnTo>
                      <a:pt x="69" y="129"/>
                    </a:lnTo>
                    <a:lnTo>
                      <a:pt x="69" y="126"/>
                    </a:lnTo>
                    <a:lnTo>
                      <a:pt x="75" y="122"/>
                    </a:lnTo>
                    <a:lnTo>
                      <a:pt x="80" y="122"/>
                    </a:lnTo>
                    <a:lnTo>
                      <a:pt x="78" y="120"/>
                    </a:lnTo>
                    <a:lnTo>
                      <a:pt x="80" y="118"/>
                    </a:lnTo>
                    <a:lnTo>
                      <a:pt x="81" y="118"/>
                    </a:lnTo>
                    <a:lnTo>
                      <a:pt x="81" y="117"/>
                    </a:lnTo>
                    <a:lnTo>
                      <a:pt x="88" y="114"/>
                    </a:lnTo>
                    <a:lnTo>
                      <a:pt x="88" y="110"/>
                    </a:lnTo>
                    <a:lnTo>
                      <a:pt x="89" y="110"/>
                    </a:lnTo>
                    <a:lnTo>
                      <a:pt x="91" y="107"/>
                    </a:lnTo>
                    <a:lnTo>
                      <a:pt x="91" y="109"/>
                    </a:lnTo>
                    <a:lnTo>
                      <a:pt x="92" y="109"/>
                    </a:lnTo>
                    <a:lnTo>
                      <a:pt x="96" y="104"/>
                    </a:lnTo>
                    <a:lnTo>
                      <a:pt x="96" y="102"/>
                    </a:lnTo>
                    <a:lnTo>
                      <a:pt x="97" y="102"/>
                    </a:lnTo>
                    <a:lnTo>
                      <a:pt x="104" y="99"/>
                    </a:lnTo>
                    <a:lnTo>
                      <a:pt x="107" y="98"/>
                    </a:lnTo>
                    <a:lnTo>
                      <a:pt x="108" y="96"/>
                    </a:lnTo>
                    <a:lnTo>
                      <a:pt x="112" y="98"/>
                    </a:lnTo>
                    <a:lnTo>
                      <a:pt x="120" y="93"/>
                    </a:lnTo>
                    <a:lnTo>
                      <a:pt x="121" y="90"/>
                    </a:lnTo>
                    <a:lnTo>
                      <a:pt x="123" y="90"/>
                    </a:lnTo>
                    <a:lnTo>
                      <a:pt x="131" y="85"/>
                    </a:lnTo>
                    <a:lnTo>
                      <a:pt x="131" y="83"/>
                    </a:lnTo>
                    <a:lnTo>
                      <a:pt x="134" y="82"/>
                    </a:lnTo>
                    <a:lnTo>
                      <a:pt x="137" y="78"/>
                    </a:lnTo>
                    <a:lnTo>
                      <a:pt x="137" y="77"/>
                    </a:lnTo>
                    <a:lnTo>
                      <a:pt x="139" y="72"/>
                    </a:lnTo>
                    <a:lnTo>
                      <a:pt x="142" y="72"/>
                    </a:lnTo>
                    <a:lnTo>
                      <a:pt x="142" y="69"/>
                    </a:lnTo>
                    <a:lnTo>
                      <a:pt x="143" y="67"/>
                    </a:lnTo>
                    <a:lnTo>
                      <a:pt x="140" y="67"/>
                    </a:lnTo>
                    <a:lnTo>
                      <a:pt x="140" y="67"/>
                    </a:lnTo>
                    <a:lnTo>
                      <a:pt x="140" y="67"/>
                    </a:lnTo>
                    <a:lnTo>
                      <a:pt x="142" y="66"/>
                    </a:lnTo>
                    <a:lnTo>
                      <a:pt x="143" y="66"/>
                    </a:lnTo>
                    <a:lnTo>
                      <a:pt x="143" y="64"/>
                    </a:lnTo>
                    <a:lnTo>
                      <a:pt x="143" y="63"/>
                    </a:lnTo>
                    <a:lnTo>
                      <a:pt x="145" y="63"/>
                    </a:lnTo>
                    <a:lnTo>
                      <a:pt x="147" y="59"/>
                    </a:lnTo>
                    <a:lnTo>
                      <a:pt x="145" y="55"/>
                    </a:lnTo>
                    <a:lnTo>
                      <a:pt x="145" y="55"/>
                    </a:lnTo>
                    <a:lnTo>
                      <a:pt x="142" y="53"/>
                    </a:lnTo>
                    <a:lnTo>
                      <a:pt x="142" y="53"/>
                    </a:lnTo>
                    <a:lnTo>
                      <a:pt x="142" y="51"/>
                    </a:lnTo>
                    <a:lnTo>
                      <a:pt x="143" y="51"/>
                    </a:lnTo>
                    <a:lnTo>
                      <a:pt x="143" y="45"/>
                    </a:lnTo>
                    <a:lnTo>
                      <a:pt x="142" y="43"/>
                    </a:lnTo>
                    <a:lnTo>
                      <a:pt x="143" y="43"/>
                    </a:lnTo>
                    <a:lnTo>
                      <a:pt x="143" y="37"/>
                    </a:lnTo>
                    <a:lnTo>
                      <a:pt x="143" y="34"/>
                    </a:lnTo>
                    <a:lnTo>
                      <a:pt x="145" y="32"/>
                    </a:lnTo>
                    <a:lnTo>
                      <a:pt x="145" y="29"/>
                    </a:lnTo>
                    <a:lnTo>
                      <a:pt x="143" y="27"/>
                    </a:lnTo>
                    <a:lnTo>
                      <a:pt x="143" y="24"/>
                    </a:lnTo>
                    <a:lnTo>
                      <a:pt x="145" y="23"/>
                    </a:lnTo>
                    <a:lnTo>
                      <a:pt x="143" y="19"/>
                    </a:lnTo>
                    <a:lnTo>
                      <a:pt x="143" y="15"/>
                    </a:lnTo>
                    <a:lnTo>
                      <a:pt x="143" y="15"/>
                    </a:lnTo>
                    <a:lnTo>
                      <a:pt x="143" y="13"/>
                    </a:lnTo>
                    <a:lnTo>
                      <a:pt x="143" y="11"/>
                    </a:lnTo>
                    <a:lnTo>
                      <a:pt x="143" y="10"/>
                    </a:lnTo>
                    <a:lnTo>
                      <a:pt x="147" y="7"/>
                    </a:lnTo>
                    <a:lnTo>
                      <a:pt x="145" y="5"/>
                    </a:lnTo>
                    <a:lnTo>
                      <a:pt x="147" y="3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5" y="0"/>
                    </a:lnTo>
                    <a:lnTo>
                      <a:pt x="14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4" name="Google Shape;1414;p15"/>
              <p:cNvSpPr/>
              <p:nvPr/>
            </p:nvSpPr>
            <p:spPr>
              <a:xfrm>
                <a:off x="5109" y="2798"/>
                <a:ext cx="21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1" h="23" extrusionOk="0">
                    <a:moveTo>
                      <a:pt x="14" y="4"/>
                    </a:moveTo>
                    <a:lnTo>
                      <a:pt x="13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4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1" y="15"/>
                    </a:lnTo>
                    <a:lnTo>
                      <a:pt x="3" y="16"/>
                    </a:lnTo>
                    <a:lnTo>
                      <a:pt x="5" y="20"/>
                    </a:lnTo>
                    <a:lnTo>
                      <a:pt x="9" y="23"/>
                    </a:lnTo>
                    <a:lnTo>
                      <a:pt x="14" y="23"/>
                    </a:lnTo>
                    <a:lnTo>
                      <a:pt x="17" y="21"/>
                    </a:lnTo>
                    <a:lnTo>
                      <a:pt x="17" y="20"/>
                    </a:lnTo>
                    <a:lnTo>
                      <a:pt x="17" y="16"/>
                    </a:lnTo>
                    <a:lnTo>
                      <a:pt x="19" y="16"/>
                    </a:lnTo>
                    <a:lnTo>
                      <a:pt x="21" y="16"/>
                    </a:lnTo>
                    <a:lnTo>
                      <a:pt x="19" y="15"/>
                    </a:lnTo>
                    <a:lnTo>
                      <a:pt x="21" y="12"/>
                    </a:lnTo>
                    <a:lnTo>
                      <a:pt x="21" y="10"/>
                    </a:lnTo>
                    <a:lnTo>
                      <a:pt x="21" y="10"/>
                    </a:lnTo>
                    <a:lnTo>
                      <a:pt x="19" y="7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5" name="Google Shape;1415;p15"/>
              <p:cNvSpPr/>
              <p:nvPr/>
            </p:nvSpPr>
            <p:spPr>
              <a:xfrm>
                <a:off x="4910" y="2746"/>
                <a:ext cx="228" cy="193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3" extrusionOk="0">
                    <a:moveTo>
                      <a:pt x="220" y="67"/>
                    </a:moveTo>
                    <a:lnTo>
                      <a:pt x="220" y="68"/>
                    </a:lnTo>
                    <a:lnTo>
                      <a:pt x="218" y="68"/>
                    </a:lnTo>
                    <a:lnTo>
                      <a:pt x="216" y="68"/>
                    </a:lnTo>
                    <a:lnTo>
                      <a:pt x="216" y="72"/>
                    </a:lnTo>
                    <a:lnTo>
                      <a:pt x="216" y="73"/>
                    </a:lnTo>
                    <a:lnTo>
                      <a:pt x="213" y="75"/>
                    </a:lnTo>
                    <a:lnTo>
                      <a:pt x="208" y="75"/>
                    </a:lnTo>
                    <a:lnTo>
                      <a:pt x="204" y="72"/>
                    </a:lnTo>
                    <a:lnTo>
                      <a:pt x="202" y="68"/>
                    </a:lnTo>
                    <a:lnTo>
                      <a:pt x="200" y="67"/>
                    </a:lnTo>
                    <a:lnTo>
                      <a:pt x="199" y="65"/>
                    </a:lnTo>
                    <a:lnTo>
                      <a:pt x="200" y="62"/>
                    </a:lnTo>
                    <a:lnTo>
                      <a:pt x="204" y="56"/>
                    </a:lnTo>
                    <a:lnTo>
                      <a:pt x="205" y="52"/>
                    </a:lnTo>
                    <a:lnTo>
                      <a:pt x="207" y="52"/>
                    </a:lnTo>
                    <a:lnTo>
                      <a:pt x="212" y="54"/>
                    </a:lnTo>
                    <a:lnTo>
                      <a:pt x="213" y="56"/>
                    </a:lnTo>
                    <a:lnTo>
                      <a:pt x="215" y="57"/>
                    </a:lnTo>
                    <a:lnTo>
                      <a:pt x="215" y="52"/>
                    </a:lnTo>
                    <a:lnTo>
                      <a:pt x="216" y="48"/>
                    </a:lnTo>
                    <a:lnTo>
                      <a:pt x="216" y="43"/>
                    </a:lnTo>
                    <a:lnTo>
                      <a:pt x="216" y="33"/>
                    </a:lnTo>
                    <a:lnTo>
                      <a:pt x="216" y="30"/>
                    </a:lnTo>
                    <a:lnTo>
                      <a:pt x="215" y="27"/>
                    </a:lnTo>
                    <a:lnTo>
                      <a:pt x="215" y="24"/>
                    </a:lnTo>
                    <a:lnTo>
                      <a:pt x="215" y="24"/>
                    </a:lnTo>
                    <a:lnTo>
                      <a:pt x="215" y="17"/>
                    </a:lnTo>
                    <a:lnTo>
                      <a:pt x="213" y="13"/>
                    </a:lnTo>
                    <a:lnTo>
                      <a:pt x="213" y="9"/>
                    </a:lnTo>
                    <a:lnTo>
                      <a:pt x="212" y="6"/>
                    </a:lnTo>
                    <a:lnTo>
                      <a:pt x="208" y="3"/>
                    </a:lnTo>
                    <a:lnTo>
                      <a:pt x="204" y="3"/>
                    </a:lnTo>
                    <a:lnTo>
                      <a:pt x="200" y="3"/>
                    </a:lnTo>
                    <a:lnTo>
                      <a:pt x="199" y="5"/>
                    </a:lnTo>
                    <a:lnTo>
                      <a:pt x="197" y="3"/>
                    </a:lnTo>
                    <a:lnTo>
                      <a:pt x="194" y="1"/>
                    </a:lnTo>
                    <a:lnTo>
                      <a:pt x="192" y="1"/>
                    </a:lnTo>
                    <a:lnTo>
                      <a:pt x="191" y="0"/>
                    </a:lnTo>
                    <a:lnTo>
                      <a:pt x="188" y="0"/>
                    </a:lnTo>
                    <a:lnTo>
                      <a:pt x="183" y="0"/>
                    </a:lnTo>
                    <a:lnTo>
                      <a:pt x="181" y="0"/>
                    </a:lnTo>
                    <a:lnTo>
                      <a:pt x="180" y="1"/>
                    </a:lnTo>
                    <a:lnTo>
                      <a:pt x="178" y="1"/>
                    </a:lnTo>
                    <a:lnTo>
                      <a:pt x="177" y="3"/>
                    </a:lnTo>
                    <a:lnTo>
                      <a:pt x="177" y="5"/>
                    </a:lnTo>
                    <a:lnTo>
                      <a:pt x="177" y="6"/>
                    </a:lnTo>
                    <a:lnTo>
                      <a:pt x="173" y="6"/>
                    </a:lnTo>
                    <a:lnTo>
                      <a:pt x="172" y="8"/>
                    </a:lnTo>
                    <a:lnTo>
                      <a:pt x="170" y="8"/>
                    </a:lnTo>
                    <a:lnTo>
                      <a:pt x="169" y="9"/>
                    </a:lnTo>
                    <a:lnTo>
                      <a:pt x="167" y="8"/>
                    </a:lnTo>
                    <a:lnTo>
                      <a:pt x="165" y="9"/>
                    </a:lnTo>
                    <a:lnTo>
                      <a:pt x="162" y="11"/>
                    </a:lnTo>
                    <a:lnTo>
                      <a:pt x="161" y="13"/>
                    </a:lnTo>
                    <a:lnTo>
                      <a:pt x="159" y="14"/>
                    </a:lnTo>
                    <a:lnTo>
                      <a:pt x="157" y="14"/>
                    </a:lnTo>
                    <a:lnTo>
                      <a:pt x="156" y="16"/>
                    </a:lnTo>
                    <a:lnTo>
                      <a:pt x="154" y="17"/>
                    </a:lnTo>
                    <a:lnTo>
                      <a:pt x="153" y="17"/>
                    </a:lnTo>
                    <a:lnTo>
                      <a:pt x="151" y="19"/>
                    </a:lnTo>
                    <a:lnTo>
                      <a:pt x="148" y="24"/>
                    </a:lnTo>
                    <a:lnTo>
                      <a:pt x="148" y="27"/>
                    </a:lnTo>
                    <a:lnTo>
                      <a:pt x="148" y="28"/>
                    </a:lnTo>
                    <a:lnTo>
                      <a:pt x="148" y="30"/>
                    </a:lnTo>
                    <a:lnTo>
                      <a:pt x="146" y="30"/>
                    </a:lnTo>
                    <a:lnTo>
                      <a:pt x="145" y="32"/>
                    </a:lnTo>
                    <a:lnTo>
                      <a:pt x="143" y="32"/>
                    </a:lnTo>
                    <a:lnTo>
                      <a:pt x="141" y="33"/>
                    </a:lnTo>
                    <a:lnTo>
                      <a:pt x="141" y="35"/>
                    </a:lnTo>
                    <a:lnTo>
                      <a:pt x="140" y="36"/>
                    </a:lnTo>
                    <a:lnTo>
                      <a:pt x="138" y="38"/>
                    </a:lnTo>
                    <a:lnTo>
                      <a:pt x="137" y="38"/>
                    </a:lnTo>
                    <a:lnTo>
                      <a:pt x="135" y="40"/>
                    </a:lnTo>
                    <a:lnTo>
                      <a:pt x="132" y="40"/>
                    </a:lnTo>
                    <a:lnTo>
                      <a:pt x="130" y="41"/>
                    </a:lnTo>
                    <a:lnTo>
                      <a:pt x="132" y="46"/>
                    </a:lnTo>
                    <a:lnTo>
                      <a:pt x="130" y="48"/>
                    </a:lnTo>
                    <a:lnTo>
                      <a:pt x="130" y="49"/>
                    </a:lnTo>
                    <a:lnTo>
                      <a:pt x="129" y="51"/>
                    </a:lnTo>
                    <a:lnTo>
                      <a:pt x="130" y="52"/>
                    </a:lnTo>
                    <a:lnTo>
                      <a:pt x="127" y="54"/>
                    </a:lnTo>
                    <a:lnTo>
                      <a:pt x="126" y="54"/>
                    </a:lnTo>
                    <a:lnTo>
                      <a:pt x="124" y="52"/>
                    </a:lnTo>
                    <a:lnTo>
                      <a:pt x="122" y="52"/>
                    </a:lnTo>
                    <a:lnTo>
                      <a:pt x="119" y="52"/>
                    </a:lnTo>
                    <a:lnTo>
                      <a:pt x="116" y="54"/>
                    </a:lnTo>
                    <a:lnTo>
                      <a:pt x="113" y="52"/>
                    </a:lnTo>
                    <a:lnTo>
                      <a:pt x="111" y="52"/>
                    </a:lnTo>
                    <a:lnTo>
                      <a:pt x="106" y="49"/>
                    </a:lnTo>
                    <a:lnTo>
                      <a:pt x="105" y="49"/>
                    </a:lnTo>
                    <a:lnTo>
                      <a:pt x="103" y="48"/>
                    </a:lnTo>
                    <a:lnTo>
                      <a:pt x="98" y="48"/>
                    </a:lnTo>
                    <a:lnTo>
                      <a:pt x="94" y="48"/>
                    </a:lnTo>
                    <a:lnTo>
                      <a:pt x="91" y="51"/>
                    </a:lnTo>
                    <a:lnTo>
                      <a:pt x="89" y="57"/>
                    </a:lnTo>
                    <a:lnTo>
                      <a:pt x="86" y="59"/>
                    </a:lnTo>
                    <a:lnTo>
                      <a:pt x="81" y="60"/>
                    </a:lnTo>
                    <a:lnTo>
                      <a:pt x="81" y="64"/>
                    </a:lnTo>
                    <a:lnTo>
                      <a:pt x="78" y="65"/>
                    </a:lnTo>
                    <a:lnTo>
                      <a:pt x="75" y="65"/>
                    </a:lnTo>
                    <a:lnTo>
                      <a:pt x="73" y="67"/>
                    </a:lnTo>
                    <a:lnTo>
                      <a:pt x="70" y="67"/>
                    </a:lnTo>
                    <a:lnTo>
                      <a:pt x="67" y="68"/>
                    </a:lnTo>
                    <a:lnTo>
                      <a:pt x="63" y="67"/>
                    </a:lnTo>
                    <a:lnTo>
                      <a:pt x="59" y="67"/>
                    </a:lnTo>
                    <a:lnTo>
                      <a:pt x="60" y="65"/>
                    </a:lnTo>
                    <a:lnTo>
                      <a:pt x="62" y="60"/>
                    </a:lnTo>
                    <a:lnTo>
                      <a:pt x="62" y="57"/>
                    </a:lnTo>
                    <a:lnTo>
                      <a:pt x="59" y="49"/>
                    </a:lnTo>
                    <a:lnTo>
                      <a:pt x="57" y="44"/>
                    </a:lnTo>
                    <a:lnTo>
                      <a:pt x="52" y="41"/>
                    </a:lnTo>
                    <a:lnTo>
                      <a:pt x="52" y="41"/>
                    </a:lnTo>
                    <a:lnTo>
                      <a:pt x="51" y="92"/>
                    </a:lnTo>
                    <a:lnTo>
                      <a:pt x="49" y="92"/>
                    </a:lnTo>
                    <a:lnTo>
                      <a:pt x="44" y="92"/>
                    </a:lnTo>
                    <a:lnTo>
                      <a:pt x="41" y="94"/>
                    </a:lnTo>
                    <a:lnTo>
                      <a:pt x="40" y="97"/>
                    </a:lnTo>
                    <a:lnTo>
                      <a:pt x="38" y="97"/>
                    </a:lnTo>
                    <a:lnTo>
                      <a:pt x="36" y="99"/>
                    </a:lnTo>
                    <a:lnTo>
                      <a:pt x="36" y="102"/>
                    </a:lnTo>
                    <a:lnTo>
                      <a:pt x="35" y="100"/>
                    </a:lnTo>
                    <a:lnTo>
                      <a:pt x="32" y="102"/>
                    </a:lnTo>
                    <a:lnTo>
                      <a:pt x="32" y="99"/>
                    </a:lnTo>
                    <a:lnTo>
                      <a:pt x="28" y="99"/>
                    </a:lnTo>
                    <a:lnTo>
                      <a:pt x="28" y="100"/>
                    </a:lnTo>
                    <a:lnTo>
                      <a:pt x="25" y="100"/>
                    </a:lnTo>
                    <a:lnTo>
                      <a:pt x="24" y="99"/>
                    </a:lnTo>
                    <a:lnTo>
                      <a:pt x="22" y="100"/>
                    </a:lnTo>
                    <a:lnTo>
                      <a:pt x="19" y="99"/>
                    </a:lnTo>
                    <a:lnTo>
                      <a:pt x="14" y="97"/>
                    </a:lnTo>
                    <a:lnTo>
                      <a:pt x="12" y="94"/>
                    </a:lnTo>
                    <a:lnTo>
                      <a:pt x="12" y="91"/>
                    </a:lnTo>
                    <a:lnTo>
                      <a:pt x="11" y="91"/>
                    </a:lnTo>
                    <a:lnTo>
                      <a:pt x="9" y="87"/>
                    </a:lnTo>
                    <a:lnTo>
                      <a:pt x="6" y="89"/>
                    </a:lnTo>
                    <a:lnTo>
                      <a:pt x="4" y="91"/>
                    </a:lnTo>
                    <a:lnTo>
                      <a:pt x="4" y="92"/>
                    </a:lnTo>
                    <a:lnTo>
                      <a:pt x="4" y="94"/>
                    </a:lnTo>
                    <a:lnTo>
                      <a:pt x="1" y="94"/>
                    </a:lnTo>
                    <a:lnTo>
                      <a:pt x="0" y="95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6" y="103"/>
                    </a:lnTo>
                    <a:lnTo>
                      <a:pt x="8" y="111"/>
                    </a:lnTo>
                    <a:lnTo>
                      <a:pt x="8" y="116"/>
                    </a:lnTo>
                    <a:lnTo>
                      <a:pt x="11" y="124"/>
                    </a:lnTo>
                    <a:lnTo>
                      <a:pt x="12" y="132"/>
                    </a:lnTo>
                    <a:lnTo>
                      <a:pt x="17" y="137"/>
                    </a:lnTo>
                    <a:lnTo>
                      <a:pt x="17" y="140"/>
                    </a:lnTo>
                    <a:lnTo>
                      <a:pt x="20" y="146"/>
                    </a:lnTo>
                    <a:lnTo>
                      <a:pt x="20" y="148"/>
                    </a:lnTo>
                    <a:lnTo>
                      <a:pt x="22" y="153"/>
                    </a:lnTo>
                    <a:lnTo>
                      <a:pt x="22" y="158"/>
                    </a:lnTo>
                    <a:lnTo>
                      <a:pt x="20" y="159"/>
                    </a:lnTo>
                    <a:lnTo>
                      <a:pt x="19" y="159"/>
                    </a:lnTo>
                    <a:lnTo>
                      <a:pt x="17" y="158"/>
                    </a:lnTo>
                    <a:lnTo>
                      <a:pt x="16" y="159"/>
                    </a:lnTo>
                    <a:lnTo>
                      <a:pt x="16" y="162"/>
                    </a:lnTo>
                    <a:lnTo>
                      <a:pt x="17" y="167"/>
                    </a:lnTo>
                    <a:lnTo>
                      <a:pt x="20" y="169"/>
                    </a:lnTo>
                    <a:lnTo>
                      <a:pt x="24" y="174"/>
                    </a:lnTo>
                    <a:lnTo>
                      <a:pt x="20" y="177"/>
                    </a:lnTo>
                    <a:lnTo>
                      <a:pt x="22" y="180"/>
                    </a:lnTo>
                    <a:lnTo>
                      <a:pt x="20" y="183"/>
                    </a:lnTo>
                    <a:lnTo>
                      <a:pt x="20" y="185"/>
                    </a:lnTo>
                    <a:lnTo>
                      <a:pt x="22" y="186"/>
                    </a:lnTo>
                    <a:lnTo>
                      <a:pt x="22" y="185"/>
                    </a:lnTo>
                    <a:lnTo>
                      <a:pt x="25" y="182"/>
                    </a:lnTo>
                    <a:lnTo>
                      <a:pt x="28" y="183"/>
                    </a:lnTo>
                    <a:lnTo>
                      <a:pt x="28" y="186"/>
                    </a:lnTo>
                    <a:lnTo>
                      <a:pt x="27" y="186"/>
                    </a:lnTo>
                    <a:lnTo>
                      <a:pt x="28" y="186"/>
                    </a:lnTo>
                    <a:lnTo>
                      <a:pt x="32" y="186"/>
                    </a:lnTo>
                    <a:lnTo>
                      <a:pt x="33" y="188"/>
                    </a:lnTo>
                    <a:lnTo>
                      <a:pt x="33" y="191"/>
                    </a:lnTo>
                    <a:lnTo>
                      <a:pt x="35" y="190"/>
                    </a:lnTo>
                    <a:lnTo>
                      <a:pt x="43" y="193"/>
                    </a:lnTo>
                    <a:lnTo>
                      <a:pt x="43" y="193"/>
                    </a:lnTo>
                    <a:lnTo>
                      <a:pt x="44" y="193"/>
                    </a:lnTo>
                    <a:lnTo>
                      <a:pt x="46" y="191"/>
                    </a:lnTo>
                    <a:lnTo>
                      <a:pt x="49" y="191"/>
                    </a:lnTo>
                    <a:lnTo>
                      <a:pt x="51" y="188"/>
                    </a:lnTo>
                    <a:lnTo>
                      <a:pt x="55" y="188"/>
                    </a:lnTo>
                    <a:lnTo>
                      <a:pt x="55" y="186"/>
                    </a:lnTo>
                    <a:lnTo>
                      <a:pt x="59" y="186"/>
                    </a:lnTo>
                    <a:lnTo>
                      <a:pt x="63" y="188"/>
                    </a:lnTo>
                    <a:lnTo>
                      <a:pt x="65" y="188"/>
                    </a:lnTo>
                    <a:lnTo>
                      <a:pt x="68" y="186"/>
                    </a:lnTo>
                    <a:lnTo>
                      <a:pt x="70" y="186"/>
                    </a:lnTo>
                    <a:lnTo>
                      <a:pt x="71" y="185"/>
                    </a:lnTo>
                    <a:lnTo>
                      <a:pt x="73" y="185"/>
                    </a:lnTo>
                    <a:lnTo>
                      <a:pt x="75" y="185"/>
                    </a:lnTo>
                    <a:lnTo>
                      <a:pt x="75" y="183"/>
                    </a:lnTo>
                    <a:lnTo>
                      <a:pt x="78" y="182"/>
                    </a:lnTo>
                    <a:lnTo>
                      <a:pt x="84" y="182"/>
                    </a:lnTo>
                    <a:lnTo>
                      <a:pt x="87" y="183"/>
                    </a:lnTo>
                    <a:lnTo>
                      <a:pt x="91" y="183"/>
                    </a:lnTo>
                    <a:lnTo>
                      <a:pt x="91" y="182"/>
                    </a:lnTo>
                    <a:lnTo>
                      <a:pt x="94" y="180"/>
                    </a:lnTo>
                    <a:lnTo>
                      <a:pt x="102" y="183"/>
                    </a:lnTo>
                    <a:lnTo>
                      <a:pt x="103" y="183"/>
                    </a:lnTo>
                    <a:lnTo>
                      <a:pt x="110" y="185"/>
                    </a:lnTo>
                    <a:lnTo>
                      <a:pt x="111" y="185"/>
                    </a:lnTo>
                    <a:lnTo>
                      <a:pt x="110" y="183"/>
                    </a:lnTo>
                    <a:lnTo>
                      <a:pt x="111" y="180"/>
                    </a:lnTo>
                    <a:lnTo>
                      <a:pt x="114" y="182"/>
                    </a:lnTo>
                    <a:lnTo>
                      <a:pt x="116" y="183"/>
                    </a:lnTo>
                    <a:lnTo>
                      <a:pt x="122" y="182"/>
                    </a:lnTo>
                    <a:lnTo>
                      <a:pt x="122" y="182"/>
                    </a:lnTo>
                    <a:lnTo>
                      <a:pt x="119" y="180"/>
                    </a:lnTo>
                    <a:lnTo>
                      <a:pt x="121" y="177"/>
                    </a:lnTo>
                    <a:lnTo>
                      <a:pt x="124" y="177"/>
                    </a:lnTo>
                    <a:lnTo>
                      <a:pt x="129" y="175"/>
                    </a:lnTo>
                    <a:lnTo>
                      <a:pt x="130" y="177"/>
                    </a:lnTo>
                    <a:lnTo>
                      <a:pt x="134" y="177"/>
                    </a:lnTo>
                    <a:lnTo>
                      <a:pt x="137" y="175"/>
                    </a:lnTo>
                    <a:lnTo>
                      <a:pt x="141" y="174"/>
                    </a:lnTo>
                    <a:lnTo>
                      <a:pt x="141" y="172"/>
                    </a:lnTo>
                    <a:lnTo>
                      <a:pt x="146" y="172"/>
                    </a:lnTo>
                    <a:lnTo>
                      <a:pt x="148" y="169"/>
                    </a:lnTo>
                    <a:lnTo>
                      <a:pt x="157" y="162"/>
                    </a:lnTo>
                    <a:lnTo>
                      <a:pt x="159" y="161"/>
                    </a:lnTo>
                    <a:lnTo>
                      <a:pt x="159" y="159"/>
                    </a:lnTo>
                    <a:lnTo>
                      <a:pt x="162" y="159"/>
                    </a:lnTo>
                    <a:lnTo>
                      <a:pt x="177" y="145"/>
                    </a:lnTo>
                    <a:lnTo>
                      <a:pt x="177" y="143"/>
                    </a:lnTo>
                    <a:lnTo>
                      <a:pt x="178" y="143"/>
                    </a:lnTo>
                    <a:lnTo>
                      <a:pt x="181" y="140"/>
                    </a:lnTo>
                    <a:lnTo>
                      <a:pt x="183" y="140"/>
                    </a:lnTo>
                    <a:lnTo>
                      <a:pt x="185" y="135"/>
                    </a:lnTo>
                    <a:lnTo>
                      <a:pt x="188" y="132"/>
                    </a:lnTo>
                    <a:lnTo>
                      <a:pt x="194" y="121"/>
                    </a:lnTo>
                    <a:lnTo>
                      <a:pt x="196" y="118"/>
                    </a:lnTo>
                    <a:lnTo>
                      <a:pt x="199" y="118"/>
                    </a:lnTo>
                    <a:lnTo>
                      <a:pt x="200" y="115"/>
                    </a:lnTo>
                    <a:lnTo>
                      <a:pt x="200" y="113"/>
                    </a:lnTo>
                    <a:lnTo>
                      <a:pt x="204" y="110"/>
                    </a:lnTo>
                    <a:lnTo>
                      <a:pt x="205" y="107"/>
                    </a:lnTo>
                    <a:lnTo>
                      <a:pt x="208" y="105"/>
                    </a:lnTo>
                    <a:lnTo>
                      <a:pt x="210" y="103"/>
                    </a:lnTo>
                    <a:lnTo>
                      <a:pt x="213" y="102"/>
                    </a:lnTo>
                    <a:lnTo>
                      <a:pt x="213" y="100"/>
                    </a:lnTo>
                    <a:lnTo>
                      <a:pt x="215" y="100"/>
                    </a:lnTo>
                    <a:lnTo>
                      <a:pt x="218" y="95"/>
                    </a:lnTo>
                    <a:lnTo>
                      <a:pt x="220" y="94"/>
                    </a:lnTo>
                    <a:lnTo>
                      <a:pt x="221" y="91"/>
                    </a:lnTo>
                    <a:lnTo>
                      <a:pt x="223" y="86"/>
                    </a:lnTo>
                    <a:lnTo>
                      <a:pt x="224" y="81"/>
                    </a:lnTo>
                    <a:lnTo>
                      <a:pt x="226" y="76"/>
                    </a:lnTo>
                    <a:lnTo>
                      <a:pt x="228" y="72"/>
                    </a:lnTo>
                    <a:lnTo>
                      <a:pt x="226" y="72"/>
                    </a:lnTo>
                    <a:lnTo>
                      <a:pt x="228" y="68"/>
                    </a:lnTo>
                    <a:lnTo>
                      <a:pt x="228" y="68"/>
                    </a:lnTo>
                    <a:lnTo>
                      <a:pt x="224" y="68"/>
                    </a:lnTo>
                    <a:lnTo>
                      <a:pt x="220" y="67"/>
                    </a:lnTo>
                    <a:close/>
                    <a:moveTo>
                      <a:pt x="175" y="111"/>
                    </a:moveTo>
                    <a:lnTo>
                      <a:pt x="172" y="113"/>
                    </a:lnTo>
                    <a:lnTo>
                      <a:pt x="173" y="115"/>
                    </a:lnTo>
                    <a:lnTo>
                      <a:pt x="173" y="116"/>
                    </a:lnTo>
                    <a:lnTo>
                      <a:pt x="173" y="118"/>
                    </a:lnTo>
                    <a:lnTo>
                      <a:pt x="170" y="119"/>
                    </a:lnTo>
                    <a:lnTo>
                      <a:pt x="169" y="119"/>
                    </a:lnTo>
                    <a:lnTo>
                      <a:pt x="167" y="119"/>
                    </a:lnTo>
                    <a:lnTo>
                      <a:pt x="165" y="121"/>
                    </a:lnTo>
                    <a:lnTo>
                      <a:pt x="162" y="121"/>
                    </a:lnTo>
                    <a:lnTo>
                      <a:pt x="161" y="124"/>
                    </a:lnTo>
                    <a:lnTo>
                      <a:pt x="161" y="126"/>
                    </a:lnTo>
                    <a:lnTo>
                      <a:pt x="159" y="127"/>
                    </a:lnTo>
                    <a:lnTo>
                      <a:pt x="157" y="127"/>
                    </a:lnTo>
                    <a:lnTo>
                      <a:pt x="154" y="126"/>
                    </a:lnTo>
                    <a:lnTo>
                      <a:pt x="153" y="124"/>
                    </a:lnTo>
                    <a:lnTo>
                      <a:pt x="149" y="123"/>
                    </a:lnTo>
                    <a:lnTo>
                      <a:pt x="149" y="119"/>
                    </a:lnTo>
                    <a:lnTo>
                      <a:pt x="148" y="118"/>
                    </a:lnTo>
                    <a:lnTo>
                      <a:pt x="148" y="116"/>
                    </a:lnTo>
                    <a:lnTo>
                      <a:pt x="146" y="115"/>
                    </a:lnTo>
                    <a:lnTo>
                      <a:pt x="145" y="111"/>
                    </a:lnTo>
                    <a:lnTo>
                      <a:pt x="146" y="111"/>
                    </a:lnTo>
                    <a:lnTo>
                      <a:pt x="151" y="108"/>
                    </a:lnTo>
                    <a:lnTo>
                      <a:pt x="151" y="103"/>
                    </a:lnTo>
                    <a:lnTo>
                      <a:pt x="154" y="102"/>
                    </a:lnTo>
                    <a:lnTo>
                      <a:pt x="161" y="100"/>
                    </a:lnTo>
                    <a:lnTo>
                      <a:pt x="161" y="99"/>
                    </a:lnTo>
                    <a:lnTo>
                      <a:pt x="164" y="99"/>
                    </a:lnTo>
                    <a:lnTo>
                      <a:pt x="164" y="97"/>
                    </a:lnTo>
                    <a:lnTo>
                      <a:pt x="165" y="97"/>
                    </a:lnTo>
                    <a:lnTo>
                      <a:pt x="167" y="99"/>
                    </a:lnTo>
                    <a:lnTo>
                      <a:pt x="167" y="97"/>
                    </a:lnTo>
                    <a:lnTo>
                      <a:pt x="170" y="99"/>
                    </a:lnTo>
                    <a:lnTo>
                      <a:pt x="172" y="99"/>
                    </a:lnTo>
                    <a:lnTo>
                      <a:pt x="175" y="100"/>
                    </a:lnTo>
                    <a:lnTo>
                      <a:pt x="177" y="107"/>
                    </a:lnTo>
                    <a:lnTo>
                      <a:pt x="178" y="110"/>
                    </a:lnTo>
                    <a:lnTo>
                      <a:pt x="175" y="1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6" name="Google Shape;1416;p15"/>
              <p:cNvSpPr/>
              <p:nvPr/>
            </p:nvSpPr>
            <p:spPr>
              <a:xfrm>
                <a:off x="5055" y="2843"/>
                <a:ext cx="33" cy="3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0" extrusionOk="0">
                    <a:moveTo>
                      <a:pt x="30" y="3"/>
                    </a:moveTo>
                    <a:lnTo>
                      <a:pt x="27" y="2"/>
                    </a:lnTo>
                    <a:lnTo>
                      <a:pt x="25" y="2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6" y="2"/>
                    </a:lnTo>
                    <a:lnTo>
                      <a:pt x="16" y="3"/>
                    </a:lnTo>
                    <a:lnTo>
                      <a:pt x="9" y="5"/>
                    </a:lnTo>
                    <a:lnTo>
                      <a:pt x="6" y="6"/>
                    </a:lnTo>
                    <a:lnTo>
                      <a:pt x="6" y="11"/>
                    </a:lnTo>
                    <a:lnTo>
                      <a:pt x="1" y="14"/>
                    </a:lnTo>
                    <a:lnTo>
                      <a:pt x="0" y="14"/>
                    </a:lnTo>
                    <a:lnTo>
                      <a:pt x="1" y="18"/>
                    </a:lnTo>
                    <a:lnTo>
                      <a:pt x="3" y="19"/>
                    </a:lnTo>
                    <a:lnTo>
                      <a:pt x="3" y="21"/>
                    </a:lnTo>
                    <a:lnTo>
                      <a:pt x="4" y="22"/>
                    </a:lnTo>
                    <a:lnTo>
                      <a:pt x="4" y="26"/>
                    </a:lnTo>
                    <a:lnTo>
                      <a:pt x="8" y="27"/>
                    </a:lnTo>
                    <a:lnTo>
                      <a:pt x="9" y="29"/>
                    </a:lnTo>
                    <a:lnTo>
                      <a:pt x="12" y="30"/>
                    </a:lnTo>
                    <a:lnTo>
                      <a:pt x="14" y="30"/>
                    </a:lnTo>
                    <a:lnTo>
                      <a:pt x="16" y="29"/>
                    </a:lnTo>
                    <a:lnTo>
                      <a:pt x="16" y="27"/>
                    </a:lnTo>
                    <a:lnTo>
                      <a:pt x="17" y="24"/>
                    </a:lnTo>
                    <a:lnTo>
                      <a:pt x="20" y="24"/>
                    </a:lnTo>
                    <a:lnTo>
                      <a:pt x="22" y="22"/>
                    </a:lnTo>
                    <a:lnTo>
                      <a:pt x="24" y="22"/>
                    </a:lnTo>
                    <a:lnTo>
                      <a:pt x="25" y="22"/>
                    </a:lnTo>
                    <a:lnTo>
                      <a:pt x="28" y="21"/>
                    </a:lnTo>
                    <a:lnTo>
                      <a:pt x="28" y="19"/>
                    </a:lnTo>
                    <a:lnTo>
                      <a:pt x="28" y="18"/>
                    </a:lnTo>
                    <a:lnTo>
                      <a:pt x="27" y="16"/>
                    </a:lnTo>
                    <a:lnTo>
                      <a:pt x="30" y="14"/>
                    </a:lnTo>
                    <a:lnTo>
                      <a:pt x="33" y="13"/>
                    </a:lnTo>
                    <a:lnTo>
                      <a:pt x="32" y="10"/>
                    </a:lnTo>
                    <a:lnTo>
                      <a:pt x="3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17" name="Google Shape;1417;p15"/>
              <p:cNvCxnSpPr/>
              <p:nvPr/>
            </p:nvCxnSpPr>
            <p:spPr>
              <a:xfrm>
                <a:off x="6637" y="3189"/>
                <a:ext cx="0" cy="0"/>
              </a:xfrm>
              <a:prstGeom prst="straightConnector1">
                <a:avLst/>
              </a:prstGeom>
              <a:solidFill>
                <a:schemeClr val="accent1"/>
              </a:solidFill>
              <a:ln>
                <a:noFill/>
              </a:ln>
            </p:spPr>
          </p:cxnSp>
          <p:cxnSp>
            <p:nvCxnSpPr>
              <p:cNvPr id="1418" name="Google Shape;1418;p15"/>
              <p:cNvCxnSpPr/>
              <p:nvPr/>
            </p:nvCxnSpPr>
            <p:spPr>
              <a:xfrm>
                <a:off x="6637" y="3189"/>
                <a:ext cx="0" cy="0"/>
              </a:xfrm>
              <a:prstGeom prst="straightConnector1">
                <a:avLst/>
              </a:prstGeom>
              <a:solidFill>
                <a:schemeClr val="accent1"/>
              </a:solidFill>
              <a:ln>
                <a:noFill/>
              </a:ln>
            </p:spPr>
          </p:cxnSp>
          <p:sp>
            <p:nvSpPr>
              <p:cNvPr id="1419" name="Google Shape;1419;p15"/>
              <p:cNvSpPr/>
              <p:nvPr/>
            </p:nvSpPr>
            <p:spPr>
              <a:xfrm>
                <a:off x="6608" y="2636"/>
                <a:ext cx="7" cy="8"/>
              </a:xfrm>
              <a:custGeom>
                <a:avLst/>
                <a:gdLst/>
                <a:ahLst/>
                <a:cxnLst/>
                <a:rect l="l" t="t" r="r" b="b"/>
                <a:pathLst>
                  <a:path w="7" h="8" extrusionOk="0">
                    <a:moveTo>
                      <a:pt x="0" y="8"/>
                    </a:moveTo>
                    <a:lnTo>
                      <a:pt x="3" y="8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0" name="Google Shape;1420;p15"/>
              <p:cNvSpPr/>
              <p:nvPr/>
            </p:nvSpPr>
            <p:spPr>
              <a:xfrm>
                <a:off x="6258" y="2593"/>
                <a:ext cx="562" cy="502"/>
              </a:xfrm>
              <a:custGeom>
                <a:avLst/>
                <a:gdLst/>
                <a:ahLst/>
                <a:cxnLst/>
                <a:rect l="l" t="t" r="r" b="b"/>
                <a:pathLst>
                  <a:path w="562" h="502" extrusionOk="0">
                    <a:moveTo>
                      <a:pt x="560" y="284"/>
                    </a:moveTo>
                    <a:lnTo>
                      <a:pt x="560" y="280"/>
                    </a:lnTo>
                    <a:lnTo>
                      <a:pt x="559" y="276"/>
                    </a:lnTo>
                    <a:lnTo>
                      <a:pt x="557" y="274"/>
                    </a:lnTo>
                    <a:lnTo>
                      <a:pt x="557" y="271"/>
                    </a:lnTo>
                    <a:lnTo>
                      <a:pt x="559" y="269"/>
                    </a:lnTo>
                    <a:lnTo>
                      <a:pt x="559" y="266"/>
                    </a:lnTo>
                    <a:lnTo>
                      <a:pt x="560" y="261"/>
                    </a:lnTo>
                    <a:lnTo>
                      <a:pt x="560" y="260"/>
                    </a:lnTo>
                    <a:lnTo>
                      <a:pt x="560" y="252"/>
                    </a:lnTo>
                    <a:lnTo>
                      <a:pt x="562" y="250"/>
                    </a:lnTo>
                    <a:lnTo>
                      <a:pt x="560" y="248"/>
                    </a:lnTo>
                    <a:lnTo>
                      <a:pt x="560" y="245"/>
                    </a:lnTo>
                    <a:lnTo>
                      <a:pt x="560" y="239"/>
                    </a:lnTo>
                    <a:lnTo>
                      <a:pt x="559" y="239"/>
                    </a:lnTo>
                    <a:lnTo>
                      <a:pt x="560" y="236"/>
                    </a:lnTo>
                    <a:lnTo>
                      <a:pt x="557" y="234"/>
                    </a:lnTo>
                    <a:lnTo>
                      <a:pt x="556" y="233"/>
                    </a:lnTo>
                    <a:lnTo>
                      <a:pt x="556" y="229"/>
                    </a:lnTo>
                    <a:lnTo>
                      <a:pt x="553" y="226"/>
                    </a:lnTo>
                    <a:lnTo>
                      <a:pt x="551" y="221"/>
                    </a:lnTo>
                    <a:lnTo>
                      <a:pt x="551" y="218"/>
                    </a:lnTo>
                    <a:lnTo>
                      <a:pt x="549" y="215"/>
                    </a:lnTo>
                    <a:lnTo>
                      <a:pt x="546" y="215"/>
                    </a:lnTo>
                    <a:lnTo>
                      <a:pt x="545" y="215"/>
                    </a:lnTo>
                    <a:lnTo>
                      <a:pt x="543" y="213"/>
                    </a:lnTo>
                    <a:lnTo>
                      <a:pt x="543" y="210"/>
                    </a:lnTo>
                    <a:lnTo>
                      <a:pt x="541" y="210"/>
                    </a:lnTo>
                    <a:lnTo>
                      <a:pt x="541" y="207"/>
                    </a:lnTo>
                    <a:lnTo>
                      <a:pt x="537" y="204"/>
                    </a:lnTo>
                    <a:lnTo>
                      <a:pt x="535" y="202"/>
                    </a:lnTo>
                    <a:lnTo>
                      <a:pt x="537" y="201"/>
                    </a:lnTo>
                    <a:lnTo>
                      <a:pt x="535" y="197"/>
                    </a:lnTo>
                    <a:lnTo>
                      <a:pt x="537" y="194"/>
                    </a:lnTo>
                    <a:lnTo>
                      <a:pt x="538" y="189"/>
                    </a:lnTo>
                    <a:lnTo>
                      <a:pt x="537" y="188"/>
                    </a:lnTo>
                    <a:lnTo>
                      <a:pt x="537" y="185"/>
                    </a:lnTo>
                    <a:lnTo>
                      <a:pt x="535" y="185"/>
                    </a:lnTo>
                    <a:lnTo>
                      <a:pt x="535" y="185"/>
                    </a:lnTo>
                    <a:lnTo>
                      <a:pt x="535" y="186"/>
                    </a:lnTo>
                    <a:lnTo>
                      <a:pt x="535" y="188"/>
                    </a:lnTo>
                    <a:lnTo>
                      <a:pt x="529" y="183"/>
                    </a:lnTo>
                    <a:lnTo>
                      <a:pt x="527" y="180"/>
                    </a:lnTo>
                    <a:lnTo>
                      <a:pt x="525" y="180"/>
                    </a:lnTo>
                    <a:lnTo>
                      <a:pt x="525" y="181"/>
                    </a:lnTo>
                    <a:lnTo>
                      <a:pt x="525" y="183"/>
                    </a:lnTo>
                    <a:lnTo>
                      <a:pt x="527" y="188"/>
                    </a:lnTo>
                    <a:lnTo>
                      <a:pt x="524" y="185"/>
                    </a:lnTo>
                    <a:lnTo>
                      <a:pt x="522" y="186"/>
                    </a:lnTo>
                    <a:lnTo>
                      <a:pt x="522" y="183"/>
                    </a:lnTo>
                    <a:lnTo>
                      <a:pt x="521" y="181"/>
                    </a:lnTo>
                    <a:lnTo>
                      <a:pt x="521" y="173"/>
                    </a:lnTo>
                    <a:lnTo>
                      <a:pt x="521" y="172"/>
                    </a:lnTo>
                    <a:lnTo>
                      <a:pt x="521" y="170"/>
                    </a:lnTo>
                    <a:lnTo>
                      <a:pt x="519" y="169"/>
                    </a:lnTo>
                    <a:lnTo>
                      <a:pt x="519" y="167"/>
                    </a:lnTo>
                    <a:lnTo>
                      <a:pt x="517" y="166"/>
                    </a:lnTo>
                    <a:lnTo>
                      <a:pt x="517" y="162"/>
                    </a:lnTo>
                    <a:lnTo>
                      <a:pt x="514" y="159"/>
                    </a:lnTo>
                    <a:lnTo>
                      <a:pt x="513" y="156"/>
                    </a:lnTo>
                    <a:lnTo>
                      <a:pt x="513" y="153"/>
                    </a:lnTo>
                    <a:lnTo>
                      <a:pt x="514" y="153"/>
                    </a:lnTo>
                    <a:lnTo>
                      <a:pt x="514" y="151"/>
                    </a:lnTo>
                    <a:lnTo>
                      <a:pt x="513" y="146"/>
                    </a:lnTo>
                    <a:lnTo>
                      <a:pt x="511" y="146"/>
                    </a:lnTo>
                    <a:lnTo>
                      <a:pt x="510" y="146"/>
                    </a:lnTo>
                    <a:lnTo>
                      <a:pt x="506" y="143"/>
                    </a:lnTo>
                    <a:lnTo>
                      <a:pt x="505" y="143"/>
                    </a:lnTo>
                    <a:lnTo>
                      <a:pt x="502" y="140"/>
                    </a:lnTo>
                    <a:lnTo>
                      <a:pt x="500" y="142"/>
                    </a:lnTo>
                    <a:lnTo>
                      <a:pt x="498" y="140"/>
                    </a:lnTo>
                    <a:lnTo>
                      <a:pt x="495" y="140"/>
                    </a:lnTo>
                    <a:lnTo>
                      <a:pt x="494" y="142"/>
                    </a:lnTo>
                    <a:lnTo>
                      <a:pt x="495" y="138"/>
                    </a:lnTo>
                    <a:lnTo>
                      <a:pt x="498" y="138"/>
                    </a:lnTo>
                    <a:lnTo>
                      <a:pt x="498" y="135"/>
                    </a:lnTo>
                    <a:lnTo>
                      <a:pt x="497" y="134"/>
                    </a:lnTo>
                    <a:lnTo>
                      <a:pt x="494" y="135"/>
                    </a:lnTo>
                    <a:lnTo>
                      <a:pt x="492" y="134"/>
                    </a:lnTo>
                    <a:lnTo>
                      <a:pt x="490" y="132"/>
                    </a:lnTo>
                    <a:lnTo>
                      <a:pt x="490" y="132"/>
                    </a:lnTo>
                    <a:lnTo>
                      <a:pt x="484" y="129"/>
                    </a:lnTo>
                    <a:lnTo>
                      <a:pt x="481" y="124"/>
                    </a:lnTo>
                    <a:lnTo>
                      <a:pt x="481" y="119"/>
                    </a:lnTo>
                    <a:lnTo>
                      <a:pt x="479" y="116"/>
                    </a:lnTo>
                    <a:lnTo>
                      <a:pt x="479" y="113"/>
                    </a:lnTo>
                    <a:lnTo>
                      <a:pt x="481" y="113"/>
                    </a:lnTo>
                    <a:lnTo>
                      <a:pt x="482" y="107"/>
                    </a:lnTo>
                    <a:lnTo>
                      <a:pt x="481" y="100"/>
                    </a:lnTo>
                    <a:lnTo>
                      <a:pt x="479" y="97"/>
                    </a:lnTo>
                    <a:lnTo>
                      <a:pt x="479" y="95"/>
                    </a:lnTo>
                    <a:lnTo>
                      <a:pt x="478" y="94"/>
                    </a:lnTo>
                    <a:lnTo>
                      <a:pt x="476" y="94"/>
                    </a:lnTo>
                    <a:lnTo>
                      <a:pt x="473" y="89"/>
                    </a:lnTo>
                    <a:lnTo>
                      <a:pt x="473" y="81"/>
                    </a:lnTo>
                    <a:lnTo>
                      <a:pt x="474" y="81"/>
                    </a:lnTo>
                    <a:lnTo>
                      <a:pt x="474" y="79"/>
                    </a:lnTo>
                    <a:lnTo>
                      <a:pt x="473" y="78"/>
                    </a:lnTo>
                    <a:lnTo>
                      <a:pt x="473" y="68"/>
                    </a:lnTo>
                    <a:lnTo>
                      <a:pt x="473" y="67"/>
                    </a:lnTo>
                    <a:lnTo>
                      <a:pt x="473" y="63"/>
                    </a:lnTo>
                    <a:lnTo>
                      <a:pt x="473" y="63"/>
                    </a:lnTo>
                    <a:lnTo>
                      <a:pt x="474" y="60"/>
                    </a:lnTo>
                    <a:lnTo>
                      <a:pt x="470" y="55"/>
                    </a:lnTo>
                    <a:lnTo>
                      <a:pt x="466" y="54"/>
                    </a:lnTo>
                    <a:lnTo>
                      <a:pt x="466" y="52"/>
                    </a:lnTo>
                    <a:lnTo>
                      <a:pt x="463" y="49"/>
                    </a:lnTo>
                    <a:lnTo>
                      <a:pt x="460" y="52"/>
                    </a:lnTo>
                    <a:lnTo>
                      <a:pt x="460" y="51"/>
                    </a:lnTo>
                    <a:lnTo>
                      <a:pt x="459" y="54"/>
                    </a:lnTo>
                    <a:lnTo>
                      <a:pt x="455" y="54"/>
                    </a:lnTo>
                    <a:lnTo>
                      <a:pt x="452" y="49"/>
                    </a:lnTo>
                    <a:lnTo>
                      <a:pt x="452" y="48"/>
                    </a:lnTo>
                    <a:lnTo>
                      <a:pt x="451" y="43"/>
                    </a:lnTo>
                    <a:lnTo>
                      <a:pt x="452" y="38"/>
                    </a:lnTo>
                    <a:lnTo>
                      <a:pt x="452" y="32"/>
                    </a:lnTo>
                    <a:lnTo>
                      <a:pt x="451" y="32"/>
                    </a:lnTo>
                    <a:lnTo>
                      <a:pt x="449" y="30"/>
                    </a:lnTo>
                    <a:lnTo>
                      <a:pt x="451" y="27"/>
                    </a:lnTo>
                    <a:lnTo>
                      <a:pt x="449" y="25"/>
                    </a:lnTo>
                    <a:lnTo>
                      <a:pt x="449" y="22"/>
                    </a:lnTo>
                    <a:lnTo>
                      <a:pt x="447" y="20"/>
                    </a:lnTo>
                    <a:lnTo>
                      <a:pt x="447" y="17"/>
                    </a:lnTo>
                    <a:lnTo>
                      <a:pt x="449" y="16"/>
                    </a:lnTo>
                    <a:lnTo>
                      <a:pt x="447" y="14"/>
                    </a:lnTo>
                    <a:lnTo>
                      <a:pt x="444" y="16"/>
                    </a:lnTo>
                    <a:lnTo>
                      <a:pt x="443" y="14"/>
                    </a:lnTo>
                    <a:lnTo>
                      <a:pt x="444" y="8"/>
                    </a:lnTo>
                    <a:lnTo>
                      <a:pt x="443" y="6"/>
                    </a:lnTo>
                    <a:lnTo>
                      <a:pt x="443" y="1"/>
                    </a:lnTo>
                    <a:lnTo>
                      <a:pt x="439" y="1"/>
                    </a:lnTo>
                    <a:lnTo>
                      <a:pt x="439" y="0"/>
                    </a:lnTo>
                    <a:lnTo>
                      <a:pt x="436" y="0"/>
                    </a:lnTo>
                    <a:lnTo>
                      <a:pt x="435" y="3"/>
                    </a:lnTo>
                    <a:lnTo>
                      <a:pt x="435" y="8"/>
                    </a:lnTo>
                    <a:lnTo>
                      <a:pt x="433" y="12"/>
                    </a:lnTo>
                    <a:lnTo>
                      <a:pt x="433" y="12"/>
                    </a:lnTo>
                    <a:lnTo>
                      <a:pt x="431" y="16"/>
                    </a:lnTo>
                    <a:lnTo>
                      <a:pt x="430" y="16"/>
                    </a:lnTo>
                    <a:lnTo>
                      <a:pt x="428" y="20"/>
                    </a:lnTo>
                    <a:lnTo>
                      <a:pt x="427" y="24"/>
                    </a:lnTo>
                    <a:lnTo>
                      <a:pt x="428" y="25"/>
                    </a:lnTo>
                    <a:lnTo>
                      <a:pt x="431" y="28"/>
                    </a:lnTo>
                    <a:lnTo>
                      <a:pt x="430" y="28"/>
                    </a:lnTo>
                    <a:lnTo>
                      <a:pt x="428" y="28"/>
                    </a:lnTo>
                    <a:lnTo>
                      <a:pt x="427" y="32"/>
                    </a:lnTo>
                    <a:lnTo>
                      <a:pt x="425" y="35"/>
                    </a:lnTo>
                    <a:lnTo>
                      <a:pt x="427" y="38"/>
                    </a:lnTo>
                    <a:lnTo>
                      <a:pt x="427" y="40"/>
                    </a:lnTo>
                    <a:lnTo>
                      <a:pt x="425" y="40"/>
                    </a:lnTo>
                    <a:lnTo>
                      <a:pt x="423" y="40"/>
                    </a:lnTo>
                    <a:lnTo>
                      <a:pt x="422" y="48"/>
                    </a:lnTo>
                    <a:lnTo>
                      <a:pt x="423" y="52"/>
                    </a:lnTo>
                    <a:lnTo>
                      <a:pt x="422" y="57"/>
                    </a:lnTo>
                    <a:lnTo>
                      <a:pt x="423" y="60"/>
                    </a:lnTo>
                    <a:lnTo>
                      <a:pt x="423" y="65"/>
                    </a:lnTo>
                    <a:lnTo>
                      <a:pt x="420" y="67"/>
                    </a:lnTo>
                    <a:lnTo>
                      <a:pt x="420" y="70"/>
                    </a:lnTo>
                    <a:lnTo>
                      <a:pt x="419" y="75"/>
                    </a:lnTo>
                    <a:lnTo>
                      <a:pt x="417" y="83"/>
                    </a:lnTo>
                    <a:lnTo>
                      <a:pt x="416" y="86"/>
                    </a:lnTo>
                    <a:lnTo>
                      <a:pt x="416" y="89"/>
                    </a:lnTo>
                    <a:lnTo>
                      <a:pt x="414" y="92"/>
                    </a:lnTo>
                    <a:lnTo>
                      <a:pt x="412" y="95"/>
                    </a:lnTo>
                    <a:lnTo>
                      <a:pt x="411" y="100"/>
                    </a:lnTo>
                    <a:lnTo>
                      <a:pt x="408" y="103"/>
                    </a:lnTo>
                    <a:lnTo>
                      <a:pt x="398" y="108"/>
                    </a:lnTo>
                    <a:lnTo>
                      <a:pt x="395" y="105"/>
                    </a:lnTo>
                    <a:lnTo>
                      <a:pt x="392" y="105"/>
                    </a:lnTo>
                    <a:lnTo>
                      <a:pt x="388" y="102"/>
                    </a:lnTo>
                    <a:lnTo>
                      <a:pt x="385" y="99"/>
                    </a:lnTo>
                    <a:lnTo>
                      <a:pt x="385" y="97"/>
                    </a:lnTo>
                    <a:lnTo>
                      <a:pt x="385" y="97"/>
                    </a:lnTo>
                    <a:lnTo>
                      <a:pt x="384" y="94"/>
                    </a:lnTo>
                    <a:lnTo>
                      <a:pt x="380" y="92"/>
                    </a:lnTo>
                    <a:lnTo>
                      <a:pt x="377" y="92"/>
                    </a:lnTo>
                    <a:lnTo>
                      <a:pt x="372" y="91"/>
                    </a:lnTo>
                    <a:lnTo>
                      <a:pt x="369" y="89"/>
                    </a:lnTo>
                    <a:lnTo>
                      <a:pt x="368" y="86"/>
                    </a:lnTo>
                    <a:lnTo>
                      <a:pt x="366" y="83"/>
                    </a:lnTo>
                    <a:lnTo>
                      <a:pt x="361" y="83"/>
                    </a:lnTo>
                    <a:lnTo>
                      <a:pt x="358" y="79"/>
                    </a:lnTo>
                    <a:lnTo>
                      <a:pt x="358" y="78"/>
                    </a:lnTo>
                    <a:lnTo>
                      <a:pt x="357" y="78"/>
                    </a:lnTo>
                    <a:lnTo>
                      <a:pt x="355" y="76"/>
                    </a:lnTo>
                    <a:lnTo>
                      <a:pt x="352" y="76"/>
                    </a:lnTo>
                    <a:lnTo>
                      <a:pt x="349" y="76"/>
                    </a:lnTo>
                    <a:lnTo>
                      <a:pt x="350" y="75"/>
                    </a:lnTo>
                    <a:lnTo>
                      <a:pt x="347" y="71"/>
                    </a:lnTo>
                    <a:lnTo>
                      <a:pt x="345" y="70"/>
                    </a:lnTo>
                    <a:lnTo>
                      <a:pt x="342" y="65"/>
                    </a:lnTo>
                    <a:lnTo>
                      <a:pt x="339" y="65"/>
                    </a:lnTo>
                    <a:lnTo>
                      <a:pt x="337" y="62"/>
                    </a:lnTo>
                    <a:lnTo>
                      <a:pt x="336" y="59"/>
                    </a:lnTo>
                    <a:lnTo>
                      <a:pt x="339" y="54"/>
                    </a:lnTo>
                    <a:lnTo>
                      <a:pt x="341" y="51"/>
                    </a:lnTo>
                    <a:lnTo>
                      <a:pt x="342" y="49"/>
                    </a:lnTo>
                    <a:lnTo>
                      <a:pt x="344" y="44"/>
                    </a:lnTo>
                    <a:lnTo>
                      <a:pt x="345" y="43"/>
                    </a:lnTo>
                    <a:lnTo>
                      <a:pt x="342" y="44"/>
                    </a:lnTo>
                    <a:lnTo>
                      <a:pt x="341" y="40"/>
                    </a:lnTo>
                    <a:lnTo>
                      <a:pt x="344" y="38"/>
                    </a:lnTo>
                    <a:lnTo>
                      <a:pt x="342" y="35"/>
                    </a:lnTo>
                    <a:lnTo>
                      <a:pt x="344" y="35"/>
                    </a:lnTo>
                    <a:lnTo>
                      <a:pt x="345" y="35"/>
                    </a:lnTo>
                    <a:lnTo>
                      <a:pt x="347" y="36"/>
                    </a:lnTo>
                    <a:lnTo>
                      <a:pt x="349" y="36"/>
                    </a:lnTo>
                    <a:lnTo>
                      <a:pt x="352" y="35"/>
                    </a:lnTo>
                    <a:lnTo>
                      <a:pt x="353" y="32"/>
                    </a:lnTo>
                    <a:lnTo>
                      <a:pt x="352" y="30"/>
                    </a:lnTo>
                    <a:lnTo>
                      <a:pt x="353" y="28"/>
                    </a:lnTo>
                    <a:lnTo>
                      <a:pt x="355" y="28"/>
                    </a:lnTo>
                    <a:lnTo>
                      <a:pt x="357" y="24"/>
                    </a:lnTo>
                    <a:lnTo>
                      <a:pt x="358" y="22"/>
                    </a:lnTo>
                    <a:lnTo>
                      <a:pt x="360" y="20"/>
                    </a:lnTo>
                    <a:lnTo>
                      <a:pt x="360" y="19"/>
                    </a:lnTo>
                    <a:lnTo>
                      <a:pt x="358" y="17"/>
                    </a:lnTo>
                    <a:lnTo>
                      <a:pt x="355" y="19"/>
                    </a:lnTo>
                    <a:lnTo>
                      <a:pt x="353" y="19"/>
                    </a:lnTo>
                    <a:lnTo>
                      <a:pt x="353" y="14"/>
                    </a:lnTo>
                    <a:lnTo>
                      <a:pt x="352" y="16"/>
                    </a:lnTo>
                    <a:lnTo>
                      <a:pt x="349" y="19"/>
                    </a:lnTo>
                    <a:lnTo>
                      <a:pt x="350" y="20"/>
                    </a:lnTo>
                    <a:lnTo>
                      <a:pt x="350" y="22"/>
                    </a:lnTo>
                    <a:lnTo>
                      <a:pt x="347" y="22"/>
                    </a:lnTo>
                    <a:lnTo>
                      <a:pt x="345" y="22"/>
                    </a:lnTo>
                    <a:lnTo>
                      <a:pt x="344" y="20"/>
                    </a:lnTo>
                    <a:lnTo>
                      <a:pt x="344" y="19"/>
                    </a:lnTo>
                    <a:lnTo>
                      <a:pt x="342" y="20"/>
                    </a:lnTo>
                    <a:lnTo>
                      <a:pt x="341" y="20"/>
                    </a:lnTo>
                    <a:lnTo>
                      <a:pt x="341" y="19"/>
                    </a:lnTo>
                    <a:lnTo>
                      <a:pt x="342" y="17"/>
                    </a:lnTo>
                    <a:lnTo>
                      <a:pt x="342" y="16"/>
                    </a:lnTo>
                    <a:lnTo>
                      <a:pt x="341" y="16"/>
                    </a:lnTo>
                    <a:lnTo>
                      <a:pt x="339" y="19"/>
                    </a:lnTo>
                    <a:lnTo>
                      <a:pt x="336" y="19"/>
                    </a:lnTo>
                    <a:lnTo>
                      <a:pt x="336" y="20"/>
                    </a:lnTo>
                    <a:lnTo>
                      <a:pt x="334" y="20"/>
                    </a:lnTo>
                    <a:lnTo>
                      <a:pt x="333" y="19"/>
                    </a:lnTo>
                    <a:lnTo>
                      <a:pt x="331" y="19"/>
                    </a:lnTo>
                    <a:lnTo>
                      <a:pt x="331" y="17"/>
                    </a:lnTo>
                    <a:lnTo>
                      <a:pt x="328" y="16"/>
                    </a:lnTo>
                    <a:lnTo>
                      <a:pt x="326" y="14"/>
                    </a:lnTo>
                    <a:lnTo>
                      <a:pt x="323" y="17"/>
                    </a:lnTo>
                    <a:lnTo>
                      <a:pt x="321" y="16"/>
                    </a:lnTo>
                    <a:lnTo>
                      <a:pt x="320" y="16"/>
                    </a:lnTo>
                    <a:lnTo>
                      <a:pt x="318" y="14"/>
                    </a:lnTo>
                    <a:lnTo>
                      <a:pt x="318" y="14"/>
                    </a:lnTo>
                    <a:lnTo>
                      <a:pt x="317" y="11"/>
                    </a:lnTo>
                    <a:lnTo>
                      <a:pt x="314" y="12"/>
                    </a:lnTo>
                    <a:lnTo>
                      <a:pt x="309" y="12"/>
                    </a:lnTo>
                    <a:lnTo>
                      <a:pt x="307" y="11"/>
                    </a:lnTo>
                    <a:lnTo>
                      <a:pt x="307" y="9"/>
                    </a:lnTo>
                    <a:lnTo>
                      <a:pt x="304" y="6"/>
                    </a:lnTo>
                    <a:lnTo>
                      <a:pt x="304" y="6"/>
                    </a:lnTo>
                    <a:lnTo>
                      <a:pt x="304" y="8"/>
                    </a:lnTo>
                    <a:lnTo>
                      <a:pt x="299" y="9"/>
                    </a:lnTo>
                    <a:lnTo>
                      <a:pt x="298" y="6"/>
                    </a:lnTo>
                    <a:lnTo>
                      <a:pt x="296" y="6"/>
                    </a:lnTo>
                    <a:lnTo>
                      <a:pt x="293" y="3"/>
                    </a:lnTo>
                    <a:lnTo>
                      <a:pt x="291" y="4"/>
                    </a:lnTo>
                    <a:lnTo>
                      <a:pt x="290" y="3"/>
                    </a:lnTo>
                    <a:lnTo>
                      <a:pt x="288" y="4"/>
                    </a:lnTo>
                    <a:lnTo>
                      <a:pt x="290" y="6"/>
                    </a:lnTo>
                    <a:lnTo>
                      <a:pt x="290" y="8"/>
                    </a:lnTo>
                    <a:lnTo>
                      <a:pt x="291" y="8"/>
                    </a:lnTo>
                    <a:lnTo>
                      <a:pt x="294" y="8"/>
                    </a:lnTo>
                    <a:lnTo>
                      <a:pt x="298" y="11"/>
                    </a:lnTo>
                    <a:lnTo>
                      <a:pt x="298" y="12"/>
                    </a:lnTo>
                    <a:lnTo>
                      <a:pt x="299" y="17"/>
                    </a:lnTo>
                    <a:lnTo>
                      <a:pt x="296" y="17"/>
                    </a:lnTo>
                    <a:lnTo>
                      <a:pt x="294" y="20"/>
                    </a:lnTo>
                    <a:lnTo>
                      <a:pt x="294" y="19"/>
                    </a:lnTo>
                    <a:lnTo>
                      <a:pt x="291" y="17"/>
                    </a:lnTo>
                    <a:lnTo>
                      <a:pt x="290" y="19"/>
                    </a:lnTo>
                    <a:lnTo>
                      <a:pt x="282" y="20"/>
                    </a:lnTo>
                    <a:lnTo>
                      <a:pt x="278" y="17"/>
                    </a:lnTo>
                    <a:lnTo>
                      <a:pt x="278" y="19"/>
                    </a:lnTo>
                    <a:lnTo>
                      <a:pt x="275" y="19"/>
                    </a:lnTo>
                    <a:lnTo>
                      <a:pt x="275" y="22"/>
                    </a:lnTo>
                    <a:lnTo>
                      <a:pt x="272" y="22"/>
                    </a:lnTo>
                    <a:lnTo>
                      <a:pt x="274" y="25"/>
                    </a:lnTo>
                    <a:lnTo>
                      <a:pt x="272" y="24"/>
                    </a:lnTo>
                    <a:lnTo>
                      <a:pt x="269" y="22"/>
                    </a:lnTo>
                    <a:lnTo>
                      <a:pt x="267" y="25"/>
                    </a:lnTo>
                    <a:lnTo>
                      <a:pt x="269" y="27"/>
                    </a:lnTo>
                    <a:lnTo>
                      <a:pt x="269" y="28"/>
                    </a:lnTo>
                    <a:lnTo>
                      <a:pt x="266" y="27"/>
                    </a:lnTo>
                    <a:lnTo>
                      <a:pt x="264" y="28"/>
                    </a:lnTo>
                    <a:lnTo>
                      <a:pt x="266" y="30"/>
                    </a:lnTo>
                    <a:lnTo>
                      <a:pt x="264" y="30"/>
                    </a:lnTo>
                    <a:lnTo>
                      <a:pt x="261" y="32"/>
                    </a:lnTo>
                    <a:lnTo>
                      <a:pt x="261" y="33"/>
                    </a:lnTo>
                    <a:lnTo>
                      <a:pt x="264" y="36"/>
                    </a:lnTo>
                    <a:lnTo>
                      <a:pt x="264" y="38"/>
                    </a:lnTo>
                    <a:lnTo>
                      <a:pt x="261" y="36"/>
                    </a:lnTo>
                    <a:lnTo>
                      <a:pt x="259" y="38"/>
                    </a:lnTo>
                    <a:lnTo>
                      <a:pt x="258" y="38"/>
                    </a:lnTo>
                    <a:lnTo>
                      <a:pt x="255" y="41"/>
                    </a:lnTo>
                    <a:lnTo>
                      <a:pt x="253" y="46"/>
                    </a:lnTo>
                    <a:lnTo>
                      <a:pt x="251" y="46"/>
                    </a:lnTo>
                    <a:lnTo>
                      <a:pt x="250" y="51"/>
                    </a:lnTo>
                    <a:lnTo>
                      <a:pt x="248" y="52"/>
                    </a:lnTo>
                    <a:lnTo>
                      <a:pt x="250" y="54"/>
                    </a:lnTo>
                    <a:lnTo>
                      <a:pt x="255" y="54"/>
                    </a:lnTo>
                    <a:lnTo>
                      <a:pt x="253" y="55"/>
                    </a:lnTo>
                    <a:lnTo>
                      <a:pt x="251" y="57"/>
                    </a:lnTo>
                    <a:lnTo>
                      <a:pt x="258" y="59"/>
                    </a:lnTo>
                    <a:lnTo>
                      <a:pt x="255" y="60"/>
                    </a:lnTo>
                    <a:lnTo>
                      <a:pt x="251" y="60"/>
                    </a:lnTo>
                    <a:lnTo>
                      <a:pt x="250" y="59"/>
                    </a:lnTo>
                    <a:lnTo>
                      <a:pt x="250" y="60"/>
                    </a:lnTo>
                    <a:lnTo>
                      <a:pt x="253" y="62"/>
                    </a:lnTo>
                    <a:lnTo>
                      <a:pt x="253" y="65"/>
                    </a:lnTo>
                    <a:lnTo>
                      <a:pt x="255" y="68"/>
                    </a:lnTo>
                    <a:lnTo>
                      <a:pt x="251" y="65"/>
                    </a:lnTo>
                    <a:lnTo>
                      <a:pt x="250" y="60"/>
                    </a:lnTo>
                    <a:lnTo>
                      <a:pt x="247" y="60"/>
                    </a:lnTo>
                    <a:lnTo>
                      <a:pt x="247" y="62"/>
                    </a:lnTo>
                    <a:lnTo>
                      <a:pt x="245" y="63"/>
                    </a:lnTo>
                    <a:lnTo>
                      <a:pt x="245" y="62"/>
                    </a:lnTo>
                    <a:lnTo>
                      <a:pt x="239" y="59"/>
                    </a:lnTo>
                    <a:lnTo>
                      <a:pt x="234" y="59"/>
                    </a:lnTo>
                    <a:lnTo>
                      <a:pt x="235" y="60"/>
                    </a:lnTo>
                    <a:lnTo>
                      <a:pt x="234" y="62"/>
                    </a:lnTo>
                    <a:lnTo>
                      <a:pt x="232" y="60"/>
                    </a:lnTo>
                    <a:lnTo>
                      <a:pt x="232" y="60"/>
                    </a:lnTo>
                    <a:lnTo>
                      <a:pt x="231" y="62"/>
                    </a:lnTo>
                    <a:lnTo>
                      <a:pt x="232" y="65"/>
                    </a:lnTo>
                    <a:lnTo>
                      <a:pt x="232" y="67"/>
                    </a:lnTo>
                    <a:lnTo>
                      <a:pt x="232" y="65"/>
                    </a:lnTo>
                    <a:lnTo>
                      <a:pt x="231" y="65"/>
                    </a:lnTo>
                    <a:lnTo>
                      <a:pt x="231" y="67"/>
                    </a:lnTo>
                    <a:lnTo>
                      <a:pt x="227" y="68"/>
                    </a:lnTo>
                    <a:lnTo>
                      <a:pt x="223" y="70"/>
                    </a:lnTo>
                    <a:lnTo>
                      <a:pt x="226" y="68"/>
                    </a:lnTo>
                    <a:lnTo>
                      <a:pt x="229" y="65"/>
                    </a:lnTo>
                    <a:lnTo>
                      <a:pt x="229" y="60"/>
                    </a:lnTo>
                    <a:lnTo>
                      <a:pt x="231" y="59"/>
                    </a:lnTo>
                    <a:lnTo>
                      <a:pt x="229" y="55"/>
                    </a:lnTo>
                    <a:lnTo>
                      <a:pt x="227" y="55"/>
                    </a:lnTo>
                    <a:lnTo>
                      <a:pt x="223" y="49"/>
                    </a:lnTo>
                    <a:lnTo>
                      <a:pt x="221" y="46"/>
                    </a:lnTo>
                    <a:lnTo>
                      <a:pt x="216" y="44"/>
                    </a:lnTo>
                    <a:lnTo>
                      <a:pt x="215" y="43"/>
                    </a:lnTo>
                    <a:lnTo>
                      <a:pt x="213" y="44"/>
                    </a:lnTo>
                    <a:lnTo>
                      <a:pt x="215" y="46"/>
                    </a:lnTo>
                    <a:lnTo>
                      <a:pt x="213" y="46"/>
                    </a:lnTo>
                    <a:lnTo>
                      <a:pt x="210" y="49"/>
                    </a:lnTo>
                    <a:lnTo>
                      <a:pt x="208" y="48"/>
                    </a:lnTo>
                    <a:lnTo>
                      <a:pt x="210" y="46"/>
                    </a:lnTo>
                    <a:lnTo>
                      <a:pt x="207" y="48"/>
                    </a:lnTo>
                    <a:lnTo>
                      <a:pt x="207" y="49"/>
                    </a:lnTo>
                    <a:lnTo>
                      <a:pt x="204" y="44"/>
                    </a:lnTo>
                    <a:lnTo>
                      <a:pt x="202" y="44"/>
                    </a:lnTo>
                    <a:lnTo>
                      <a:pt x="202" y="48"/>
                    </a:lnTo>
                    <a:lnTo>
                      <a:pt x="204" y="48"/>
                    </a:lnTo>
                    <a:lnTo>
                      <a:pt x="202" y="51"/>
                    </a:lnTo>
                    <a:lnTo>
                      <a:pt x="200" y="52"/>
                    </a:lnTo>
                    <a:lnTo>
                      <a:pt x="202" y="55"/>
                    </a:lnTo>
                    <a:lnTo>
                      <a:pt x="199" y="57"/>
                    </a:lnTo>
                    <a:lnTo>
                      <a:pt x="197" y="54"/>
                    </a:lnTo>
                    <a:lnTo>
                      <a:pt x="196" y="54"/>
                    </a:lnTo>
                    <a:lnTo>
                      <a:pt x="196" y="52"/>
                    </a:lnTo>
                    <a:lnTo>
                      <a:pt x="197" y="51"/>
                    </a:lnTo>
                    <a:lnTo>
                      <a:pt x="196" y="51"/>
                    </a:lnTo>
                    <a:lnTo>
                      <a:pt x="194" y="54"/>
                    </a:lnTo>
                    <a:lnTo>
                      <a:pt x="191" y="54"/>
                    </a:lnTo>
                    <a:lnTo>
                      <a:pt x="189" y="55"/>
                    </a:lnTo>
                    <a:lnTo>
                      <a:pt x="189" y="59"/>
                    </a:lnTo>
                    <a:lnTo>
                      <a:pt x="194" y="60"/>
                    </a:lnTo>
                    <a:lnTo>
                      <a:pt x="189" y="63"/>
                    </a:lnTo>
                    <a:lnTo>
                      <a:pt x="188" y="62"/>
                    </a:lnTo>
                    <a:lnTo>
                      <a:pt x="184" y="63"/>
                    </a:lnTo>
                    <a:lnTo>
                      <a:pt x="184" y="67"/>
                    </a:lnTo>
                    <a:lnTo>
                      <a:pt x="188" y="67"/>
                    </a:lnTo>
                    <a:lnTo>
                      <a:pt x="188" y="68"/>
                    </a:lnTo>
                    <a:lnTo>
                      <a:pt x="184" y="70"/>
                    </a:lnTo>
                    <a:lnTo>
                      <a:pt x="183" y="67"/>
                    </a:lnTo>
                    <a:lnTo>
                      <a:pt x="180" y="68"/>
                    </a:lnTo>
                    <a:lnTo>
                      <a:pt x="177" y="70"/>
                    </a:lnTo>
                    <a:lnTo>
                      <a:pt x="178" y="71"/>
                    </a:lnTo>
                    <a:lnTo>
                      <a:pt x="178" y="73"/>
                    </a:lnTo>
                    <a:lnTo>
                      <a:pt x="178" y="75"/>
                    </a:lnTo>
                    <a:lnTo>
                      <a:pt x="180" y="75"/>
                    </a:lnTo>
                    <a:lnTo>
                      <a:pt x="178" y="78"/>
                    </a:lnTo>
                    <a:lnTo>
                      <a:pt x="180" y="79"/>
                    </a:lnTo>
                    <a:lnTo>
                      <a:pt x="177" y="81"/>
                    </a:lnTo>
                    <a:lnTo>
                      <a:pt x="177" y="83"/>
                    </a:lnTo>
                    <a:lnTo>
                      <a:pt x="181" y="83"/>
                    </a:lnTo>
                    <a:lnTo>
                      <a:pt x="178" y="84"/>
                    </a:lnTo>
                    <a:lnTo>
                      <a:pt x="177" y="86"/>
                    </a:lnTo>
                    <a:lnTo>
                      <a:pt x="175" y="86"/>
                    </a:lnTo>
                    <a:lnTo>
                      <a:pt x="173" y="83"/>
                    </a:lnTo>
                    <a:lnTo>
                      <a:pt x="170" y="81"/>
                    </a:lnTo>
                    <a:lnTo>
                      <a:pt x="169" y="84"/>
                    </a:lnTo>
                    <a:lnTo>
                      <a:pt x="167" y="81"/>
                    </a:lnTo>
                    <a:lnTo>
                      <a:pt x="165" y="79"/>
                    </a:lnTo>
                    <a:lnTo>
                      <a:pt x="162" y="81"/>
                    </a:lnTo>
                    <a:lnTo>
                      <a:pt x="167" y="84"/>
                    </a:lnTo>
                    <a:lnTo>
                      <a:pt x="165" y="84"/>
                    </a:lnTo>
                    <a:lnTo>
                      <a:pt x="164" y="87"/>
                    </a:lnTo>
                    <a:lnTo>
                      <a:pt x="167" y="91"/>
                    </a:lnTo>
                    <a:lnTo>
                      <a:pt x="170" y="89"/>
                    </a:lnTo>
                    <a:lnTo>
                      <a:pt x="169" y="92"/>
                    </a:lnTo>
                    <a:lnTo>
                      <a:pt x="169" y="95"/>
                    </a:lnTo>
                    <a:lnTo>
                      <a:pt x="167" y="94"/>
                    </a:lnTo>
                    <a:lnTo>
                      <a:pt x="165" y="94"/>
                    </a:lnTo>
                    <a:lnTo>
                      <a:pt x="165" y="97"/>
                    </a:lnTo>
                    <a:lnTo>
                      <a:pt x="165" y="100"/>
                    </a:lnTo>
                    <a:lnTo>
                      <a:pt x="164" y="103"/>
                    </a:lnTo>
                    <a:lnTo>
                      <a:pt x="161" y="94"/>
                    </a:lnTo>
                    <a:lnTo>
                      <a:pt x="157" y="87"/>
                    </a:lnTo>
                    <a:lnTo>
                      <a:pt x="156" y="86"/>
                    </a:lnTo>
                    <a:lnTo>
                      <a:pt x="156" y="83"/>
                    </a:lnTo>
                    <a:lnTo>
                      <a:pt x="154" y="84"/>
                    </a:lnTo>
                    <a:lnTo>
                      <a:pt x="153" y="86"/>
                    </a:lnTo>
                    <a:lnTo>
                      <a:pt x="151" y="89"/>
                    </a:lnTo>
                    <a:lnTo>
                      <a:pt x="149" y="91"/>
                    </a:lnTo>
                    <a:lnTo>
                      <a:pt x="149" y="92"/>
                    </a:lnTo>
                    <a:lnTo>
                      <a:pt x="146" y="92"/>
                    </a:lnTo>
                    <a:lnTo>
                      <a:pt x="145" y="94"/>
                    </a:lnTo>
                    <a:lnTo>
                      <a:pt x="141" y="95"/>
                    </a:lnTo>
                    <a:lnTo>
                      <a:pt x="143" y="100"/>
                    </a:lnTo>
                    <a:lnTo>
                      <a:pt x="143" y="107"/>
                    </a:lnTo>
                    <a:lnTo>
                      <a:pt x="145" y="108"/>
                    </a:lnTo>
                    <a:lnTo>
                      <a:pt x="145" y="110"/>
                    </a:lnTo>
                    <a:lnTo>
                      <a:pt x="141" y="111"/>
                    </a:lnTo>
                    <a:lnTo>
                      <a:pt x="140" y="114"/>
                    </a:lnTo>
                    <a:lnTo>
                      <a:pt x="137" y="114"/>
                    </a:lnTo>
                    <a:lnTo>
                      <a:pt x="137" y="116"/>
                    </a:lnTo>
                    <a:lnTo>
                      <a:pt x="133" y="119"/>
                    </a:lnTo>
                    <a:lnTo>
                      <a:pt x="133" y="122"/>
                    </a:lnTo>
                    <a:lnTo>
                      <a:pt x="132" y="124"/>
                    </a:lnTo>
                    <a:lnTo>
                      <a:pt x="127" y="130"/>
                    </a:lnTo>
                    <a:lnTo>
                      <a:pt x="119" y="135"/>
                    </a:lnTo>
                    <a:lnTo>
                      <a:pt x="111" y="135"/>
                    </a:lnTo>
                    <a:lnTo>
                      <a:pt x="108" y="137"/>
                    </a:lnTo>
                    <a:lnTo>
                      <a:pt x="105" y="137"/>
                    </a:lnTo>
                    <a:lnTo>
                      <a:pt x="100" y="138"/>
                    </a:lnTo>
                    <a:lnTo>
                      <a:pt x="97" y="137"/>
                    </a:lnTo>
                    <a:lnTo>
                      <a:pt x="94" y="138"/>
                    </a:lnTo>
                    <a:lnTo>
                      <a:pt x="92" y="142"/>
                    </a:lnTo>
                    <a:lnTo>
                      <a:pt x="89" y="143"/>
                    </a:lnTo>
                    <a:lnTo>
                      <a:pt x="81" y="143"/>
                    </a:lnTo>
                    <a:lnTo>
                      <a:pt x="78" y="145"/>
                    </a:lnTo>
                    <a:lnTo>
                      <a:pt x="78" y="146"/>
                    </a:lnTo>
                    <a:lnTo>
                      <a:pt x="71" y="150"/>
                    </a:lnTo>
                    <a:lnTo>
                      <a:pt x="67" y="150"/>
                    </a:lnTo>
                    <a:lnTo>
                      <a:pt x="65" y="148"/>
                    </a:lnTo>
                    <a:lnTo>
                      <a:pt x="63" y="148"/>
                    </a:lnTo>
                    <a:lnTo>
                      <a:pt x="62" y="146"/>
                    </a:lnTo>
                    <a:lnTo>
                      <a:pt x="60" y="148"/>
                    </a:lnTo>
                    <a:lnTo>
                      <a:pt x="57" y="151"/>
                    </a:lnTo>
                    <a:lnTo>
                      <a:pt x="51" y="153"/>
                    </a:lnTo>
                    <a:lnTo>
                      <a:pt x="51" y="153"/>
                    </a:lnTo>
                    <a:lnTo>
                      <a:pt x="49" y="153"/>
                    </a:lnTo>
                    <a:lnTo>
                      <a:pt x="44" y="158"/>
                    </a:lnTo>
                    <a:lnTo>
                      <a:pt x="38" y="161"/>
                    </a:lnTo>
                    <a:lnTo>
                      <a:pt x="30" y="162"/>
                    </a:lnTo>
                    <a:lnTo>
                      <a:pt x="27" y="167"/>
                    </a:lnTo>
                    <a:lnTo>
                      <a:pt x="27" y="172"/>
                    </a:lnTo>
                    <a:lnTo>
                      <a:pt x="24" y="175"/>
                    </a:lnTo>
                    <a:lnTo>
                      <a:pt x="22" y="173"/>
                    </a:lnTo>
                    <a:lnTo>
                      <a:pt x="22" y="172"/>
                    </a:lnTo>
                    <a:lnTo>
                      <a:pt x="22" y="170"/>
                    </a:lnTo>
                    <a:lnTo>
                      <a:pt x="24" y="166"/>
                    </a:lnTo>
                    <a:lnTo>
                      <a:pt x="24" y="164"/>
                    </a:lnTo>
                    <a:lnTo>
                      <a:pt x="19" y="167"/>
                    </a:lnTo>
                    <a:lnTo>
                      <a:pt x="19" y="172"/>
                    </a:lnTo>
                    <a:lnTo>
                      <a:pt x="16" y="177"/>
                    </a:lnTo>
                    <a:lnTo>
                      <a:pt x="17" y="181"/>
                    </a:lnTo>
                    <a:lnTo>
                      <a:pt x="16" y="185"/>
                    </a:lnTo>
                    <a:lnTo>
                      <a:pt x="16" y="191"/>
                    </a:lnTo>
                    <a:lnTo>
                      <a:pt x="11" y="199"/>
                    </a:lnTo>
                    <a:lnTo>
                      <a:pt x="8" y="207"/>
                    </a:lnTo>
                    <a:lnTo>
                      <a:pt x="9" y="212"/>
                    </a:lnTo>
                    <a:lnTo>
                      <a:pt x="9" y="220"/>
                    </a:lnTo>
                    <a:lnTo>
                      <a:pt x="14" y="228"/>
                    </a:lnTo>
                    <a:lnTo>
                      <a:pt x="14" y="231"/>
                    </a:lnTo>
                    <a:lnTo>
                      <a:pt x="16" y="233"/>
                    </a:lnTo>
                    <a:lnTo>
                      <a:pt x="14" y="237"/>
                    </a:lnTo>
                    <a:lnTo>
                      <a:pt x="16" y="240"/>
                    </a:lnTo>
                    <a:lnTo>
                      <a:pt x="12" y="242"/>
                    </a:lnTo>
                    <a:lnTo>
                      <a:pt x="11" y="239"/>
                    </a:lnTo>
                    <a:lnTo>
                      <a:pt x="11" y="234"/>
                    </a:lnTo>
                    <a:lnTo>
                      <a:pt x="9" y="237"/>
                    </a:lnTo>
                    <a:lnTo>
                      <a:pt x="8" y="236"/>
                    </a:lnTo>
                    <a:lnTo>
                      <a:pt x="8" y="233"/>
                    </a:lnTo>
                    <a:lnTo>
                      <a:pt x="6" y="226"/>
                    </a:lnTo>
                    <a:lnTo>
                      <a:pt x="4" y="229"/>
                    </a:lnTo>
                    <a:lnTo>
                      <a:pt x="4" y="236"/>
                    </a:lnTo>
                    <a:lnTo>
                      <a:pt x="8" y="239"/>
                    </a:lnTo>
                    <a:lnTo>
                      <a:pt x="11" y="244"/>
                    </a:lnTo>
                    <a:lnTo>
                      <a:pt x="8" y="245"/>
                    </a:lnTo>
                    <a:lnTo>
                      <a:pt x="4" y="240"/>
                    </a:lnTo>
                    <a:lnTo>
                      <a:pt x="3" y="236"/>
                    </a:lnTo>
                    <a:lnTo>
                      <a:pt x="1" y="237"/>
                    </a:lnTo>
                    <a:lnTo>
                      <a:pt x="0" y="239"/>
                    </a:lnTo>
                    <a:lnTo>
                      <a:pt x="3" y="244"/>
                    </a:lnTo>
                    <a:lnTo>
                      <a:pt x="8" y="250"/>
                    </a:lnTo>
                    <a:lnTo>
                      <a:pt x="11" y="258"/>
                    </a:lnTo>
                    <a:lnTo>
                      <a:pt x="9" y="271"/>
                    </a:lnTo>
                    <a:lnTo>
                      <a:pt x="12" y="274"/>
                    </a:lnTo>
                    <a:lnTo>
                      <a:pt x="14" y="282"/>
                    </a:lnTo>
                    <a:lnTo>
                      <a:pt x="17" y="293"/>
                    </a:lnTo>
                    <a:lnTo>
                      <a:pt x="16" y="296"/>
                    </a:lnTo>
                    <a:lnTo>
                      <a:pt x="17" y="312"/>
                    </a:lnTo>
                    <a:lnTo>
                      <a:pt x="16" y="314"/>
                    </a:lnTo>
                    <a:lnTo>
                      <a:pt x="17" y="319"/>
                    </a:lnTo>
                    <a:lnTo>
                      <a:pt x="17" y="323"/>
                    </a:lnTo>
                    <a:lnTo>
                      <a:pt x="20" y="330"/>
                    </a:lnTo>
                    <a:lnTo>
                      <a:pt x="20" y="335"/>
                    </a:lnTo>
                    <a:lnTo>
                      <a:pt x="17" y="336"/>
                    </a:lnTo>
                    <a:lnTo>
                      <a:pt x="19" y="338"/>
                    </a:lnTo>
                    <a:lnTo>
                      <a:pt x="19" y="341"/>
                    </a:lnTo>
                    <a:lnTo>
                      <a:pt x="17" y="347"/>
                    </a:lnTo>
                    <a:lnTo>
                      <a:pt x="16" y="349"/>
                    </a:lnTo>
                    <a:lnTo>
                      <a:pt x="16" y="351"/>
                    </a:lnTo>
                    <a:lnTo>
                      <a:pt x="16" y="355"/>
                    </a:lnTo>
                    <a:lnTo>
                      <a:pt x="12" y="357"/>
                    </a:lnTo>
                    <a:lnTo>
                      <a:pt x="12" y="360"/>
                    </a:lnTo>
                    <a:lnTo>
                      <a:pt x="9" y="363"/>
                    </a:lnTo>
                    <a:lnTo>
                      <a:pt x="6" y="362"/>
                    </a:lnTo>
                    <a:lnTo>
                      <a:pt x="3" y="368"/>
                    </a:lnTo>
                    <a:lnTo>
                      <a:pt x="3" y="376"/>
                    </a:lnTo>
                    <a:lnTo>
                      <a:pt x="4" y="378"/>
                    </a:lnTo>
                    <a:lnTo>
                      <a:pt x="8" y="378"/>
                    </a:lnTo>
                    <a:lnTo>
                      <a:pt x="14" y="384"/>
                    </a:lnTo>
                    <a:lnTo>
                      <a:pt x="12" y="386"/>
                    </a:lnTo>
                    <a:lnTo>
                      <a:pt x="14" y="387"/>
                    </a:lnTo>
                    <a:lnTo>
                      <a:pt x="17" y="387"/>
                    </a:lnTo>
                    <a:lnTo>
                      <a:pt x="19" y="390"/>
                    </a:lnTo>
                    <a:lnTo>
                      <a:pt x="22" y="390"/>
                    </a:lnTo>
                    <a:lnTo>
                      <a:pt x="24" y="390"/>
                    </a:lnTo>
                    <a:lnTo>
                      <a:pt x="25" y="390"/>
                    </a:lnTo>
                    <a:lnTo>
                      <a:pt x="28" y="392"/>
                    </a:lnTo>
                    <a:lnTo>
                      <a:pt x="32" y="390"/>
                    </a:lnTo>
                    <a:lnTo>
                      <a:pt x="33" y="394"/>
                    </a:lnTo>
                    <a:lnTo>
                      <a:pt x="35" y="392"/>
                    </a:lnTo>
                    <a:lnTo>
                      <a:pt x="35" y="392"/>
                    </a:lnTo>
                    <a:lnTo>
                      <a:pt x="39" y="392"/>
                    </a:lnTo>
                    <a:lnTo>
                      <a:pt x="43" y="390"/>
                    </a:lnTo>
                    <a:lnTo>
                      <a:pt x="43" y="389"/>
                    </a:lnTo>
                    <a:lnTo>
                      <a:pt x="46" y="389"/>
                    </a:lnTo>
                    <a:lnTo>
                      <a:pt x="47" y="386"/>
                    </a:lnTo>
                    <a:lnTo>
                      <a:pt x="52" y="386"/>
                    </a:lnTo>
                    <a:lnTo>
                      <a:pt x="52" y="384"/>
                    </a:lnTo>
                    <a:lnTo>
                      <a:pt x="54" y="382"/>
                    </a:lnTo>
                    <a:lnTo>
                      <a:pt x="57" y="382"/>
                    </a:lnTo>
                    <a:lnTo>
                      <a:pt x="59" y="384"/>
                    </a:lnTo>
                    <a:lnTo>
                      <a:pt x="60" y="381"/>
                    </a:lnTo>
                    <a:lnTo>
                      <a:pt x="62" y="382"/>
                    </a:lnTo>
                    <a:lnTo>
                      <a:pt x="63" y="381"/>
                    </a:lnTo>
                    <a:lnTo>
                      <a:pt x="65" y="378"/>
                    </a:lnTo>
                    <a:lnTo>
                      <a:pt x="71" y="373"/>
                    </a:lnTo>
                    <a:lnTo>
                      <a:pt x="75" y="373"/>
                    </a:lnTo>
                    <a:lnTo>
                      <a:pt x="76" y="374"/>
                    </a:lnTo>
                    <a:lnTo>
                      <a:pt x="79" y="373"/>
                    </a:lnTo>
                    <a:lnTo>
                      <a:pt x="87" y="371"/>
                    </a:lnTo>
                    <a:lnTo>
                      <a:pt x="87" y="373"/>
                    </a:lnTo>
                    <a:lnTo>
                      <a:pt x="92" y="371"/>
                    </a:lnTo>
                    <a:lnTo>
                      <a:pt x="94" y="373"/>
                    </a:lnTo>
                    <a:lnTo>
                      <a:pt x="97" y="373"/>
                    </a:lnTo>
                    <a:lnTo>
                      <a:pt x="98" y="371"/>
                    </a:lnTo>
                    <a:lnTo>
                      <a:pt x="100" y="374"/>
                    </a:lnTo>
                    <a:lnTo>
                      <a:pt x="102" y="374"/>
                    </a:lnTo>
                    <a:lnTo>
                      <a:pt x="105" y="373"/>
                    </a:lnTo>
                    <a:lnTo>
                      <a:pt x="105" y="374"/>
                    </a:lnTo>
                    <a:lnTo>
                      <a:pt x="108" y="373"/>
                    </a:lnTo>
                    <a:lnTo>
                      <a:pt x="113" y="373"/>
                    </a:lnTo>
                    <a:lnTo>
                      <a:pt x="113" y="376"/>
                    </a:lnTo>
                    <a:lnTo>
                      <a:pt x="114" y="376"/>
                    </a:lnTo>
                    <a:lnTo>
                      <a:pt x="118" y="373"/>
                    </a:lnTo>
                    <a:lnTo>
                      <a:pt x="119" y="374"/>
                    </a:lnTo>
                    <a:lnTo>
                      <a:pt x="124" y="371"/>
                    </a:lnTo>
                    <a:lnTo>
                      <a:pt x="126" y="368"/>
                    </a:lnTo>
                    <a:lnTo>
                      <a:pt x="127" y="368"/>
                    </a:lnTo>
                    <a:lnTo>
                      <a:pt x="129" y="365"/>
                    </a:lnTo>
                    <a:lnTo>
                      <a:pt x="130" y="360"/>
                    </a:lnTo>
                    <a:lnTo>
                      <a:pt x="135" y="357"/>
                    </a:lnTo>
                    <a:lnTo>
                      <a:pt x="138" y="355"/>
                    </a:lnTo>
                    <a:lnTo>
                      <a:pt x="140" y="357"/>
                    </a:lnTo>
                    <a:lnTo>
                      <a:pt x="146" y="355"/>
                    </a:lnTo>
                    <a:lnTo>
                      <a:pt x="153" y="351"/>
                    </a:lnTo>
                    <a:lnTo>
                      <a:pt x="157" y="346"/>
                    </a:lnTo>
                    <a:lnTo>
                      <a:pt x="161" y="346"/>
                    </a:lnTo>
                    <a:lnTo>
                      <a:pt x="162" y="346"/>
                    </a:lnTo>
                    <a:lnTo>
                      <a:pt x="164" y="346"/>
                    </a:lnTo>
                    <a:lnTo>
                      <a:pt x="169" y="347"/>
                    </a:lnTo>
                    <a:lnTo>
                      <a:pt x="172" y="347"/>
                    </a:lnTo>
                    <a:lnTo>
                      <a:pt x="175" y="346"/>
                    </a:lnTo>
                    <a:lnTo>
                      <a:pt x="181" y="347"/>
                    </a:lnTo>
                    <a:lnTo>
                      <a:pt x="188" y="344"/>
                    </a:lnTo>
                    <a:lnTo>
                      <a:pt x="192" y="343"/>
                    </a:lnTo>
                    <a:lnTo>
                      <a:pt x="196" y="341"/>
                    </a:lnTo>
                    <a:lnTo>
                      <a:pt x="199" y="341"/>
                    </a:lnTo>
                    <a:lnTo>
                      <a:pt x="202" y="338"/>
                    </a:lnTo>
                    <a:lnTo>
                      <a:pt x="208" y="338"/>
                    </a:lnTo>
                    <a:lnTo>
                      <a:pt x="224" y="336"/>
                    </a:lnTo>
                    <a:lnTo>
                      <a:pt x="229" y="338"/>
                    </a:lnTo>
                    <a:lnTo>
                      <a:pt x="232" y="338"/>
                    </a:lnTo>
                    <a:lnTo>
                      <a:pt x="237" y="336"/>
                    </a:lnTo>
                    <a:lnTo>
                      <a:pt x="240" y="336"/>
                    </a:lnTo>
                    <a:lnTo>
                      <a:pt x="243" y="341"/>
                    </a:lnTo>
                    <a:lnTo>
                      <a:pt x="247" y="346"/>
                    </a:lnTo>
                    <a:lnTo>
                      <a:pt x="250" y="347"/>
                    </a:lnTo>
                    <a:lnTo>
                      <a:pt x="251" y="346"/>
                    </a:lnTo>
                    <a:lnTo>
                      <a:pt x="253" y="344"/>
                    </a:lnTo>
                    <a:lnTo>
                      <a:pt x="255" y="346"/>
                    </a:lnTo>
                    <a:lnTo>
                      <a:pt x="256" y="346"/>
                    </a:lnTo>
                    <a:lnTo>
                      <a:pt x="259" y="346"/>
                    </a:lnTo>
                    <a:lnTo>
                      <a:pt x="263" y="349"/>
                    </a:lnTo>
                    <a:lnTo>
                      <a:pt x="266" y="351"/>
                    </a:lnTo>
                    <a:lnTo>
                      <a:pt x="267" y="349"/>
                    </a:lnTo>
                    <a:lnTo>
                      <a:pt x="274" y="354"/>
                    </a:lnTo>
                    <a:lnTo>
                      <a:pt x="272" y="357"/>
                    </a:lnTo>
                    <a:lnTo>
                      <a:pt x="274" y="357"/>
                    </a:lnTo>
                    <a:lnTo>
                      <a:pt x="277" y="358"/>
                    </a:lnTo>
                    <a:lnTo>
                      <a:pt x="275" y="360"/>
                    </a:lnTo>
                    <a:lnTo>
                      <a:pt x="274" y="360"/>
                    </a:lnTo>
                    <a:lnTo>
                      <a:pt x="272" y="363"/>
                    </a:lnTo>
                    <a:lnTo>
                      <a:pt x="275" y="368"/>
                    </a:lnTo>
                    <a:lnTo>
                      <a:pt x="278" y="368"/>
                    </a:lnTo>
                    <a:lnTo>
                      <a:pt x="280" y="371"/>
                    </a:lnTo>
                    <a:lnTo>
                      <a:pt x="282" y="374"/>
                    </a:lnTo>
                    <a:lnTo>
                      <a:pt x="282" y="378"/>
                    </a:lnTo>
                    <a:lnTo>
                      <a:pt x="285" y="386"/>
                    </a:lnTo>
                    <a:lnTo>
                      <a:pt x="283" y="389"/>
                    </a:lnTo>
                    <a:lnTo>
                      <a:pt x="285" y="390"/>
                    </a:lnTo>
                    <a:lnTo>
                      <a:pt x="283" y="394"/>
                    </a:lnTo>
                    <a:lnTo>
                      <a:pt x="283" y="395"/>
                    </a:lnTo>
                    <a:lnTo>
                      <a:pt x="282" y="395"/>
                    </a:lnTo>
                    <a:lnTo>
                      <a:pt x="280" y="395"/>
                    </a:lnTo>
                    <a:lnTo>
                      <a:pt x="282" y="398"/>
                    </a:lnTo>
                    <a:lnTo>
                      <a:pt x="285" y="400"/>
                    </a:lnTo>
                    <a:lnTo>
                      <a:pt x="285" y="402"/>
                    </a:lnTo>
                    <a:lnTo>
                      <a:pt x="288" y="402"/>
                    </a:lnTo>
                    <a:lnTo>
                      <a:pt x="290" y="403"/>
                    </a:lnTo>
                    <a:lnTo>
                      <a:pt x="291" y="402"/>
                    </a:lnTo>
                    <a:lnTo>
                      <a:pt x="290" y="398"/>
                    </a:lnTo>
                    <a:lnTo>
                      <a:pt x="291" y="397"/>
                    </a:lnTo>
                    <a:lnTo>
                      <a:pt x="293" y="394"/>
                    </a:lnTo>
                    <a:lnTo>
                      <a:pt x="294" y="394"/>
                    </a:lnTo>
                    <a:lnTo>
                      <a:pt x="296" y="392"/>
                    </a:lnTo>
                    <a:lnTo>
                      <a:pt x="298" y="390"/>
                    </a:lnTo>
                    <a:lnTo>
                      <a:pt x="299" y="387"/>
                    </a:lnTo>
                    <a:lnTo>
                      <a:pt x="301" y="384"/>
                    </a:lnTo>
                    <a:lnTo>
                      <a:pt x="307" y="381"/>
                    </a:lnTo>
                    <a:lnTo>
                      <a:pt x="307" y="379"/>
                    </a:lnTo>
                    <a:lnTo>
                      <a:pt x="309" y="379"/>
                    </a:lnTo>
                    <a:lnTo>
                      <a:pt x="314" y="378"/>
                    </a:lnTo>
                    <a:lnTo>
                      <a:pt x="315" y="373"/>
                    </a:lnTo>
                    <a:lnTo>
                      <a:pt x="318" y="368"/>
                    </a:lnTo>
                    <a:lnTo>
                      <a:pt x="323" y="366"/>
                    </a:lnTo>
                    <a:lnTo>
                      <a:pt x="325" y="365"/>
                    </a:lnTo>
                    <a:lnTo>
                      <a:pt x="323" y="362"/>
                    </a:lnTo>
                    <a:lnTo>
                      <a:pt x="323" y="358"/>
                    </a:lnTo>
                    <a:lnTo>
                      <a:pt x="326" y="362"/>
                    </a:lnTo>
                    <a:lnTo>
                      <a:pt x="326" y="366"/>
                    </a:lnTo>
                    <a:lnTo>
                      <a:pt x="326" y="370"/>
                    </a:lnTo>
                    <a:lnTo>
                      <a:pt x="325" y="371"/>
                    </a:lnTo>
                    <a:lnTo>
                      <a:pt x="323" y="379"/>
                    </a:lnTo>
                    <a:lnTo>
                      <a:pt x="317" y="382"/>
                    </a:lnTo>
                    <a:lnTo>
                      <a:pt x="317" y="386"/>
                    </a:lnTo>
                    <a:lnTo>
                      <a:pt x="315" y="387"/>
                    </a:lnTo>
                    <a:lnTo>
                      <a:pt x="315" y="390"/>
                    </a:lnTo>
                    <a:lnTo>
                      <a:pt x="312" y="395"/>
                    </a:lnTo>
                    <a:lnTo>
                      <a:pt x="312" y="397"/>
                    </a:lnTo>
                    <a:lnTo>
                      <a:pt x="310" y="405"/>
                    </a:lnTo>
                    <a:lnTo>
                      <a:pt x="304" y="403"/>
                    </a:lnTo>
                    <a:lnTo>
                      <a:pt x="302" y="406"/>
                    </a:lnTo>
                    <a:lnTo>
                      <a:pt x="301" y="410"/>
                    </a:lnTo>
                    <a:lnTo>
                      <a:pt x="301" y="411"/>
                    </a:lnTo>
                    <a:lnTo>
                      <a:pt x="304" y="410"/>
                    </a:lnTo>
                    <a:lnTo>
                      <a:pt x="309" y="408"/>
                    </a:lnTo>
                    <a:lnTo>
                      <a:pt x="314" y="410"/>
                    </a:lnTo>
                    <a:lnTo>
                      <a:pt x="318" y="402"/>
                    </a:lnTo>
                    <a:lnTo>
                      <a:pt x="320" y="395"/>
                    </a:lnTo>
                    <a:lnTo>
                      <a:pt x="323" y="390"/>
                    </a:lnTo>
                    <a:lnTo>
                      <a:pt x="325" y="392"/>
                    </a:lnTo>
                    <a:lnTo>
                      <a:pt x="325" y="398"/>
                    </a:lnTo>
                    <a:lnTo>
                      <a:pt x="326" y="403"/>
                    </a:lnTo>
                    <a:lnTo>
                      <a:pt x="325" y="403"/>
                    </a:lnTo>
                    <a:lnTo>
                      <a:pt x="325" y="410"/>
                    </a:lnTo>
                    <a:lnTo>
                      <a:pt x="321" y="416"/>
                    </a:lnTo>
                    <a:lnTo>
                      <a:pt x="317" y="418"/>
                    </a:lnTo>
                    <a:lnTo>
                      <a:pt x="317" y="419"/>
                    </a:lnTo>
                    <a:lnTo>
                      <a:pt x="321" y="419"/>
                    </a:lnTo>
                    <a:lnTo>
                      <a:pt x="325" y="419"/>
                    </a:lnTo>
                    <a:lnTo>
                      <a:pt x="326" y="418"/>
                    </a:lnTo>
                    <a:lnTo>
                      <a:pt x="328" y="418"/>
                    </a:lnTo>
                    <a:lnTo>
                      <a:pt x="331" y="414"/>
                    </a:lnTo>
                    <a:lnTo>
                      <a:pt x="334" y="416"/>
                    </a:lnTo>
                    <a:lnTo>
                      <a:pt x="336" y="414"/>
                    </a:lnTo>
                    <a:lnTo>
                      <a:pt x="334" y="418"/>
                    </a:lnTo>
                    <a:lnTo>
                      <a:pt x="333" y="419"/>
                    </a:lnTo>
                    <a:lnTo>
                      <a:pt x="331" y="419"/>
                    </a:lnTo>
                    <a:lnTo>
                      <a:pt x="329" y="421"/>
                    </a:lnTo>
                    <a:lnTo>
                      <a:pt x="333" y="424"/>
                    </a:lnTo>
                    <a:lnTo>
                      <a:pt x="333" y="427"/>
                    </a:lnTo>
                    <a:lnTo>
                      <a:pt x="334" y="432"/>
                    </a:lnTo>
                    <a:lnTo>
                      <a:pt x="336" y="437"/>
                    </a:lnTo>
                    <a:lnTo>
                      <a:pt x="334" y="445"/>
                    </a:lnTo>
                    <a:lnTo>
                      <a:pt x="331" y="448"/>
                    </a:lnTo>
                    <a:lnTo>
                      <a:pt x="331" y="449"/>
                    </a:lnTo>
                    <a:lnTo>
                      <a:pt x="331" y="454"/>
                    </a:lnTo>
                    <a:lnTo>
                      <a:pt x="334" y="456"/>
                    </a:lnTo>
                    <a:lnTo>
                      <a:pt x="336" y="461"/>
                    </a:lnTo>
                    <a:lnTo>
                      <a:pt x="336" y="465"/>
                    </a:lnTo>
                    <a:lnTo>
                      <a:pt x="342" y="472"/>
                    </a:lnTo>
                    <a:lnTo>
                      <a:pt x="345" y="472"/>
                    </a:lnTo>
                    <a:lnTo>
                      <a:pt x="349" y="475"/>
                    </a:lnTo>
                    <a:lnTo>
                      <a:pt x="349" y="478"/>
                    </a:lnTo>
                    <a:lnTo>
                      <a:pt x="352" y="478"/>
                    </a:lnTo>
                    <a:lnTo>
                      <a:pt x="353" y="477"/>
                    </a:lnTo>
                    <a:lnTo>
                      <a:pt x="355" y="477"/>
                    </a:lnTo>
                    <a:lnTo>
                      <a:pt x="358" y="477"/>
                    </a:lnTo>
                    <a:lnTo>
                      <a:pt x="361" y="481"/>
                    </a:lnTo>
                    <a:lnTo>
                      <a:pt x="365" y="481"/>
                    </a:lnTo>
                    <a:lnTo>
                      <a:pt x="368" y="484"/>
                    </a:lnTo>
                    <a:lnTo>
                      <a:pt x="368" y="488"/>
                    </a:lnTo>
                    <a:lnTo>
                      <a:pt x="371" y="488"/>
                    </a:lnTo>
                    <a:lnTo>
                      <a:pt x="374" y="491"/>
                    </a:lnTo>
                    <a:lnTo>
                      <a:pt x="376" y="491"/>
                    </a:lnTo>
                    <a:lnTo>
                      <a:pt x="377" y="489"/>
                    </a:lnTo>
                    <a:lnTo>
                      <a:pt x="382" y="488"/>
                    </a:lnTo>
                    <a:lnTo>
                      <a:pt x="384" y="484"/>
                    </a:lnTo>
                    <a:lnTo>
                      <a:pt x="387" y="484"/>
                    </a:lnTo>
                    <a:lnTo>
                      <a:pt x="392" y="481"/>
                    </a:lnTo>
                    <a:lnTo>
                      <a:pt x="393" y="481"/>
                    </a:lnTo>
                    <a:lnTo>
                      <a:pt x="395" y="480"/>
                    </a:lnTo>
                    <a:lnTo>
                      <a:pt x="395" y="478"/>
                    </a:lnTo>
                    <a:lnTo>
                      <a:pt x="392" y="478"/>
                    </a:lnTo>
                    <a:lnTo>
                      <a:pt x="392" y="477"/>
                    </a:lnTo>
                    <a:lnTo>
                      <a:pt x="398" y="472"/>
                    </a:lnTo>
                    <a:lnTo>
                      <a:pt x="403" y="475"/>
                    </a:lnTo>
                    <a:lnTo>
                      <a:pt x="403" y="478"/>
                    </a:lnTo>
                    <a:lnTo>
                      <a:pt x="396" y="481"/>
                    </a:lnTo>
                    <a:lnTo>
                      <a:pt x="398" y="484"/>
                    </a:lnTo>
                    <a:lnTo>
                      <a:pt x="400" y="484"/>
                    </a:lnTo>
                    <a:lnTo>
                      <a:pt x="401" y="483"/>
                    </a:lnTo>
                    <a:lnTo>
                      <a:pt x="404" y="481"/>
                    </a:lnTo>
                    <a:lnTo>
                      <a:pt x="406" y="483"/>
                    </a:lnTo>
                    <a:lnTo>
                      <a:pt x="406" y="484"/>
                    </a:lnTo>
                    <a:lnTo>
                      <a:pt x="404" y="484"/>
                    </a:lnTo>
                    <a:lnTo>
                      <a:pt x="403" y="488"/>
                    </a:lnTo>
                    <a:lnTo>
                      <a:pt x="406" y="492"/>
                    </a:lnTo>
                    <a:lnTo>
                      <a:pt x="408" y="497"/>
                    </a:lnTo>
                    <a:lnTo>
                      <a:pt x="408" y="496"/>
                    </a:lnTo>
                    <a:lnTo>
                      <a:pt x="411" y="496"/>
                    </a:lnTo>
                    <a:lnTo>
                      <a:pt x="411" y="499"/>
                    </a:lnTo>
                    <a:lnTo>
                      <a:pt x="412" y="502"/>
                    </a:lnTo>
                    <a:lnTo>
                      <a:pt x="414" y="499"/>
                    </a:lnTo>
                    <a:lnTo>
                      <a:pt x="414" y="494"/>
                    </a:lnTo>
                    <a:lnTo>
                      <a:pt x="412" y="496"/>
                    </a:lnTo>
                    <a:lnTo>
                      <a:pt x="411" y="494"/>
                    </a:lnTo>
                    <a:lnTo>
                      <a:pt x="414" y="492"/>
                    </a:lnTo>
                    <a:lnTo>
                      <a:pt x="420" y="492"/>
                    </a:lnTo>
                    <a:lnTo>
                      <a:pt x="420" y="494"/>
                    </a:lnTo>
                    <a:lnTo>
                      <a:pt x="422" y="492"/>
                    </a:lnTo>
                    <a:lnTo>
                      <a:pt x="425" y="488"/>
                    </a:lnTo>
                    <a:lnTo>
                      <a:pt x="433" y="483"/>
                    </a:lnTo>
                    <a:lnTo>
                      <a:pt x="436" y="480"/>
                    </a:lnTo>
                    <a:lnTo>
                      <a:pt x="435" y="480"/>
                    </a:lnTo>
                    <a:lnTo>
                      <a:pt x="433" y="481"/>
                    </a:lnTo>
                    <a:lnTo>
                      <a:pt x="433" y="480"/>
                    </a:lnTo>
                    <a:lnTo>
                      <a:pt x="431" y="480"/>
                    </a:lnTo>
                    <a:lnTo>
                      <a:pt x="433" y="478"/>
                    </a:lnTo>
                    <a:lnTo>
                      <a:pt x="438" y="478"/>
                    </a:lnTo>
                    <a:lnTo>
                      <a:pt x="443" y="477"/>
                    </a:lnTo>
                    <a:lnTo>
                      <a:pt x="454" y="475"/>
                    </a:lnTo>
                    <a:lnTo>
                      <a:pt x="462" y="477"/>
                    </a:lnTo>
                    <a:lnTo>
                      <a:pt x="466" y="475"/>
                    </a:lnTo>
                    <a:lnTo>
                      <a:pt x="466" y="472"/>
                    </a:lnTo>
                    <a:lnTo>
                      <a:pt x="468" y="472"/>
                    </a:lnTo>
                    <a:lnTo>
                      <a:pt x="471" y="470"/>
                    </a:lnTo>
                    <a:lnTo>
                      <a:pt x="473" y="465"/>
                    </a:lnTo>
                    <a:lnTo>
                      <a:pt x="473" y="461"/>
                    </a:lnTo>
                    <a:lnTo>
                      <a:pt x="473" y="457"/>
                    </a:lnTo>
                    <a:lnTo>
                      <a:pt x="478" y="453"/>
                    </a:lnTo>
                    <a:lnTo>
                      <a:pt x="478" y="445"/>
                    </a:lnTo>
                    <a:lnTo>
                      <a:pt x="479" y="441"/>
                    </a:lnTo>
                    <a:lnTo>
                      <a:pt x="481" y="435"/>
                    </a:lnTo>
                    <a:lnTo>
                      <a:pt x="482" y="433"/>
                    </a:lnTo>
                    <a:lnTo>
                      <a:pt x="482" y="432"/>
                    </a:lnTo>
                    <a:lnTo>
                      <a:pt x="492" y="421"/>
                    </a:lnTo>
                    <a:lnTo>
                      <a:pt x="494" y="421"/>
                    </a:lnTo>
                    <a:lnTo>
                      <a:pt x="495" y="414"/>
                    </a:lnTo>
                    <a:lnTo>
                      <a:pt x="498" y="410"/>
                    </a:lnTo>
                    <a:lnTo>
                      <a:pt x="500" y="403"/>
                    </a:lnTo>
                    <a:lnTo>
                      <a:pt x="505" y="400"/>
                    </a:lnTo>
                    <a:lnTo>
                      <a:pt x="503" y="397"/>
                    </a:lnTo>
                    <a:lnTo>
                      <a:pt x="506" y="397"/>
                    </a:lnTo>
                    <a:lnTo>
                      <a:pt x="508" y="390"/>
                    </a:lnTo>
                    <a:lnTo>
                      <a:pt x="506" y="389"/>
                    </a:lnTo>
                    <a:lnTo>
                      <a:pt x="511" y="387"/>
                    </a:lnTo>
                    <a:lnTo>
                      <a:pt x="514" y="382"/>
                    </a:lnTo>
                    <a:lnTo>
                      <a:pt x="516" y="381"/>
                    </a:lnTo>
                    <a:lnTo>
                      <a:pt x="517" y="376"/>
                    </a:lnTo>
                    <a:lnTo>
                      <a:pt x="522" y="374"/>
                    </a:lnTo>
                    <a:lnTo>
                      <a:pt x="524" y="373"/>
                    </a:lnTo>
                    <a:lnTo>
                      <a:pt x="521" y="373"/>
                    </a:lnTo>
                    <a:lnTo>
                      <a:pt x="521" y="373"/>
                    </a:lnTo>
                    <a:lnTo>
                      <a:pt x="527" y="371"/>
                    </a:lnTo>
                    <a:lnTo>
                      <a:pt x="530" y="368"/>
                    </a:lnTo>
                    <a:lnTo>
                      <a:pt x="532" y="365"/>
                    </a:lnTo>
                    <a:lnTo>
                      <a:pt x="532" y="363"/>
                    </a:lnTo>
                    <a:lnTo>
                      <a:pt x="532" y="360"/>
                    </a:lnTo>
                    <a:lnTo>
                      <a:pt x="537" y="357"/>
                    </a:lnTo>
                    <a:lnTo>
                      <a:pt x="537" y="354"/>
                    </a:lnTo>
                    <a:lnTo>
                      <a:pt x="540" y="354"/>
                    </a:lnTo>
                    <a:lnTo>
                      <a:pt x="543" y="347"/>
                    </a:lnTo>
                    <a:lnTo>
                      <a:pt x="543" y="346"/>
                    </a:lnTo>
                    <a:lnTo>
                      <a:pt x="545" y="341"/>
                    </a:lnTo>
                    <a:lnTo>
                      <a:pt x="543" y="339"/>
                    </a:lnTo>
                    <a:lnTo>
                      <a:pt x="543" y="338"/>
                    </a:lnTo>
                    <a:lnTo>
                      <a:pt x="548" y="328"/>
                    </a:lnTo>
                    <a:lnTo>
                      <a:pt x="548" y="323"/>
                    </a:lnTo>
                    <a:lnTo>
                      <a:pt x="553" y="314"/>
                    </a:lnTo>
                    <a:lnTo>
                      <a:pt x="553" y="311"/>
                    </a:lnTo>
                    <a:lnTo>
                      <a:pt x="556" y="304"/>
                    </a:lnTo>
                    <a:lnTo>
                      <a:pt x="559" y="301"/>
                    </a:lnTo>
                    <a:lnTo>
                      <a:pt x="560" y="298"/>
                    </a:lnTo>
                    <a:lnTo>
                      <a:pt x="560" y="293"/>
                    </a:lnTo>
                    <a:lnTo>
                      <a:pt x="562" y="290"/>
                    </a:lnTo>
                    <a:lnTo>
                      <a:pt x="560" y="28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1" name="Google Shape;1421;p15"/>
            <p:cNvGrpSpPr/>
            <p:nvPr/>
          </p:nvGrpSpPr>
          <p:grpSpPr>
            <a:xfrm>
              <a:off x="3453" y="680"/>
              <a:ext cx="3668" cy="2775"/>
              <a:chOff x="3453" y="680"/>
              <a:chExt cx="3668" cy="2775"/>
            </a:xfrm>
          </p:grpSpPr>
          <p:sp>
            <p:nvSpPr>
              <p:cNvPr id="1422" name="Google Shape;1422;p15"/>
              <p:cNvSpPr/>
              <p:nvPr/>
            </p:nvSpPr>
            <p:spPr>
              <a:xfrm>
                <a:off x="6659" y="3076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3" name="Google Shape;1423;p15"/>
              <p:cNvSpPr/>
              <p:nvPr/>
            </p:nvSpPr>
            <p:spPr>
              <a:xfrm>
                <a:off x="6683" y="3121"/>
                <a:ext cx="8" cy="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2" y="0"/>
                    </a:moveTo>
                    <a:lnTo>
                      <a:pt x="0" y="1"/>
                    </a:lnTo>
                    <a:lnTo>
                      <a:pt x="2" y="3"/>
                    </a:lnTo>
                    <a:lnTo>
                      <a:pt x="5" y="3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5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4" name="Google Shape;1424;p15"/>
              <p:cNvSpPr/>
              <p:nvPr/>
            </p:nvSpPr>
            <p:spPr>
              <a:xfrm>
                <a:off x="6611" y="2594"/>
                <a:ext cx="5" cy="7"/>
              </a:xfrm>
              <a:custGeom>
                <a:avLst/>
                <a:gdLst/>
                <a:ahLst/>
                <a:cxnLst/>
                <a:rect l="l" t="t" r="r" b="b"/>
                <a:pathLst>
                  <a:path w="5" h="7" extrusionOk="0">
                    <a:moveTo>
                      <a:pt x="0" y="5"/>
                    </a:moveTo>
                    <a:lnTo>
                      <a:pt x="2" y="7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5" name="Google Shape;1425;p15"/>
              <p:cNvSpPr/>
              <p:nvPr/>
            </p:nvSpPr>
            <p:spPr>
              <a:xfrm>
                <a:off x="6646" y="2688"/>
                <a:ext cx="2" cy="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6" name="Google Shape;1426;p15"/>
              <p:cNvSpPr/>
              <p:nvPr/>
            </p:nvSpPr>
            <p:spPr>
              <a:xfrm>
                <a:off x="6608" y="2601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7" name="Google Shape;1427;p15"/>
              <p:cNvSpPr/>
              <p:nvPr/>
            </p:nvSpPr>
            <p:spPr>
              <a:xfrm>
                <a:off x="6613" y="2664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3" y="4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2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8" name="Google Shape;1428;p15"/>
              <p:cNvSpPr/>
              <p:nvPr/>
            </p:nvSpPr>
            <p:spPr>
              <a:xfrm>
                <a:off x="6643" y="2679"/>
                <a:ext cx="8" cy="5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8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8" y="1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9" name="Google Shape;1429;p15"/>
              <p:cNvSpPr/>
              <p:nvPr/>
            </p:nvSpPr>
            <p:spPr>
              <a:xfrm>
                <a:off x="6637" y="3117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1" y="2"/>
                    </a:moveTo>
                    <a:lnTo>
                      <a:pt x="0" y="4"/>
                    </a:lnTo>
                    <a:lnTo>
                      <a:pt x="1" y="5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0" name="Google Shape;1430;p15"/>
              <p:cNvSpPr/>
              <p:nvPr/>
            </p:nvSpPr>
            <p:spPr>
              <a:xfrm>
                <a:off x="6605" y="2602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1" name="Google Shape;1431;p15"/>
              <p:cNvSpPr/>
              <p:nvPr/>
            </p:nvSpPr>
            <p:spPr>
              <a:xfrm>
                <a:off x="6640" y="3124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3"/>
                    </a:moveTo>
                    <a:lnTo>
                      <a:pt x="2" y="3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15"/>
              <p:cNvSpPr/>
              <p:nvPr/>
            </p:nvSpPr>
            <p:spPr>
              <a:xfrm>
                <a:off x="6691" y="2588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0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15"/>
              <p:cNvSpPr/>
              <p:nvPr/>
            </p:nvSpPr>
            <p:spPr>
              <a:xfrm>
                <a:off x="6674" y="3087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4" name="Google Shape;1434;p15"/>
              <p:cNvSpPr/>
              <p:nvPr/>
            </p:nvSpPr>
            <p:spPr>
              <a:xfrm>
                <a:off x="6642" y="3119"/>
                <a:ext cx="1" cy="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15"/>
              <p:cNvSpPr/>
              <p:nvPr/>
            </p:nvSpPr>
            <p:spPr>
              <a:xfrm>
                <a:off x="6632" y="3124"/>
                <a:ext cx="53" cy="70"/>
              </a:xfrm>
              <a:custGeom>
                <a:avLst/>
                <a:gdLst/>
                <a:ahLst/>
                <a:cxnLst/>
                <a:rect l="l" t="t" r="r" b="b"/>
                <a:pathLst>
                  <a:path w="53" h="70" extrusionOk="0">
                    <a:moveTo>
                      <a:pt x="49" y="8"/>
                    </a:moveTo>
                    <a:lnTo>
                      <a:pt x="48" y="11"/>
                    </a:lnTo>
                    <a:lnTo>
                      <a:pt x="46" y="9"/>
                    </a:lnTo>
                    <a:lnTo>
                      <a:pt x="45" y="9"/>
                    </a:lnTo>
                    <a:lnTo>
                      <a:pt x="43" y="11"/>
                    </a:lnTo>
                    <a:lnTo>
                      <a:pt x="42" y="12"/>
                    </a:lnTo>
                    <a:lnTo>
                      <a:pt x="34" y="11"/>
                    </a:lnTo>
                    <a:lnTo>
                      <a:pt x="32" y="12"/>
                    </a:lnTo>
                    <a:lnTo>
                      <a:pt x="32" y="16"/>
                    </a:lnTo>
                    <a:lnTo>
                      <a:pt x="29" y="14"/>
                    </a:lnTo>
                    <a:lnTo>
                      <a:pt x="27" y="14"/>
                    </a:lnTo>
                    <a:lnTo>
                      <a:pt x="24" y="14"/>
                    </a:lnTo>
                    <a:lnTo>
                      <a:pt x="22" y="12"/>
                    </a:lnTo>
                    <a:lnTo>
                      <a:pt x="18" y="9"/>
                    </a:lnTo>
                    <a:lnTo>
                      <a:pt x="13" y="6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11" y="6"/>
                    </a:lnTo>
                    <a:lnTo>
                      <a:pt x="10" y="5"/>
                    </a:lnTo>
                    <a:lnTo>
                      <a:pt x="6" y="3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3" y="5"/>
                    </a:lnTo>
                    <a:lnTo>
                      <a:pt x="2" y="6"/>
                    </a:lnTo>
                    <a:lnTo>
                      <a:pt x="2" y="9"/>
                    </a:lnTo>
                    <a:lnTo>
                      <a:pt x="3" y="14"/>
                    </a:lnTo>
                    <a:lnTo>
                      <a:pt x="2" y="17"/>
                    </a:lnTo>
                    <a:lnTo>
                      <a:pt x="3" y="24"/>
                    </a:lnTo>
                    <a:lnTo>
                      <a:pt x="3" y="28"/>
                    </a:lnTo>
                    <a:lnTo>
                      <a:pt x="3" y="33"/>
                    </a:lnTo>
                    <a:lnTo>
                      <a:pt x="3" y="33"/>
                    </a:lnTo>
                    <a:lnTo>
                      <a:pt x="3" y="35"/>
                    </a:lnTo>
                    <a:lnTo>
                      <a:pt x="6" y="38"/>
                    </a:lnTo>
                    <a:lnTo>
                      <a:pt x="3" y="38"/>
                    </a:lnTo>
                    <a:lnTo>
                      <a:pt x="2" y="35"/>
                    </a:lnTo>
                    <a:lnTo>
                      <a:pt x="0" y="38"/>
                    </a:lnTo>
                    <a:lnTo>
                      <a:pt x="0" y="43"/>
                    </a:lnTo>
                    <a:lnTo>
                      <a:pt x="2" y="44"/>
                    </a:lnTo>
                    <a:lnTo>
                      <a:pt x="2" y="46"/>
                    </a:lnTo>
                    <a:lnTo>
                      <a:pt x="2" y="54"/>
                    </a:lnTo>
                    <a:lnTo>
                      <a:pt x="3" y="56"/>
                    </a:lnTo>
                    <a:lnTo>
                      <a:pt x="3" y="56"/>
                    </a:lnTo>
                    <a:lnTo>
                      <a:pt x="3" y="60"/>
                    </a:lnTo>
                    <a:lnTo>
                      <a:pt x="6" y="60"/>
                    </a:lnTo>
                    <a:lnTo>
                      <a:pt x="5" y="62"/>
                    </a:lnTo>
                    <a:lnTo>
                      <a:pt x="5" y="65"/>
                    </a:lnTo>
                    <a:lnTo>
                      <a:pt x="5" y="67"/>
                    </a:lnTo>
                    <a:lnTo>
                      <a:pt x="8" y="65"/>
                    </a:lnTo>
                    <a:lnTo>
                      <a:pt x="10" y="67"/>
                    </a:lnTo>
                    <a:lnTo>
                      <a:pt x="13" y="65"/>
                    </a:lnTo>
                    <a:lnTo>
                      <a:pt x="13" y="67"/>
                    </a:lnTo>
                    <a:lnTo>
                      <a:pt x="13" y="70"/>
                    </a:lnTo>
                    <a:lnTo>
                      <a:pt x="16" y="70"/>
                    </a:lnTo>
                    <a:lnTo>
                      <a:pt x="18" y="65"/>
                    </a:lnTo>
                    <a:lnTo>
                      <a:pt x="19" y="62"/>
                    </a:lnTo>
                    <a:lnTo>
                      <a:pt x="19" y="59"/>
                    </a:lnTo>
                    <a:lnTo>
                      <a:pt x="22" y="60"/>
                    </a:lnTo>
                    <a:lnTo>
                      <a:pt x="22" y="59"/>
                    </a:lnTo>
                    <a:lnTo>
                      <a:pt x="26" y="57"/>
                    </a:lnTo>
                    <a:lnTo>
                      <a:pt x="26" y="54"/>
                    </a:lnTo>
                    <a:lnTo>
                      <a:pt x="26" y="57"/>
                    </a:lnTo>
                    <a:lnTo>
                      <a:pt x="29" y="57"/>
                    </a:lnTo>
                    <a:lnTo>
                      <a:pt x="29" y="54"/>
                    </a:lnTo>
                    <a:lnTo>
                      <a:pt x="32" y="54"/>
                    </a:lnTo>
                    <a:lnTo>
                      <a:pt x="34" y="56"/>
                    </a:lnTo>
                    <a:lnTo>
                      <a:pt x="34" y="57"/>
                    </a:lnTo>
                    <a:lnTo>
                      <a:pt x="30" y="57"/>
                    </a:lnTo>
                    <a:lnTo>
                      <a:pt x="30" y="60"/>
                    </a:lnTo>
                    <a:lnTo>
                      <a:pt x="34" y="60"/>
                    </a:lnTo>
                    <a:lnTo>
                      <a:pt x="34" y="60"/>
                    </a:lnTo>
                    <a:lnTo>
                      <a:pt x="37" y="56"/>
                    </a:lnTo>
                    <a:lnTo>
                      <a:pt x="37" y="54"/>
                    </a:lnTo>
                    <a:lnTo>
                      <a:pt x="35" y="52"/>
                    </a:lnTo>
                    <a:lnTo>
                      <a:pt x="37" y="49"/>
                    </a:lnTo>
                    <a:lnTo>
                      <a:pt x="37" y="46"/>
                    </a:lnTo>
                    <a:lnTo>
                      <a:pt x="38" y="46"/>
                    </a:lnTo>
                    <a:lnTo>
                      <a:pt x="40" y="46"/>
                    </a:lnTo>
                    <a:lnTo>
                      <a:pt x="40" y="40"/>
                    </a:lnTo>
                    <a:lnTo>
                      <a:pt x="43" y="38"/>
                    </a:lnTo>
                    <a:lnTo>
                      <a:pt x="43" y="35"/>
                    </a:lnTo>
                    <a:lnTo>
                      <a:pt x="45" y="40"/>
                    </a:lnTo>
                    <a:lnTo>
                      <a:pt x="45" y="41"/>
                    </a:lnTo>
                    <a:lnTo>
                      <a:pt x="46" y="38"/>
                    </a:lnTo>
                    <a:lnTo>
                      <a:pt x="46" y="36"/>
                    </a:lnTo>
                    <a:lnTo>
                      <a:pt x="48" y="35"/>
                    </a:lnTo>
                    <a:lnTo>
                      <a:pt x="46" y="32"/>
                    </a:lnTo>
                    <a:lnTo>
                      <a:pt x="48" y="28"/>
                    </a:lnTo>
                    <a:lnTo>
                      <a:pt x="49" y="22"/>
                    </a:lnTo>
                    <a:lnTo>
                      <a:pt x="51" y="20"/>
                    </a:lnTo>
                    <a:lnTo>
                      <a:pt x="53" y="12"/>
                    </a:lnTo>
                    <a:lnTo>
                      <a:pt x="53" y="11"/>
                    </a:lnTo>
                    <a:lnTo>
                      <a:pt x="49" y="8"/>
                    </a:lnTo>
                    <a:lnTo>
                      <a:pt x="49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15"/>
              <p:cNvSpPr/>
              <p:nvPr/>
            </p:nvSpPr>
            <p:spPr>
              <a:xfrm>
                <a:off x="6653" y="3184"/>
                <a:ext cx="5" cy="7"/>
              </a:xfrm>
              <a:custGeom>
                <a:avLst/>
                <a:gdLst/>
                <a:ahLst/>
                <a:cxnLst/>
                <a:rect l="l" t="t" r="r" b="b"/>
                <a:pathLst>
                  <a:path w="5" h="7" extrusionOk="0">
                    <a:moveTo>
                      <a:pt x="1" y="0"/>
                    </a:moveTo>
                    <a:lnTo>
                      <a:pt x="1" y="2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3" y="4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15"/>
              <p:cNvSpPr/>
              <p:nvPr/>
            </p:nvSpPr>
            <p:spPr>
              <a:xfrm>
                <a:off x="6630" y="3100"/>
                <a:ext cx="7" cy="13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5" y="9"/>
                    </a:moveTo>
                    <a:lnTo>
                      <a:pt x="7" y="6"/>
                    </a:lnTo>
                    <a:lnTo>
                      <a:pt x="5" y="5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3"/>
                    </a:lnTo>
                    <a:lnTo>
                      <a:pt x="4" y="11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15"/>
              <p:cNvSpPr/>
              <p:nvPr/>
            </p:nvSpPr>
            <p:spPr>
              <a:xfrm>
                <a:off x="6670" y="3172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3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15"/>
              <p:cNvSpPr/>
              <p:nvPr/>
            </p:nvSpPr>
            <p:spPr>
              <a:xfrm>
                <a:off x="6791" y="2774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15"/>
              <p:cNvSpPr/>
              <p:nvPr/>
            </p:nvSpPr>
            <p:spPr>
              <a:xfrm>
                <a:off x="6600" y="2604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15"/>
              <p:cNvSpPr/>
              <p:nvPr/>
            </p:nvSpPr>
            <p:spPr>
              <a:xfrm>
                <a:off x="6818" y="2818"/>
                <a:ext cx="7" cy="20"/>
              </a:xfrm>
              <a:custGeom>
                <a:avLst/>
                <a:gdLst/>
                <a:ahLst/>
                <a:cxnLst/>
                <a:rect l="l" t="t" r="r" b="b"/>
                <a:pathLst>
                  <a:path w="7" h="20" extrusionOk="0">
                    <a:moveTo>
                      <a:pt x="5" y="0"/>
                    </a:moveTo>
                    <a:lnTo>
                      <a:pt x="5" y="3"/>
                    </a:lnTo>
                    <a:lnTo>
                      <a:pt x="5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0" y="15"/>
                    </a:lnTo>
                    <a:lnTo>
                      <a:pt x="2" y="20"/>
                    </a:lnTo>
                    <a:lnTo>
                      <a:pt x="4" y="20"/>
                    </a:lnTo>
                    <a:lnTo>
                      <a:pt x="4" y="17"/>
                    </a:lnTo>
                    <a:lnTo>
                      <a:pt x="4" y="12"/>
                    </a:lnTo>
                    <a:lnTo>
                      <a:pt x="7" y="8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15"/>
              <p:cNvSpPr/>
              <p:nvPr/>
            </p:nvSpPr>
            <p:spPr>
              <a:xfrm>
                <a:off x="6685" y="3109"/>
                <a:ext cx="6" cy="10"/>
              </a:xfrm>
              <a:custGeom>
                <a:avLst/>
                <a:gdLst/>
                <a:ahLst/>
                <a:cxnLst/>
                <a:rect l="l" t="t" r="r" b="b"/>
                <a:pathLst>
                  <a:path w="6" h="10" extrusionOk="0">
                    <a:moveTo>
                      <a:pt x="0" y="2"/>
                    </a:moveTo>
                    <a:lnTo>
                      <a:pt x="0" y="4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6" y="8"/>
                    </a:lnTo>
                    <a:lnTo>
                      <a:pt x="6" y="5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15"/>
              <p:cNvSpPr/>
              <p:nvPr/>
            </p:nvSpPr>
            <p:spPr>
              <a:xfrm>
                <a:off x="6597" y="2605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0" y="2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4" name="Google Shape;1444;p15"/>
              <p:cNvSpPr/>
              <p:nvPr/>
            </p:nvSpPr>
            <p:spPr>
              <a:xfrm>
                <a:off x="6592" y="2609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2" y="3"/>
                    </a:moveTo>
                    <a:lnTo>
                      <a:pt x="3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5" name="Google Shape;1445;p15"/>
              <p:cNvSpPr/>
              <p:nvPr/>
            </p:nvSpPr>
            <p:spPr>
              <a:xfrm>
                <a:off x="6556" y="2594"/>
                <a:ext cx="1" cy="5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2"/>
                    </a:moveTo>
                    <a:lnTo>
                      <a:pt x="1" y="5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6" name="Google Shape;1446;p15"/>
              <p:cNvSpPr/>
              <p:nvPr/>
            </p:nvSpPr>
            <p:spPr>
              <a:xfrm>
                <a:off x="6818" y="2867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2" h="6" extrusionOk="0">
                    <a:moveTo>
                      <a:pt x="0" y="6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7" name="Google Shape;1447;p15"/>
              <p:cNvSpPr/>
              <p:nvPr/>
            </p:nvSpPr>
            <p:spPr>
              <a:xfrm>
                <a:off x="6796" y="2795"/>
                <a:ext cx="5" cy="7"/>
              </a:xfrm>
              <a:custGeom>
                <a:avLst/>
                <a:gdLst/>
                <a:ahLst/>
                <a:cxnLst/>
                <a:rect l="l" t="t" r="r" b="b"/>
                <a:pathLst>
                  <a:path w="5" h="7" extrusionOk="0">
                    <a:moveTo>
                      <a:pt x="3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8" name="Google Shape;1448;p15"/>
              <p:cNvSpPr/>
              <p:nvPr/>
            </p:nvSpPr>
            <p:spPr>
              <a:xfrm>
                <a:off x="6446" y="2647"/>
                <a:ext cx="1" cy="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9" name="Google Shape;1449;p15"/>
              <p:cNvSpPr/>
              <p:nvPr/>
            </p:nvSpPr>
            <p:spPr>
              <a:xfrm>
                <a:off x="6685" y="3127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0" name="Google Shape;1450;p15"/>
              <p:cNvSpPr/>
              <p:nvPr/>
            </p:nvSpPr>
            <p:spPr>
              <a:xfrm>
                <a:off x="6694" y="2580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0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1" name="Google Shape;1451;p15"/>
              <p:cNvSpPr/>
              <p:nvPr/>
            </p:nvSpPr>
            <p:spPr>
              <a:xfrm>
                <a:off x="6739" y="2707"/>
                <a:ext cx="3" cy="8"/>
              </a:xfrm>
              <a:custGeom>
                <a:avLst/>
                <a:gdLst/>
                <a:ahLst/>
                <a:cxnLst/>
                <a:rect l="l" t="t" r="r" b="b"/>
                <a:pathLst>
                  <a:path w="3" h="8" extrusionOk="0">
                    <a:moveTo>
                      <a:pt x="1" y="8"/>
                    </a:moveTo>
                    <a:lnTo>
                      <a:pt x="3" y="5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2" name="Google Shape;1452;p15"/>
              <p:cNvSpPr/>
              <p:nvPr/>
            </p:nvSpPr>
            <p:spPr>
              <a:xfrm>
                <a:off x="6603" y="2636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3"/>
                    </a:moveTo>
                    <a:lnTo>
                      <a:pt x="2" y="1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3" name="Google Shape;1453;p15"/>
              <p:cNvSpPr/>
              <p:nvPr/>
            </p:nvSpPr>
            <p:spPr>
              <a:xfrm>
                <a:off x="6254" y="2819"/>
                <a:ext cx="4" cy="1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 extrusionOk="0">
                    <a:moveTo>
                      <a:pt x="0" y="3"/>
                    </a:moveTo>
                    <a:lnTo>
                      <a:pt x="2" y="10"/>
                    </a:lnTo>
                    <a:lnTo>
                      <a:pt x="4" y="5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4" name="Google Shape;1454;p15"/>
              <p:cNvSpPr/>
              <p:nvPr/>
            </p:nvSpPr>
            <p:spPr>
              <a:xfrm>
                <a:off x="6297" y="2739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2" y="5"/>
                    </a:moveTo>
                    <a:lnTo>
                      <a:pt x="4" y="4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5" name="Google Shape;1455;p15"/>
              <p:cNvSpPr/>
              <p:nvPr/>
            </p:nvSpPr>
            <p:spPr>
              <a:xfrm>
                <a:off x="6525" y="2597"/>
                <a:ext cx="16" cy="10"/>
              </a:xfrm>
              <a:custGeom>
                <a:avLst/>
                <a:gdLst/>
                <a:ahLst/>
                <a:cxnLst/>
                <a:rect l="l" t="t" r="r" b="b"/>
                <a:pathLst>
                  <a:path w="16" h="10" extrusionOk="0">
                    <a:moveTo>
                      <a:pt x="10" y="10"/>
                    </a:moveTo>
                    <a:lnTo>
                      <a:pt x="15" y="5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6" y="4"/>
                    </a:lnTo>
                    <a:lnTo>
                      <a:pt x="16" y="2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4" y="7"/>
                    </a:lnTo>
                    <a:lnTo>
                      <a:pt x="5" y="8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6" name="Google Shape;1456;p15"/>
              <p:cNvSpPr/>
              <p:nvPr/>
            </p:nvSpPr>
            <p:spPr>
              <a:xfrm>
                <a:off x="6552" y="3011"/>
                <a:ext cx="23" cy="7"/>
              </a:xfrm>
              <a:custGeom>
                <a:avLst/>
                <a:gdLst/>
                <a:ahLst/>
                <a:cxnLst/>
                <a:rect l="l" t="t" r="r" b="b"/>
                <a:pathLst>
                  <a:path w="23" h="7" extrusionOk="0">
                    <a:moveTo>
                      <a:pt x="20" y="4"/>
                    </a:moveTo>
                    <a:lnTo>
                      <a:pt x="16" y="4"/>
                    </a:lnTo>
                    <a:lnTo>
                      <a:pt x="18" y="3"/>
                    </a:lnTo>
                    <a:lnTo>
                      <a:pt x="16" y="3"/>
                    </a:lnTo>
                    <a:lnTo>
                      <a:pt x="15" y="1"/>
                    </a:lnTo>
                    <a:lnTo>
                      <a:pt x="16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4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7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10" y="6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5" y="7"/>
                    </a:lnTo>
                    <a:lnTo>
                      <a:pt x="16" y="6"/>
                    </a:lnTo>
                    <a:lnTo>
                      <a:pt x="21" y="6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20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7" name="Google Shape;1457;p15"/>
              <p:cNvSpPr/>
              <p:nvPr/>
            </p:nvSpPr>
            <p:spPr>
              <a:xfrm>
                <a:off x="6256" y="2811"/>
                <a:ext cx="2" cy="7"/>
              </a:xfrm>
              <a:custGeom>
                <a:avLst/>
                <a:gdLst/>
                <a:ahLst/>
                <a:cxnLst/>
                <a:rect l="l" t="t" r="r" b="b"/>
                <a:pathLst>
                  <a:path w="2" h="7" extrusionOk="0">
                    <a:moveTo>
                      <a:pt x="2" y="5"/>
                    </a:moveTo>
                    <a:lnTo>
                      <a:pt x="2" y="0"/>
                    </a:lnTo>
                    <a:lnTo>
                      <a:pt x="0" y="7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8" name="Google Shape;1458;p15"/>
              <p:cNvSpPr/>
              <p:nvPr/>
            </p:nvSpPr>
            <p:spPr>
              <a:xfrm>
                <a:off x="6435" y="2658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0" y="2"/>
                    </a:moveTo>
                    <a:lnTo>
                      <a:pt x="1" y="2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9" name="Google Shape;1459;p15"/>
              <p:cNvSpPr/>
              <p:nvPr/>
            </p:nvSpPr>
            <p:spPr>
              <a:xfrm>
                <a:off x="6435" y="2663"/>
                <a:ext cx="1" cy="6"/>
              </a:xfrm>
              <a:custGeom>
                <a:avLst/>
                <a:gdLst/>
                <a:ahLst/>
                <a:cxnLst/>
                <a:rect l="l" t="t" r="r" b="b"/>
                <a:pathLst>
                  <a:path w="1" h="6" extrusionOk="0">
                    <a:moveTo>
                      <a:pt x="1" y="6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0" name="Google Shape;1460;p15"/>
              <p:cNvSpPr/>
              <p:nvPr/>
            </p:nvSpPr>
            <p:spPr>
              <a:xfrm>
                <a:off x="6521" y="2599"/>
                <a:ext cx="8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5"/>
                    </a:moveTo>
                    <a:lnTo>
                      <a:pt x="8" y="6"/>
                    </a:lnTo>
                    <a:lnTo>
                      <a:pt x="8" y="5"/>
                    </a:lnTo>
                    <a:lnTo>
                      <a:pt x="4" y="5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1" name="Google Shape;1461;p15"/>
              <p:cNvSpPr/>
              <p:nvPr/>
            </p:nvSpPr>
            <p:spPr>
              <a:xfrm>
                <a:off x="7077" y="3082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lnTo>
                      <a:pt x="3" y="2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15"/>
              <p:cNvSpPr/>
              <p:nvPr/>
            </p:nvSpPr>
            <p:spPr>
              <a:xfrm>
                <a:off x="6897" y="3272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lnTo>
                      <a:pt x="3" y="2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15"/>
              <p:cNvSpPr/>
              <p:nvPr/>
            </p:nvSpPr>
            <p:spPr>
              <a:xfrm>
                <a:off x="6895" y="3162"/>
                <a:ext cx="14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9" extrusionOk="0">
                    <a:moveTo>
                      <a:pt x="142" y="13"/>
                    </a:moveTo>
                    <a:lnTo>
                      <a:pt x="142" y="13"/>
                    </a:lnTo>
                    <a:lnTo>
                      <a:pt x="140" y="11"/>
                    </a:lnTo>
                    <a:lnTo>
                      <a:pt x="139" y="11"/>
                    </a:lnTo>
                    <a:lnTo>
                      <a:pt x="137" y="14"/>
                    </a:lnTo>
                    <a:lnTo>
                      <a:pt x="139" y="14"/>
                    </a:lnTo>
                    <a:lnTo>
                      <a:pt x="139" y="14"/>
                    </a:lnTo>
                    <a:lnTo>
                      <a:pt x="137" y="16"/>
                    </a:lnTo>
                    <a:lnTo>
                      <a:pt x="135" y="14"/>
                    </a:lnTo>
                    <a:lnTo>
                      <a:pt x="135" y="13"/>
                    </a:lnTo>
                    <a:lnTo>
                      <a:pt x="134" y="13"/>
                    </a:lnTo>
                    <a:lnTo>
                      <a:pt x="132" y="13"/>
                    </a:lnTo>
                    <a:lnTo>
                      <a:pt x="131" y="14"/>
                    </a:lnTo>
                    <a:lnTo>
                      <a:pt x="129" y="16"/>
                    </a:lnTo>
                    <a:lnTo>
                      <a:pt x="127" y="16"/>
                    </a:lnTo>
                    <a:lnTo>
                      <a:pt x="126" y="11"/>
                    </a:lnTo>
                    <a:lnTo>
                      <a:pt x="127" y="11"/>
                    </a:lnTo>
                    <a:lnTo>
                      <a:pt x="127" y="10"/>
                    </a:lnTo>
                    <a:lnTo>
                      <a:pt x="129" y="8"/>
                    </a:lnTo>
                    <a:lnTo>
                      <a:pt x="127" y="8"/>
                    </a:lnTo>
                    <a:lnTo>
                      <a:pt x="127" y="6"/>
                    </a:lnTo>
                    <a:lnTo>
                      <a:pt x="127" y="6"/>
                    </a:lnTo>
                    <a:lnTo>
                      <a:pt x="126" y="6"/>
                    </a:lnTo>
                    <a:lnTo>
                      <a:pt x="124" y="6"/>
                    </a:lnTo>
                    <a:lnTo>
                      <a:pt x="124" y="5"/>
                    </a:lnTo>
                    <a:lnTo>
                      <a:pt x="124" y="3"/>
                    </a:lnTo>
                    <a:lnTo>
                      <a:pt x="126" y="0"/>
                    </a:lnTo>
                    <a:lnTo>
                      <a:pt x="123" y="0"/>
                    </a:lnTo>
                    <a:lnTo>
                      <a:pt x="119" y="3"/>
                    </a:lnTo>
                    <a:lnTo>
                      <a:pt x="118" y="3"/>
                    </a:lnTo>
                    <a:lnTo>
                      <a:pt x="115" y="5"/>
                    </a:lnTo>
                    <a:lnTo>
                      <a:pt x="115" y="10"/>
                    </a:lnTo>
                    <a:lnTo>
                      <a:pt x="112" y="16"/>
                    </a:lnTo>
                    <a:lnTo>
                      <a:pt x="110" y="19"/>
                    </a:lnTo>
                    <a:lnTo>
                      <a:pt x="108" y="19"/>
                    </a:lnTo>
                    <a:lnTo>
                      <a:pt x="105" y="24"/>
                    </a:lnTo>
                    <a:lnTo>
                      <a:pt x="104" y="26"/>
                    </a:lnTo>
                    <a:lnTo>
                      <a:pt x="102" y="26"/>
                    </a:lnTo>
                    <a:lnTo>
                      <a:pt x="99" y="26"/>
                    </a:lnTo>
                    <a:lnTo>
                      <a:pt x="97" y="27"/>
                    </a:lnTo>
                    <a:lnTo>
                      <a:pt x="96" y="30"/>
                    </a:lnTo>
                    <a:lnTo>
                      <a:pt x="96" y="34"/>
                    </a:lnTo>
                    <a:lnTo>
                      <a:pt x="94" y="34"/>
                    </a:lnTo>
                    <a:lnTo>
                      <a:pt x="92" y="37"/>
                    </a:lnTo>
                    <a:lnTo>
                      <a:pt x="92" y="40"/>
                    </a:lnTo>
                    <a:lnTo>
                      <a:pt x="91" y="41"/>
                    </a:lnTo>
                    <a:lnTo>
                      <a:pt x="91" y="43"/>
                    </a:lnTo>
                    <a:lnTo>
                      <a:pt x="86" y="49"/>
                    </a:lnTo>
                    <a:lnTo>
                      <a:pt x="80" y="53"/>
                    </a:lnTo>
                    <a:lnTo>
                      <a:pt x="76" y="54"/>
                    </a:lnTo>
                    <a:lnTo>
                      <a:pt x="73" y="56"/>
                    </a:lnTo>
                    <a:lnTo>
                      <a:pt x="73" y="57"/>
                    </a:lnTo>
                    <a:lnTo>
                      <a:pt x="70" y="57"/>
                    </a:lnTo>
                    <a:lnTo>
                      <a:pt x="65" y="61"/>
                    </a:lnTo>
                    <a:lnTo>
                      <a:pt x="61" y="64"/>
                    </a:lnTo>
                    <a:lnTo>
                      <a:pt x="57" y="65"/>
                    </a:lnTo>
                    <a:lnTo>
                      <a:pt x="53" y="69"/>
                    </a:lnTo>
                    <a:lnTo>
                      <a:pt x="53" y="70"/>
                    </a:lnTo>
                    <a:lnTo>
                      <a:pt x="54" y="72"/>
                    </a:lnTo>
                    <a:lnTo>
                      <a:pt x="54" y="75"/>
                    </a:lnTo>
                    <a:lnTo>
                      <a:pt x="51" y="72"/>
                    </a:lnTo>
                    <a:lnTo>
                      <a:pt x="51" y="72"/>
                    </a:lnTo>
                    <a:lnTo>
                      <a:pt x="48" y="73"/>
                    </a:lnTo>
                    <a:lnTo>
                      <a:pt x="46" y="73"/>
                    </a:lnTo>
                    <a:lnTo>
                      <a:pt x="45" y="72"/>
                    </a:lnTo>
                    <a:lnTo>
                      <a:pt x="43" y="72"/>
                    </a:lnTo>
                    <a:lnTo>
                      <a:pt x="38" y="77"/>
                    </a:lnTo>
                    <a:lnTo>
                      <a:pt x="37" y="78"/>
                    </a:lnTo>
                    <a:lnTo>
                      <a:pt x="33" y="81"/>
                    </a:lnTo>
                    <a:lnTo>
                      <a:pt x="30" y="81"/>
                    </a:lnTo>
                    <a:lnTo>
                      <a:pt x="29" y="85"/>
                    </a:lnTo>
                    <a:lnTo>
                      <a:pt x="27" y="88"/>
                    </a:lnTo>
                    <a:lnTo>
                      <a:pt x="27" y="86"/>
                    </a:lnTo>
                    <a:lnTo>
                      <a:pt x="25" y="86"/>
                    </a:lnTo>
                    <a:lnTo>
                      <a:pt x="24" y="88"/>
                    </a:lnTo>
                    <a:lnTo>
                      <a:pt x="22" y="88"/>
                    </a:lnTo>
                    <a:lnTo>
                      <a:pt x="22" y="91"/>
                    </a:lnTo>
                    <a:lnTo>
                      <a:pt x="21" y="93"/>
                    </a:lnTo>
                    <a:lnTo>
                      <a:pt x="21" y="93"/>
                    </a:lnTo>
                    <a:lnTo>
                      <a:pt x="16" y="97"/>
                    </a:lnTo>
                    <a:lnTo>
                      <a:pt x="14" y="97"/>
                    </a:lnTo>
                    <a:lnTo>
                      <a:pt x="14" y="99"/>
                    </a:lnTo>
                    <a:lnTo>
                      <a:pt x="13" y="104"/>
                    </a:lnTo>
                    <a:lnTo>
                      <a:pt x="13" y="104"/>
                    </a:lnTo>
                    <a:lnTo>
                      <a:pt x="11" y="102"/>
                    </a:lnTo>
                    <a:lnTo>
                      <a:pt x="10" y="102"/>
                    </a:lnTo>
                    <a:lnTo>
                      <a:pt x="10" y="104"/>
                    </a:lnTo>
                    <a:lnTo>
                      <a:pt x="8" y="104"/>
                    </a:lnTo>
                    <a:lnTo>
                      <a:pt x="6" y="108"/>
                    </a:lnTo>
                    <a:lnTo>
                      <a:pt x="6" y="110"/>
                    </a:lnTo>
                    <a:lnTo>
                      <a:pt x="8" y="112"/>
                    </a:lnTo>
                    <a:lnTo>
                      <a:pt x="10" y="113"/>
                    </a:lnTo>
                    <a:lnTo>
                      <a:pt x="8" y="113"/>
                    </a:lnTo>
                    <a:lnTo>
                      <a:pt x="6" y="113"/>
                    </a:lnTo>
                    <a:lnTo>
                      <a:pt x="3" y="115"/>
                    </a:lnTo>
                    <a:lnTo>
                      <a:pt x="0" y="118"/>
                    </a:lnTo>
                    <a:lnTo>
                      <a:pt x="2" y="118"/>
                    </a:lnTo>
                    <a:lnTo>
                      <a:pt x="3" y="118"/>
                    </a:lnTo>
                    <a:lnTo>
                      <a:pt x="2" y="120"/>
                    </a:lnTo>
                    <a:lnTo>
                      <a:pt x="0" y="123"/>
                    </a:lnTo>
                    <a:lnTo>
                      <a:pt x="3" y="124"/>
                    </a:lnTo>
                    <a:lnTo>
                      <a:pt x="3" y="124"/>
                    </a:lnTo>
                    <a:lnTo>
                      <a:pt x="8" y="124"/>
                    </a:lnTo>
                    <a:lnTo>
                      <a:pt x="8" y="126"/>
                    </a:lnTo>
                    <a:lnTo>
                      <a:pt x="10" y="126"/>
                    </a:lnTo>
                    <a:lnTo>
                      <a:pt x="10" y="124"/>
                    </a:lnTo>
                    <a:lnTo>
                      <a:pt x="11" y="124"/>
                    </a:lnTo>
                    <a:lnTo>
                      <a:pt x="13" y="124"/>
                    </a:lnTo>
                    <a:lnTo>
                      <a:pt x="14" y="128"/>
                    </a:lnTo>
                    <a:lnTo>
                      <a:pt x="13" y="128"/>
                    </a:lnTo>
                    <a:lnTo>
                      <a:pt x="14" y="129"/>
                    </a:lnTo>
                    <a:lnTo>
                      <a:pt x="16" y="129"/>
                    </a:lnTo>
                    <a:lnTo>
                      <a:pt x="18" y="131"/>
                    </a:lnTo>
                    <a:lnTo>
                      <a:pt x="18" y="134"/>
                    </a:lnTo>
                    <a:lnTo>
                      <a:pt x="21" y="136"/>
                    </a:lnTo>
                    <a:lnTo>
                      <a:pt x="22" y="137"/>
                    </a:lnTo>
                    <a:lnTo>
                      <a:pt x="19" y="139"/>
                    </a:lnTo>
                    <a:lnTo>
                      <a:pt x="21" y="139"/>
                    </a:lnTo>
                    <a:lnTo>
                      <a:pt x="25" y="137"/>
                    </a:lnTo>
                    <a:lnTo>
                      <a:pt x="25" y="139"/>
                    </a:lnTo>
                    <a:lnTo>
                      <a:pt x="27" y="139"/>
                    </a:lnTo>
                    <a:lnTo>
                      <a:pt x="30" y="139"/>
                    </a:lnTo>
                    <a:lnTo>
                      <a:pt x="35" y="137"/>
                    </a:lnTo>
                    <a:lnTo>
                      <a:pt x="40" y="134"/>
                    </a:lnTo>
                    <a:lnTo>
                      <a:pt x="41" y="132"/>
                    </a:lnTo>
                    <a:lnTo>
                      <a:pt x="43" y="131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3" y="132"/>
                    </a:lnTo>
                    <a:lnTo>
                      <a:pt x="46" y="131"/>
                    </a:lnTo>
                    <a:lnTo>
                      <a:pt x="48" y="128"/>
                    </a:lnTo>
                    <a:lnTo>
                      <a:pt x="49" y="124"/>
                    </a:lnTo>
                    <a:lnTo>
                      <a:pt x="53" y="123"/>
                    </a:lnTo>
                    <a:lnTo>
                      <a:pt x="57" y="123"/>
                    </a:lnTo>
                    <a:lnTo>
                      <a:pt x="57" y="123"/>
                    </a:lnTo>
                    <a:lnTo>
                      <a:pt x="57" y="121"/>
                    </a:lnTo>
                    <a:lnTo>
                      <a:pt x="56" y="121"/>
                    </a:lnTo>
                    <a:lnTo>
                      <a:pt x="57" y="121"/>
                    </a:lnTo>
                    <a:lnTo>
                      <a:pt x="57" y="120"/>
                    </a:lnTo>
                    <a:lnTo>
                      <a:pt x="57" y="120"/>
                    </a:lnTo>
                    <a:lnTo>
                      <a:pt x="59" y="116"/>
                    </a:lnTo>
                    <a:lnTo>
                      <a:pt x="62" y="112"/>
                    </a:lnTo>
                    <a:lnTo>
                      <a:pt x="62" y="108"/>
                    </a:lnTo>
                    <a:lnTo>
                      <a:pt x="65" y="105"/>
                    </a:lnTo>
                    <a:lnTo>
                      <a:pt x="70" y="100"/>
                    </a:lnTo>
                    <a:lnTo>
                      <a:pt x="72" y="99"/>
                    </a:lnTo>
                    <a:lnTo>
                      <a:pt x="73" y="96"/>
                    </a:lnTo>
                    <a:lnTo>
                      <a:pt x="75" y="91"/>
                    </a:lnTo>
                    <a:lnTo>
                      <a:pt x="76" y="89"/>
                    </a:lnTo>
                    <a:lnTo>
                      <a:pt x="76" y="86"/>
                    </a:lnTo>
                    <a:lnTo>
                      <a:pt x="80" y="85"/>
                    </a:lnTo>
                    <a:lnTo>
                      <a:pt x="81" y="83"/>
                    </a:lnTo>
                    <a:lnTo>
                      <a:pt x="83" y="80"/>
                    </a:lnTo>
                    <a:lnTo>
                      <a:pt x="84" y="81"/>
                    </a:lnTo>
                    <a:lnTo>
                      <a:pt x="86" y="81"/>
                    </a:lnTo>
                    <a:lnTo>
                      <a:pt x="86" y="80"/>
                    </a:lnTo>
                    <a:lnTo>
                      <a:pt x="89" y="80"/>
                    </a:lnTo>
                    <a:lnTo>
                      <a:pt x="91" y="80"/>
                    </a:lnTo>
                    <a:lnTo>
                      <a:pt x="92" y="77"/>
                    </a:lnTo>
                    <a:lnTo>
                      <a:pt x="92" y="75"/>
                    </a:lnTo>
                    <a:lnTo>
                      <a:pt x="91" y="73"/>
                    </a:lnTo>
                    <a:lnTo>
                      <a:pt x="92" y="73"/>
                    </a:lnTo>
                    <a:lnTo>
                      <a:pt x="94" y="77"/>
                    </a:lnTo>
                    <a:lnTo>
                      <a:pt x="94" y="77"/>
                    </a:lnTo>
                    <a:lnTo>
                      <a:pt x="96" y="77"/>
                    </a:lnTo>
                    <a:lnTo>
                      <a:pt x="96" y="75"/>
                    </a:lnTo>
                    <a:lnTo>
                      <a:pt x="99" y="73"/>
                    </a:lnTo>
                    <a:lnTo>
                      <a:pt x="100" y="75"/>
                    </a:lnTo>
                    <a:lnTo>
                      <a:pt x="100" y="75"/>
                    </a:lnTo>
                    <a:lnTo>
                      <a:pt x="97" y="77"/>
                    </a:lnTo>
                    <a:lnTo>
                      <a:pt x="100" y="77"/>
                    </a:lnTo>
                    <a:lnTo>
                      <a:pt x="102" y="78"/>
                    </a:lnTo>
                    <a:lnTo>
                      <a:pt x="104" y="77"/>
                    </a:lnTo>
                    <a:lnTo>
                      <a:pt x="104" y="73"/>
                    </a:lnTo>
                    <a:lnTo>
                      <a:pt x="104" y="73"/>
                    </a:lnTo>
                    <a:lnTo>
                      <a:pt x="105" y="73"/>
                    </a:lnTo>
                    <a:lnTo>
                      <a:pt x="105" y="77"/>
                    </a:lnTo>
                    <a:lnTo>
                      <a:pt x="105" y="78"/>
                    </a:lnTo>
                    <a:lnTo>
                      <a:pt x="107" y="77"/>
                    </a:lnTo>
                    <a:lnTo>
                      <a:pt x="107" y="73"/>
                    </a:lnTo>
                    <a:lnTo>
                      <a:pt x="107" y="70"/>
                    </a:lnTo>
                    <a:lnTo>
                      <a:pt x="104" y="70"/>
                    </a:lnTo>
                    <a:lnTo>
                      <a:pt x="105" y="69"/>
                    </a:lnTo>
                    <a:lnTo>
                      <a:pt x="105" y="65"/>
                    </a:lnTo>
                    <a:lnTo>
                      <a:pt x="105" y="62"/>
                    </a:lnTo>
                    <a:lnTo>
                      <a:pt x="108" y="61"/>
                    </a:lnTo>
                    <a:lnTo>
                      <a:pt x="112" y="59"/>
                    </a:lnTo>
                    <a:lnTo>
                      <a:pt x="116" y="57"/>
                    </a:lnTo>
                    <a:lnTo>
                      <a:pt x="116" y="56"/>
                    </a:lnTo>
                    <a:lnTo>
                      <a:pt x="119" y="51"/>
                    </a:lnTo>
                    <a:lnTo>
                      <a:pt x="119" y="49"/>
                    </a:lnTo>
                    <a:lnTo>
                      <a:pt x="123" y="46"/>
                    </a:lnTo>
                    <a:lnTo>
                      <a:pt x="124" y="46"/>
                    </a:lnTo>
                    <a:lnTo>
                      <a:pt x="124" y="45"/>
                    </a:lnTo>
                    <a:lnTo>
                      <a:pt x="129" y="40"/>
                    </a:lnTo>
                    <a:lnTo>
                      <a:pt x="131" y="38"/>
                    </a:lnTo>
                    <a:lnTo>
                      <a:pt x="137" y="32"/>
                    </a:lnTo>
                    <a:lnTo>
                      <a:pt x="140" y="30"/>
                    </a:lnTo>
                    <a:lnTo>
                      <a:pt x="139" y="30"/>
                    </a:lnTo>
                    <a:lnTo>
                      <a:pt x="139" y="27"/>
                    </a:lnTo>
                    <a:lnTo>
                      <a:pt x="137" y="24"/>
                    </a:lnTo>
                    <a:lnTo>
                      <a:pt x="137" y="22"/>
                    </a:lnTo>
                    <a:lnTo>
                      <a:pt x="139" y="19"/>
                    </a:lnTo>
                    <a:lnTo>
                      <a:pt x="139" y="19"/>
                    </a:lnTo>
                    <a:lnTo>
                      <a:pt x="142" y="16"/>
                    </a:lnTo>
                    <a:lnTo>
                      <a:pt x="139" y="18"/>
                    </a:lnTo>
                    <a:lnTo>
                      <a:pt x="137" y="18"/>
                    </a:lnTo>
                    <a:lnTo>
                      <a:pt x="140" y="16"/>
                    </a:lnTo>
                    <a:lnTo>
                      <a:pt x="142" y="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15"/>
              <p:cNvSpPr/>
              <p:nvPr/>
            </p:nvSpPr>
            <p:spPr>
              <a:xfrm>
                <a:off x="7040" y="3022"/>
                <a:ext cx="81" cy="166"/>
              </a:xfrm>
              <a:custGeom>
                <a:avLst/>
                <a:gdLst/>
                <a:ahLst/>
                <a:cxnLst/>
                <a:rect l="l" t="t" r="r" b="b"/>
                <a:pathLst>
                  <a:path w="81" h="166" extrusionOk="0">
                    <a:moveTo>
                      <a:pt x="76" y="81"/>
                    </a:moveTo>
                    <a:lnTo>
                      <a:pt x="75" y="79"/>
                    </a:lnTo>
                    <a:lnTo>
                      <a:pt x="76" y="79"/>
                    </a:lnTo>
                    <a:lnTo>
                      <a:pt x="76" y="79"/>
                    </a:lnTo>
                    <a:lnTo>
                      <a:pt x="73" y="78"/>
                    </a:lnTo>
                    <a:lnTo>
                      <a:pt x="70" y="79"/>
                    </a:lnTo>
                    <a:lnTo>
                      <a:pt x="65" y="86"/>
                    </a:lnTo>
                    <a:lnTo>
                      <a:pt x="62" y="86"/>
                    </a:lnTo>
                    <a:lnTo>
                      <a:pt x="61" y="87"/>
                    </a:lnTo>
                    <a:lnTo>
                      <a:pt x="57" y="86"/>
                    </a:lnTo>
                    <a:lnTo>
                      <a:pt x="53" y="79"/>
                    </a:lnTo>
                    <a:lnTo>
                      <a:pt x="51" y="79"/>
                    </a:lnTo>
                    <a:lnTo>
                      <a:pt x="48" y="76"/>
                    </a:lnTo>
                    <a:lnTo>
                      <a:pt x="48" y="75"/>
                    </a:lnTo>
                    <a:lnTo>
                      <a:pt x="49" y="73"/>
                    </a:lnTo>
                    <a:lnTo>
                      <a:pt x="49" y="70"/>
                    </a:lnTo>
                    <a:lnTo>
                      <a:pt x="48" y="67"/>
                    </a:lnTo>
                    <a:lnTo>
                      <a:pt x="48" y="63"/>
                    </a:lnTo>
                    <a:lnTo>
                      <a:pt x="46" y="62"/>
                    </a:lnTo>
                    <a:lnTo>
                      <a:pt x="46" y="60"/>
                    </a:lnTo>
                    <a:lnTo>
                      <a:pt x="48" y="57"/>
                    </a:lnTo>
                    <a:lnTo>
                      <a:pt x="46" y="57"/>
                    </a:lnTo>
                    <a:lnTo>
                      <a:pt x="46" y="54"/>
                    </a:lnTo>
                    <a:lnTo>
                      <a:pt x="45" y="52"/>
                    </a:lnTo>
                    <a:lnTo>
                      <a:pt x="45" y="54"/>
                    </a:lnTo>
                    <a:lnTo>
                      <a:pt x="41" y="52"/>
                    </a:lnTo>
                    <a:lnTo>
                      <a:pt x="41" y="52"/>
                    </a:lnTo>
                    <a:lnTo>
                      <a:pt x="43" y="55"/>
                    </a:lnTo>
                    <a:lnTo>
                      <a:pt x="43" y="57"/>
                    </a:lnTo>
                    <a:lnTo>
                      <a:pt x="43" y="59"/>
                    </a:lnTo>
                    <a:lnTo>
                      <a:pt x="41" y="60"/>
                    </a:lnTo>
                    <a:lnTo>
                      <a:pt x="41" y="62"/>
                    </a:lnTo>
                    <a:lnTo>
                      <a:pt x="43" y="65"/>
                    </a:lnTo>
                    <a:lnTo>
                      <a:pt x="43" y="67"/>
                    </a:lnTo>
                    <a:lnTo>
                      <a:pt x="41" y="67"/>
                    </a:lnTo>
                    <a:lnTo>
                      <a:pt x="40" y="65"/>
                    </a:lnTo>
                    <a:lnTo>
                      <a:pt x="38" y="63"/>
                    </a:lnTo>
                    <a:lnTo>
                      <a:pt x="37" y="63"/>
                    </a:lnTo>
                    <a:lnTo>
                      <a:pt x="37" y="62"/>
                    </a:lnTo>
                    <a:lnTo>
                      <a:pt x="33" y="60"/>
                    </a:lnTo>
                    <a:lnTo>
                      <a:pt x="32" y="60"/>
                    </a:lnTo>
                    <a:lnTo>
                      <a:pt x="32" y="59"/>
                    </a:lnTo>
                    <a:lnTo>
                      <a:pt x="33" y="59"/>
                    </a:lnTo>
                    <a:lnTo>
                      <a:pt x="35" y="55"/>
                    </a:lnTo>
                    <a:lnTo>
                      <a:pt x="33" y="54"/>
                    </a:lnTo>
                    <a:lnTo>
                      <a:pt x="35" y="51"/>
                    </a:lnTo>
                    <a:lnTo>
                      <a:pt x="37" y="51"/>
                    </a:lnTo>
                    <a:lnTo>
                      <a:pt x="37" y="48"/>
                    </a:lnTo>
                    <a:lnTo>
                      <a:pt x="37" y="46"/>
                    </a:lnTo>
                    <a:lnTo>
                      <a:pt x="37" y="44"/>
                    </a:lnTo>
                    <a:lnTo>
                      <a:pt x="37" y="41"/>
                    </a:lnTo>
                    <a:lnTo>
                      <a:pt x="37" y="38"/>
                    </a:lnTo>
                    <a:lnTo>
                      <a:pt x="33" y="36"/>
                    </a:lnTo>
                    <a:lnTo>
                      <a:pt x="33" y="35"/>
                    </a:lnTo>
                    <a:lnTo>
                      <a:pt x="35" y="36"/>
                    </a:lnTo>
                    <a:lnTo>
                      <a:pt x="38" y="36"/>
                    </a:lnTo>
                    <a:lnTo>
                      <a:pt x="38" y="33"/>
                    </a:lnTo>
                    <a:lnTo>
                      <a:pt x="38" y="32"/>
                    </a:lnTo>
                    <a:lnTo>
                      <a:pt x="38" y="28"/>
                    </a:lnTo>
                    <a:lnTo>
                      <a:pt x="38" y="24"/>
                    </a:lnTo>
                    <a:lnTo>
                      <a:pt x="38" y="22"/>
                    </a:lnTo>
                    <a:lnTo>
                      <a:pt x="37" y="22"/>
                    </a:lnTo>
                    <a:lnTo>
                      <a:pt x="33" y="24"/>
                    </a:lnTo>
                    <a:lnTo>
                      <a:pt x="32" y="20"/>
                    </a:lnTo>
                    <a:lnTo>
                      <a:pt x="33" y="20"/>
                    </a:lnTo>
                    <a:lnTo>
                      <a:pt x="32" y="19"/>
                    </a:lnTo>
                    <a:lnTo>
                      <a:pt x="30" y="19"/>
                    </a:lnTo>
                    <a:lnTo>
                      <a:pt x="32" y="17"/>
                    </a:lnTo>
                    <a:lnTo>
                      <a:pt x="33" y="16"/>
                    </a:lnTo>
                    <a:lnTo>
                      <a:pt x="33" y="14"/>
                    </a:lnTo>
                    <a:lnTo>
                      <a:pt x="30" y="14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9" y="8"/>
                    </a:lnTo>
                    <a:lnTo>
                      <a:pt x="27" y="8"/>
                    </a:lnTo>
                    <a:lnTo>
                      <a:pt x="25" y="9"/>
                    </a:lnTo>
                    <a:lnTo>
                      <a:pt x="25" y="11"/>
                    </a:lnTo>
                    <a:lnTo>
                      <a:pt x="24" y="12"/>
                    </a:lnTo>
                    <a:lnTo>
                      <a:pt x="22" y="12"/>
                    </a:lnTo>
                    <a:lnTo>
                      <a:pt x="24" y="9"/>
                    </a:lnTo>
                    <a:lnTo>
                      <a:pt x="22" y="8"/>
                    </a:lnTo>
                    <a:lnTo>
                      <a:pt x="22" y="4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7" y="3"/>
                    </a:lnTo>
                    <a:lnTo>
                      <a:pt x="21" y="9"/>
                    </a:lnTo>
                    <a:lnTo>
                      <a:pt x="21" y="12"/>
                    </a:lnTo>
                    <a:lnTo>
                      <a:pt x="21" y="17"/>
                    </a:lnTo>
                    <a:lnTo>
                      <a:pt x="19" y="19"/>
                    </a:lnTo>
                    <a:lnTo>
                      <a:pt x="19" y="19"/>
                    </a:lnTo>
                    <a:lnTo>
                      <a:pt x="17" y="19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2" y="24"/>
                    </a:lnTo>
                    <a:lnTo>
                      <a:pt x="25" y="24"/>
                    </a:lnTo>
                    <a:lnTo>
                      <a:pt x="24" y="25"/>
                    </a:lnTo>
                    <a:lnTo>
                      <a:pt x="22" y="27"/>
                    </a:lnTo>
                    <a:lnTo>
                      <a:pt x="22" y="30"/>
                    </a:lnTo>
                    <a:lnTo>
                      <a:pt x="24" y="35"/>
                    </a:lnTo>
                    <a:lnTo>
                      <a:pt x="25" y="41"/>
                    </a:lnTo>
                    <a:lnTo>
                      <a:pt x="24" y="46"/>
                    </a:lnTo>
                    <a:lnTo>
                      <a:pt x="25" y="49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4"/>
                    </a:lnTo>
                    <a:lnTo>
                      <a:pt x="27" y="43"/>
                    </a:lnTo>
                    <a:lnTo>
                      <a:pt x="29" y="44"/>
                    </a:lnTo>
                    <a:lnTo>
                      <a:pt x="29" y="48"/>
                    </a:lnTo>
                    <a:lnTo>
                      <a:pt x="30" y="48"/>
                    </a:lnTo>
                    <a:lnTo>
                      <a:pt x="30" y="46"/>
                    </a:lnTo>
                    <a:lnTo>
                      <a:pt x="29" y="44"/>
                    </a:lnTo>
                    <a:lnTo>
                      <a:pt x="30" y="44"/>
                    </a:lnTo>
                    <a:lnTo>
                      <a:pt x="30" y="46"/>
                    </a:lnTo>
                    <a:lnTo>
                      <a:pt x="29" y="49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27" y="54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25" y="55"/>
                    </a:lnTo>
                    <a:lnTo>
                      <a:pt x="27" y="62"/>
                    </a:lnTo>
                    <a:lnTo>
                      <a:pt x="29" y="62"/>
                    </a:lnTo>
                    <a:lnTo>
                      <a:pt x="30" y="62"/>
                    </a:lnTo>
                    <a:lnTo>
                      <a:pt x="30" y="63"/>
                    </a:lnTo>
                    <a:lnTo>
                      <a:pt x="30" y="65"/>
                    </a:lnTo>
                    <a:lnTo>
                      <a:pt x="32" y="65"/>
                    </a:lnTo>
                    <a:lnTo>
                      <a:pt x="29" y="67"/>
                    </a:lnTo>
                    <a:lnTo>
                      <a:pt x="29" y="68"/>
                    </a:lnTo>
                    <a:lnTo>
                      <a:pt x="30" y="70"/>
                    </a:lnTo>
                    <a:lnTo>
                      <a:pt x="29" y="71"/>
                    </a:lnTo>
                    <a:lnTo>
                      <a:pt x="27" y="76"/>
                    </a:lnTo>
                    <a:lnTo>
                      <a:pt x="27" y="78"/>
                    </a:lnTo>
                    <a:lnTo>
                      <a:pt x="27" y="79"/>
                    </a:lnTo>
                    <a:lnTo>
                      <a:pt x="29" y="81"/>
                    </a:lnTo>
                    <a:lnTo>
                      <a:pt x="27" y="81"/>
                    </a:lnTo>
                    <a:lnTo>
                      <a:pt x="25" y="83"/>
                    </a:lnTo>
                    <a:lnTo>
                      <a:pt x="25" y="84"/>
                    </a:lnTo>
                    <a:lnTo>
                      <a:pt x="24" y="86"/>
                    </a:lnTo>
                    <a:lnTo>
                      <a:pt x="25" y="87"/>
                    </a:lnTo>
                    <a:lnTo>
                      <a:pt x="24" y="87"/>
                    </a:lnTo>
                    <a:lnTo>
                      <a:pt x="22" y="87"/>
                    </a:lnTo>
                    <a:lnTo>
                      <a:pt x="22" y="91"/>
                    </a:lnTo>
                    <a:lnTo>
                      <a:pt x="19" y="102"/>
                    </a:lnTo>
                    <a:lnTo>
                      <a:pt x="19" y="103"/>
                    </a:lnTo>
                    <a:lnTo>
                      <a:pt x="17" y="105"/>
                    </a:lnTo>
                    <a:lnTo>
                      <a:pt x="16" y="105"/>
                    </a:lnTo>
                    <a:lnTo>
                      <a:pt x="13" y="105"/>
                    </a:lnTo>
                    <a:lnTo>
                      <a:pt x="11" y="105"/>
                    </a:lnTo>
                    <a:lnTo>
                      <a:pt x="5" y="107"/>
                    </a:lnTo>
                    <a:lnTo>
                      <a:pt x="3" y="110"/>
                    </a:lnTo>
                    <a:lnTo>
                      <a:pt x="2" y="113"/>
                    </a:lnTo>
                    <a:lnTo>
                      <a:pt x="3" y="118"/>
                    </a:lnTo>
                    <a:lnTo>
                      <a:pt x="5" y="119"/>
                    </a:lnTo>
                    <a:lnTo>
                      <a:pt x="10" y="122"/>
                    </a:lnTo>
                    <a:lnTo>
                      <a:pt x="11" y="126"/>
                    </a:lnTo>
                    <a:lnTo>
                      <a:pt x="14" y="127"/>
                    </a:lnTo>
                    <a:lnTo>
                      <a:pt x="16" y="129"/>
                    </a:lnTo>
                    <a:lnTo>
                      <a:pt x="17" y="134"/>
                    </a:lnTo>
                    <a:lnTo>
                      <a:pt x="17" y="135"/>
                    </a:lnTo>
                    <a:lnTo>
                      <a:pt x="16" y="135"/>
                    </a:lnTo>
                    <a:lnTo>
                      <a:pt x="16" y="138"/>
                    </a:lnTo>
                    <a:lnTo>
                      <a:pt x="16" y="142"/>
                    </a:lnTo>
                    <a:lnTo>
                      <a:pt x="10" y="148"/>
                    </a:lnTo>
                    <a:lnTo>
                      <a:pt x="6" y="153"/>
                    </a:lnTo>
                    <a:lnTo>
                      <a:pt x="2" y="156"/>
                    </a:lnTo>
                    <a:lnTo>
                      <a:pt x="0" y="158"/>
                    </a:lnTo>
                    <a:lnTo>
                      <a:pt x="0" y="159"/>
                    </a:lnTo>
                    <a:lnTo>
                      <a:pt x="3" y="161"/>
                    </a:lnTo>
                    <a:lnTo>
                      <a:pt x="3" y="159"/>
                    </a:lnTo>
                    <a:lnTo>
                      <a:pt x="5" y="159"/>
                    </a:lnTo>
                    <a:lnTo>
                      <a:pt x="5" y="161"/>
                    </a:lnTo>
                    <a:lnTo>
                      <a:pt x="5" y="162"/>
                    </a:lnTo>
                    <a:lnTo>
                      <a:pt x="6" y="162"/>
                    </a:lnTo>
                    <a:lnTo>
                      <a:pt x="6" y="162"/>
                    </a:lnTo>
                    <a:lnTo>
                      <a:pt x="8" y="164"/>
                    </a:lnTo>
                    <a:lnTo>
                      <a:pt x="8" y="166"/>
                    </a:lnTo>
                    <a:lnTo>
                      <a:pt x="8" y="166"/>
                    </a:lnTo>
                    <a:lnTo>
                      <a:pt x="10" y="166"/>
                    </a:lnTo>
                    <a:lnTo>
                      <a:pt x="16" y="162"/>
                    </a:lnTo>
                    <a:lnTo>
                      <a:pt x="19" y="159"/>
                    </a:lnTo>
                    <a:lnTo>
                      <a:pt x="24" y="154"/>
                    </a:lnTo>
                    <a:lnTo>
                      <a:pt x="29" y="150"/>
                    </a:lnTo>
                    <a:lnTo>
                      <a:pt x="33" y="143"/>
                    </a:lnTo>
                    <a:lnTo>
                      <a:pt x="35" y="142"/>
                    </a:lnTo>
                    <a:lnTo>
                      <a:pt x="37" y="142"/>
                    </a:lnTo>
                    <a:lnTo>
                      <a:pt x="38" y="140"/>
                    </a:lnTo>
                    <a:lnTo>
                      <a:pt x="38" y="138"/>
                    </a:lnTo>
                    <a:lnTo>
                      <a:pt x="40" y="137"/>
                    </a:lnTo>
                    <a:lnTo>
                      <a:pt x="41" y="135"/>
                    </a:lnTo>
                    <a:lnTo>
                      <a:pt x="45" y="130"/>
                    </a:lnTo>
                    <a:lnTo>
                      <a:pt x="46" y="126"/>
                    </a:lnTo>
                    <a:lnTo>
                      <a:pt x="46" y="124"/>
                    </a:lnTo>
                    <a:lnTo>
                      <a:pt x="48" y="124"/>
                    </a:lnTo>
                    <a:lnTo>
                      <a:pt x="46" y="121"/>
                    </a:lnTo>
                    <a:lnTo>
                      <a:pt x="43" y="121"/>
                    </a:lnTo>
                    <a:lnTo>
                      <a:pt x="41" y="121"/>
                    </a:lnTo>
                    <a:lnTo>
                      <a:pt x="45" y="119"/>
                    </a:lnTo>
                    <a:lnTo>
                      <a:pt x="46" y="119"/>
                    </a:lnTo>
                    <a:lnTo>
                      <a:pt x="53" y="113"/>
                    </a:lnTo>
                    <a:lnTo>
                      <a:pt x="54" y="111"/>
                    </a:lnTo>
                    <a:lnTo>
                      <a:pt x="59" y="113"/>
                    </a:lnTo>
                    <a:lnTo>
                      <a:pt x="62" y="113"/>
                    </a:lnTo>
                    <a:lnTo>
                      <a:pt x="61" y="114"/>
                    </a:lnTo>
                    <a:lnTo>
                      <a:pt x="61" y="116"/>
                    </a:lnTo>
                    <a:lnTo>
                      <a:pt x="64" y="114"/>
                    </a:lnTo>
                    <a:lnTo>
                      <a:pt x="65" y="113"/>
                    </a:lnTo>
                    <a:lnTo>
                      <a:pt x="62" y="111"/>
                    </a:lnTo>
                    <a:lnTo>
                      <a:pt x="62" y="108"/>
                    </a:lnTo>
                    <a:lnTo>
                      <a:pt x="64" y="105"/>
                    </a:lnTo>
                    <a:lnTo>
                      <a:pt x="65" y="103"/>
                    </a:lnTo>
                    <a:lnTo>
                      <a:pt x="68" y="103"/>
                    </a:lnTo>
                    <a:lnTo>
                      <a:pt x="68" y="103"/>
                    </a:lnTo>
                    <a:lnTo>
                      <a:pt x="70" y="103"/>
                    </a:lnTo>
                    <a:lnTo>
                      <a:pt x="72" y="100"/>
                    </a:lnTo>
                    <a:lnTo>
                      <a:pt x="75" y="94"/>
                    </a:lnTo>
                    <a:lnTo>
                      <a:pt x="75" y="92"/>
                    </a:lnTo>
                    <a:lnTo>
                      <a:pt x="75" y="91"/>
                    </a:lnTo>
                    <a:lnTo>
                      <a:pt x="76" y="87"/>
                    </a:lnTo>
                    <a:lnTo>
                      <a:pt x="78" y="84"/>
                    </a:lnTo>
                    <a:lnTo>
                      <a:pt x="81" y="83"/>
                    </a:lnTo>
                    <a:lnTo>
                      <a:pt x="80" y="83"/>
                    </a:lnTo>
                    <a:lnTo>
                      <a:pt x="76" y="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15"/>
              <p:cNvSpPr/>
              <p:nvPr/>
            </p:nvSpPr>
            <p:spPr>
              <a:xfrm>
                <a:off x="6913" y="3304"/>
                <a:ext cx="1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000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15"/>
              <p:cNvSpPr/>
              <p:nvPr/>
            </p:nvSpPr>
            <p:spPr>
              <a:xfrm>
                <a:off x="6897" y="3298"/>
                <a:ext cx="12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4" extrusionOk="0">
                    <a:moveTo>
                      <a:pt x="11" y="6"/>
                    </a:moveTo>
                    <a:lnTo>
                      <a:pt x="12" y="6"/>
                    </a:lnTo>
                    <a:lnTo>
                      <a:pt x="12" y="6"/>
                    </a:lnTo>
                    <a:lnTo>
                      <a:pt x="12" y="4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1" y="11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1" y="14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8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1" y="8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1" y="6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15"/>
              <p:cNvSpPr/>
              <p:nvPr/>
            </p:nvSpPr>
            <p:spPr>
              <a:xfrm>
                <a:off x="6836" y="3392"/>
                <a:ext cx="8" cy="9"/>
              </a:xfrm>
              <a:custGeom>
                <a:avLst/>
                <a:gdLst/>
                <a:ahLst/>
                <a:cxnLst/>
                <a:rect l="l" t="t" r="r" b="b"/>
                <a:pathLst>
                  <a:path w="8" h="9" extrusionOk="0">
                    <a:moveTo>
                      <a:pt x="0" y="8"/>
                    </a:moveTo>
                    <a:lnTo>
                      <a:pt x="2" y="9"/>
                    </a:lnTo>
                    <a:lnTo>
                      <a:pt x="5" y="8"/>
                    </a:lnTo>
                    <a:lnTo>
                      <a:pt x="6" y="9"/>
                    </a:lnTo>
                    <a:lnTo>
                      <a:pt x="8" y="8"/>
                    </a:lnTo>
                    <a:lnTo>
                      <a:pt x="6" y="4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15"/>
              <p:cNvSpPr/>
              <p:nvPr/>
            </p:nvSpPr>
            <p:spPr>
              <a:xfrm>
                <a:off x="7030" y="3167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1"/>
                    </a:move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15"/>
              <p:cNvSpPr/>
              <p:nvPr/>
            </p:nvSpPr>
            <p:spPr>
              <a:xfrm>
                <a:off x="6855" y="3449"/>
                <a:ext cx="8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3" y="3"/>
                    </a:moveTo>
                    <a:lnTo>
                      <a:pt x="2" y="3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5" y="5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15"/>
              <p:cNvSpPr/>
              <p:nvPr/>
            </p:nvSpPr>
            <p:spPr>
              <a:xfrm>
                <a:off x="7030" y="3173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15"/>
              <p:cNvSpPr/>
              <p:nvPr/>
            </p:nvSpPr>
            <p:spPr>
              <a:xfrm>
                <a:off x="7029" y="3173"/>
                <a:ext cx="1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000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15"/>
              <p:cNvSpPr/>
              <p:nvPr/>
            </p:nvSpPr>
            <p:spPr>
              <a:xfrm>
                <a:off x="7085" y="3066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1" y="5"/>
                    </a:moveTo>
                    <a:lnTo>
                      <a:pt x="1" y="4"/>
                    </a:lnTo>
                    <a:lnTo>
                      <a:pt x="3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3" name="Google Shape;1473;p15"/>
              <p:cNvSpPr/>
              <p:nvPr/>
            </p:nvSpPr>
            <p:spPr>
              <a:xfrm>
                <a:off x="7081" y="3070"/>
                <a:ext cx="0" cy="1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4" name="Google Shape;1474;p15"/>
              <p:cNvSpPr/>
              <p:nvPr/>
            </p:nvSpPr>
            <p:spPr>
              <a:xfrm>
                <a:off x="4406" y="1301"/>
                <a:ext cx="124" cy="76"/>
              </a:xfrm>
              <a:custGeom>
                <a:avLst/>
                <a:gdLst/>
                <a:ahLst/>
                <a:cxnLst/>
                <a:rect l="l" t="t" r="r" b="b"/>
                <a:pathLst>
                  <a:path w="124" h="76" extrusionOk="0">
                    <a:moveTo>
                      <a:pt x="40" y="68"/>
                    </a:moveTo>
                    <a:lnTo>
                      <a:pt x="43" y="72"/>
                    </a:lnTo>
                    <a:lnTo>
                      <a:pt x="46" y="73"/>
                    </a:lnTo>
                    <a:lnTo>
                      <a:pt x="48" y="70"/>
                    </a:lnTo>
                    <a:lnTo>
                      <a:pt x="51" y="72"/>
                    </a:lnTo>
                    <a:lnTo>
                      <a:pt x="56" y="75"/>
                    </a:lnTo>
                    <a:lnTo>
                      <a:pt x="61" y="75"/>
                    </a:lnTo>
                    <a:lnTo>
                      <a:pt x="64" y="76"/>
                    </a:lnTo>
                    <a:lnTo>
                      <a:pt x="67" y="75"/>
                    </a:lnTo>
                    <a:lnTo>
                      <a:pt x="67" y="72"/>
                    </a:lnTo>
                    <a:lnTo>
                      <a:pt x="67" y="70"/>
                    </a:lnTo>
                    <a:lnTo>
                      <a:pt x="69" y="72"/>
                    </a:lnTo>
                    <a:lnTo>
                      <a:pt x="72" y="73"/>
                    </a:lnTo>
                    <a:lnTo>
                      <a:pt x="75" y="70"/>
                    </a:lnTo>
                    <a:lnTo>
                      <a:pt x="75" y="67"/>
                    </a:lnTo>
                    <a:lnTo>
                      <a:pt x="78" y="67"/>
                    </a:lnTo>
                    <a:lnTo>
                      <a:pt x="77" y="68"/>
                    </a:lnTo>
                    <a:lnTo>
                      <a:pt x="78" y="68"/>
                    </a:lnTo>
                    <a:lnTo>
                      <a:pt x="80" y="68"/>
                    </a:lnTo>
                    <a:lnTo>
                      <a:pt x="81" y="67"/>
                    </a:lnTo>
                    <a:lnTo>
                      <a:pt x="83" y="64"/>
                    </a:lnTo>
                    <a:lnTo>
                      <a:pt x="85" y="65"/>
                    </a:lnTo>
                    <a:lnTo>
                      <a:pt x="86" y="65"/>
                    </a:lnTo>
                    <a:lnTo>
                      <a:pt x="88" y="65"/>
                    </a:lnTo>
                    <a:lnTo>
                      <a:pt x="88" y="65"/>
                    </a:lnTo>
                    <a:lnTo>
                      <a:pt x="89" y="65"/>
                    </a:lnTo>
                    <a:lnTo>
                      <a:pt x="96" y="59"/>
                    </a:lnTo>
                    <a:lnTo>
                      <a:pt x="97" y="56"/>
                    </a:lnTo>
                    <a:lnTo>
                      <a:pt x="105" y="56"/>
                    </a:lnTo>
                    <a:lnTo>
                      <a:pt x="105" y="54"/>
                    </a:lnTo>
                    <a:lnTo>
                      <a:pt x="105" y="52"/>
                    </a:lnTo>
                    <a:lnTo>
                      <a:pt x="105" y="51"/>
                    </a:lnTo>
                    <a:lnTo>
                      <a:pt x="107" y="51"/>
                    </a:lnTo>
                    <a:lnTo>
                      <a:pt x="107" y="52"/>
                    </a:lnTo>
                    <a:lnTo>
                      <a:pt x="112" y="54"/>
                    </a:lnTo>
                    <a:lnTo>
                      <a:pt x="113" y="51"/>
                    </a:lnTo>
                    <a:lnTo>
                      <a:pt x="113" y="49"/>
                    </a:lnTo>
                    <a:lnTo>
                      <a:pt x="113" y="49"/>
                    </a:lnTo>
                    <a:lnTo>
                      <a:pt x="113" y="48"/>
                    </a:lnTo>
                    <a:lnTo>
                      <a:pt x="115" y="46"/>
                    </a:lnTo>
                    <a:lnTo>
                      <a:pt x="113" y="43"/>
                    </a:lnTo>
                    <a:lnTo>
                      <a:pt x="115" y="41"/>
                    </a:lnTo>
                    <a:lnTo>
                      <a:pt x="117" y="43"/>
                    </a:lnTo>
                    <a:lnTo>
                      <a:pt x="118" y="46"/>
                    </a:lnTo>
                    <a:lnTo>
                      <a:pt x="120" y="45"/>
                    </a:lnTo>
                    <a:lnTo>
                      <a:pt x="121" y="43"/>
                    </a:lnTo>
                    <a:lnTo>
                      <a:pt x="120" y="40"/>
                    </a:lnTo>
                    <a:lnTo>
                      <a:pt x="118" y="37"/>
                    </a:lnTo>
                    <a:lnTo>
                      <a:pt x="118" y="35"/>
                    </a:lnTo>
                    <a:lnTo>
                      <a:pt x="120" y="33"/>
                    </a:lnTo>
                    <a:lnTo>
                      <a:pt x="120" y="30"/>
                    </a:lnTo>
                    <a:lnTo>
                      <a:pt x="121" y="29"/>
                    </a:lnTo>
                    <a:lnTo>
                      <a:pt x="124" y="29"/>
                    </a:lnTo>
                    <a:lnTo>
                      <a:pt x="124" y="27"/>
                    </a:lnTo>
                    <a:lnTo>
                      <a:pt x="123" y="25"/>
                    </a:lnTo>
                    <a:lnTo>
                      <a:pt x="117" y="24"/>
                    </a:lnTo>
                    <a:lnTo>
                      <a:pt x="115" y="25"/>
                    </a:lnTo>
                    <a:lnTo>
                      <a:pt x="117" y="24"/>
                    </a:lnTo>
                    <a:lnTo>
                      <a:pt x="117" y="21"/>
                    </a:lnTo>
                    <a:lnTo>
                      <a:pt x="113" y="21"/>
                    </a:lnTo>
                    <a:lnTo>
                      <a:pt x="112" y="22"/>
                    </a:lnTo>
                    <a:lnTo>
                      <a:pt x="112" y="19"/>
                    </a:lnTo>
                    <a:lnTo>
                      <a:pt x="113" y="17"/>
                    </a:lnTo>
                    <a:lnTo>
                      <a:pt x="115" y="16"/>
                    </a:lnTo>
                    <a:lnTo>
                      <a:pt x="115" y="13"/>
                    </a:lnTo>
                    <a:lnTo>
                      <a:pt x="113" y="11"/>
                    </a:lnTo>
                    <a:lnTo>
                      <a:pt x="112" y="13"/>
                    </a:lnTo>
                    <a:lnTo>
                      <a:pt x="110" y="13"/>
                    </a:lnTo>
                    <a:lnTo>
                      <a:pt x="109" y="9"/>
                    </a:lnTo>
                    <a:lnTo>
                      <a:pt x="112" y="8"/>
                    </a:lnTo>
                    <a:lnTo>
                      <a:pt x="112" y="6"/>
                    </a:lnTo>
                    <a:lnTo>
                      <a:pt x="113" y="5"/>
                    </a:lnTo>
                    <a:lnTo>
                      <a:pt x="115" y="5"/>
                    </a:lnTo>
                    <a:lnTo>
                      <a:pt x="112" y="3"/>
                    </a:lnTo>
                    <a:lnTo>
                      <a:pt x="110" y="3"/>
                    </a:lnTo>
                    <a:lnTo>
                      <a:pt x="105" y="8"/>
                    </a:lnTo>
                    <a:lnTo>
                      <a:pt x="105" y="11"/>
                    </a:lnTo>
                    <a:lnTo>
                      <a:pt x="104" y="11"/>
                    </a:lnTo>
                    <a:lnTo>
                      <a:pt x="102" y="8"/>
                    </a:lnTo>
                    <a:lnTo>
                      <a:pt x="102" y="6"/>
                    </a:lnTo>
                    <a:lnTo>
                      <a:pt x="101" y="5"/>
                    </a:lnTo>
                    <a:lnTo>
                      <a:pt x="101" y="3"/>
                    </a:lnTo>
                    <a:lnTo>
                      <a:pt x="97" y="1"/>
                    </a:lnTo>
                    <a:lnTo>
                      <a:pt x="96" y="3"/>
                    </a:lnTo>
                    <a:lnTo>
                      <a:pt x="94" y="1"/>
                    </a:lnTo>
                    <a:lnTo>
                      <a:pt x="93" y="5"/>
                    </a:lnTo>
                    <a:lnTo>
                      <a:pt x="94" y="8"/>
                    </a:lnTo>
                    <a:lnTo>
                      <a:pt x="93" y="9"/>
                    </a:lnTo>
                    <a:lnTo>
                      <a:pt x="91" y="9"/>
                    </a:lnTo>
                    <a:lnTo>
                      <a:pt x="88" y="11"/>
                    </a:lnTo>
                    <a:lnTo>
                      <a:pt x="88" y="8"/>
                    </a:lnTo>
                    <a:lnTo>
                      <a:pt x="86" y="8"/>
                    </a:lnTo>
                    <a:lnTo>
                      <a:pt x="85" y="9"/>
                    </a:lnTo>
                    <a:lnTo>
                      <a:pt x="83" y="13"/>
                    </a:lnTo>
                    <a:lnTo>
                      <a:pt x="80" y="13"/>
                    </a:lnTo>
                    <a:lnTo>
                      <a:pt x="78" y="8"/>
                    </a:lnTo>
                    <a:lnTo>
                      <a:pt x="75" y="9"/>
                    </a:lnTo>
                    <a:lnTo>
                      <a:pt x="75" y="8"/>
                    </a:lnTo>
                    <a:lnTo>
                      <a:pt x="72" y="8"/>
                    </a:lnTo>
                    <a:lnTo>
                      <a:pt x="72" y="13"/>
                    </a:lnTo>
                    <a:lnTo>
                      <a:pt x="73" y="17"/>
                    </a:lnTo>
                    <a:lnTo>
                      <a:pt x="70" y="25"/>
                    </a:lnTo>
                    <a:lnTo>
                      <a:pt x="72" y="19"/>
                    </a:lnTo>
                    <a:lnTo>
                      <a:pt x="69" y="16"/>
                    </a:lnTo>
                    <a:lnTo>
                      <a:pt x="69" y="13"/>
                    </a:lnTo>
                    <a:lnTo>
                      <a:pt x="69" y="11"/>
                    </a:lnTo>
                    <a:lnTo>
                      <a:pt x="69" y="9"/>
                    </a:lnTo>
                    <a:lnTo>
                      <a:pt x="66" y="8"/>
                    </a:lnTo>
                    <a:lnTo>
                      <a:pt x="61" y="11"/>
                    </a:lnTo>
                    <a:lnTo>
                      <a:pt x="59" y="14"/>
                    </a:lnTo>
                    <a:lnTo>
                      <a:pt x="61" y="16"/>
                    </a:lnTo>
                    <a:lnTo>
                      <a:pt x="58" y="19"/>
                    </a:lnTo>
                    <a:lnTo>
                      <a:pt x="56" y="19"/>
                    </a:lnTo>
                    <a:lnTo>
                      <a:pt x="56" y="16"/>
                    </a:lnTo>
                    <a:lnTo>
                      <a:pt x="54" y="14"/>
                    </a:lnTo>
                    <a:lnTo>
                      <a:pt x="53" y="9"/>
                    </a:lnTo>
                    <a:lnTo>
                      <a:pt x="51" y="8"/>
                    </a:lnTo>
                    <a:lnTo>
                      <a:pt x="48" y="11"/>
                    </a:lnTo>
                    <a:lnTo>
                      <a:pt x="48" y="17"/>
                    </a:lnTo>
                    <a:lnTo>
                      <a:pt x="50" y="19"/>
                    </a:lnTo>
                    <a:lnTo>
                      <a:pt x="50" y="24"/>
                    </a:lnTo>
                    <a:lnTo>
                      <a:pt x="48" y="25"/>
                    </a:lnTo>
                    <a:lnTo>
                      <a:pt x="45" y="25"/>
                    </a:lnTo>
                    <a:lnTo>
                      <a:pt x="45" y="22"/>
                    </a:lnTo>
                    <a:lnTo>
                      <a:pt x="43" y="24"/>
                    </a:lnTo>
                    <a:lnTo>
                      <a:pt x="42" y="27"/>
                    </a:lnTo>
                    <a:lnTo>
                      <a:pt x="40" y="29"/>
                    </a:lnTo>
                    <a:lnTo>
                      <a:pt x="40" y="32"/>
                    </a:lnTo>
                    <a:lnTo>
                      <a:pt x="38" y="29"/>
                    </a:lnTo>
                    <a:lnTo>
                      <a:pt x="35" y="29"/>
                    </a:lnTo>
                    <a:lnTo>
                      <a:pt x="37" y="25"/>
                    </a:lnTo>
                    <a:lnTo>
                      <a:pt x="38" y="24"/>
                    </a:lnTo>
                    <a:lnTo>
                      <a:pt x="38" y="21"/>
                    </a:lnTo>
                    <a:lnTo>
                      <a:pt x="35" y="21"/>
                    </a:lnTo>
                    <a:lnTo>
                      <a:pt x="37" y="19"/>
                    </a:lnTo>
                    <a:lnTo>
                      <a:pt x="35" y="16"/>
                    </a:lnTo>
                    <a:lnTo>
                      <a:pt x="37" y="17"/>
                    </a:lnTo>
                    <a:lnTo>
                      <a:pt x="38" y="16"/>
                    </a:lnTo>
                    <a:lnTo>
                      <a:pt x="38" y="13"/>
                    </a:lnTo>
                    <a:lnTo>
                      <a:pt x="35" y="13"/>
                    </a:lnTo>
                    <a:lnTo>
                      <a:pt x="38" y="11"/>
                    </a:lnTo>
                    <a:lnTo>
                      <a:pt x="35" y="8"/>
                    </a:lnTo>
                    <a:lnTo>
                      <a:pt x="34" y="9"/>
                    </a:lnTo>
                    <a:lnTo>
                      <a:pt x="34" y="8"/>
                    </a:lnTo>
                    <a:lnTo>
                      <a:pt x="29" y="5"/>
                    </a:lnTo>
                    <a:lnTo>
                      <a:pt x="29" y="3"/>
                    </a:lnTo>
                    <a:lnTo>
                      <a:pt x="29" y="0"/>
                    </a:lnTo>
                    <a:lnTo>
                      <a:pt x="26" y="1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8" y="1"/>
                    </a:lnTo>
                    <a:lnTo>
                      <a:pt x="19" y="3"/>
                    </a:lnTo>
                    <a:lnTo>
                      <a:pt x="21" y="3"/>
                    </a:lnTo>
                    <a:lnTo>
                      <a:pt x="21" y="1"/>
                    </a:lnTo>
                    <a:lnTo>
                      <a:pt x="24" y="1"/>
                    </a:lnTo>
                    <a:lnTo>
                      <a:pt x="26" y="3"/>
                    </a:lnTo>
                    <a:lnTo>
                      <a:pt x="27" y="3"/>
                    </a:lnTo>
                    <a:lnTo>
                      <a:pt x="26" y="5"/>
                    </a:lnTo>
                    <a:lnTo>
                      <a:pt x="24" y="5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6" y="8"/>
                    </a:lnTo>
                    <a:lnTo>
                      <a:pt x="27" y="11"/>
                    </a:lnTo>
                    <a:lnTo>
                      <a:pt x="27" y="13"/>
                    </a:lnTo>
                    <a:lnTo>
                      <a:pt x="26" y="13"/>
                    </a:lnTo>
                    <a:lnTo>
                      <a:pt x="26" y="11"/>
                    </a:lnTo>
                    <a:lnTo>
                      <a:pt x="22" y="9"/>
                    </a:lnTo>
                    <a:lnTo>
                      <a:pt x="21" y="11"/>
                    </a:lnTo>
                    <a:lnTo>
                      <a:pt x="19" y="11"/>
                    </a:lnTo>
                    <a:lnTo>
                      <a:pt x="21" y="9"/>
                    </a:lnTo>
                    <a:lnTo>
                      <a:pt x="18" y="6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3" y="8"/>
                    </a:lnTo>
                    <a:lnTo>
                      <a:pt x="11" y="8"/>
                    </a:lnTo>
                    <a:lnTo>
                      <a:pt x="10" y="9"/>
                    </a:lnTo>
                    <a:lnTo>
                      <a:pt x="11" y="11"/>
                    </a:lnTo>
                    <a:lnTo>
                      <a:pt x="13" y="11"/>
                    </a:lnTo>
                    <a:lnTo>
                      <a:pt x="15" y="13"/>
                    </a:lnTo>
                    <a:lnTo>
                      <a:pt x="11" y="13"/>
                    </a:lnTo>
                    <a:lnTo>
                      <a:pt x="10" y="13"/>
                    </a:lnTo>
                    <a:lnTo>
                      <a:pt x="11" y="16"/>
                    </a:lnTo>
                    <a:lnTo>
                      <a:pt x="15" y="16"/>
                    </a:lnTo>
                    <a:lnTo>
                      <a:pt x="13" y="17"/>
                    </a:lnTo>
                    <a:lnTo>
                      <a:pt x="11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5" y="17"/>
                    </a:lnTo>
                    <a:lnTo>
                      <a:pt x="7" y="21"/>
                    </a:lnTo>
                    <a:lnTo>
                      <a:pt x="8" y="22"/>
                    </a:lnTo>
                    <a:lnTo>
                      <a:pt x="7" y="22"/>
                    </a:lnTo>
                    <a:lnTo>
                      <a:pt x="5" y="19"/>
                    </a:lnTo>
                    <a:lnTo>
                      <a:pt x="2" y="19"/>
                    </a:lnTo>
                    <a:lnTo>
                      <a:pt x="0" y="21"/>
                    </a:lnTo>
                    <a:lnTo>
                      <a:pt x="3" y="22"/>
                    </a:lnTo>
                    <a:lnTo>
                      <a:pt x="7" y="25"/>
                    </a:lnTo>
                    <a:lnTo>
                      <a:pt x="10" y="25"/>
                    </a:lnTo>
                    <a:lnTo>
                      <a:pt x="11" y="22"/>
                    </a:lnTo>
                    <a:lnTo>
                      <a:pt x="15" y="22"/>
                    </a:lnTo>
                    <a:lnTo>
                      <a:pt x="16" y="19"/>
                    </a:lnTo>
                    <a:lnTo>
                      <a:pt x="16" y="21"/>
                    </a:lnTo>
                    <a:lnTo>
                      <a:pt x="16" y="22"/>
                    </a:lnTo>
                    <a:lnTo>
                      <a:pt x="18" y="22"/>
                    </a:lnTo>
                    <a:lnTo>
                      <a:pt x="19" y="21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4" y="22"/>
                    </a:lnTo>
                    <a:lnTo>
                      <a:pt x="24" y="21"/>
                    </a:lnTo>
                    <a:lnTo>
                      <a:pt x="24" y="24"/>
                    </a:lnTo>
                    <a:lnTo>
                      <a:pt x="26" y="24"/>
                    </a:lnTo>
                    <a:lnTo>
                      <a:pt x="29" y="21"/>
                    </a:lnTo>
                    <a:lnTo>
                      <a:pt x="29" y="22"/>
                    </a:lnTo>
                    <a:lnTo>
                      <a:pt x="27" y="25"/>
                    </a:lnTo>
                    <a:lnTo>
                      <a:pt x="29" y="25"/>
                    </a:lnTo>
                    <a:lnTo>
                      <a:pt x="30" y="24"/>
                    </a:lnTo>
                    <a:lnTo>
                      <a:pt x="34" y="25"/>
                    </a:lnTo>
                    <a:lnTo>
                      <a:pt x="32" y="27"/>
                    </a:lnTo>
                    <a:lnTo>
                      <a:pt x="30" y="27"/>
                    </a:lnTo>
                    <a:lnTo>
                      <a:pt x="29" y="29"/>
                    </a:lnTo>
                    <a:lnTo>
                      <a:pt x="26" y="29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7" y="32"/>
                    </a:lnTo>
                    <a:lnTo>
                      <a:pt x="29" y="32"/>
                    </a:lnTo>
                    <a:lnTo>
                      <a:pt x="30" y="30"/>
                    </a:lnTo>
                    <a:lnTo>
                      <a:pt x="32" y="29"/>
                    </a:lnTo>
                    <a:lnTo>
                      <a:pt x="32" y="32"/>
                    </a:lnTo>
                    <a:lnTo>
                      <a:pt x="30" y="33"/>
                    </a:lnTo>
                    <a:lnTo>
                      <a:pt x="26" y="35"/>
                    </a:lnTo>
                    <a:lnTo>
                      <a:pt x="24" y="33"/>
                    </a:lnTo>
                    <a:lnTo>
                      <a:pt x="21" y="37"/>
                    </a:lnTo>
                    <a:lnTo>
                      <a:pt x="21" y="35"/>
                    </a:lnTo>
                    <a:lnTo>
                      <a:pt x="19" y="33"/>
                    </a:lnTo>
                    <a:lnTo>
                      <a:pt x="19" y="32"/>
                    </a:lnTo>
                    <a:lnTo>
                      <a:pt x="18" y="32"/>
                    </a:lnTo>
                    <a:lnTo>
                      <a:pt x="18" y="33"/>
                    </a:lnTo>
                    <a:lnTo>
                      <a:pt x="18" y="33"/>
                    </a:lnTo>
                    <a:lnTo>
                      <a:pt x="16" y="35"/>
                    </a:lnTo>
                    <a:lnTo>
                      <a:pt x="15" y="35"/>
                    </a:lnTo>
                    <a:lnTo>
                      <a:pt x="11" y="35"/>
                    </a:lnTo>
                    <a:lnTo>
                      <a:pt x="10" y="37"/>
                    </a:lnTo>
                    <a:lnTo>
                      <a:pt x="7" y="35"/>
                    </a:lnTo>
                    <a:lnTo>
                      <a:pt x="5" y="35"/>
                    </a:lnTo>
                    <a:lnTo>
                      <a:pt x="3" y="35"/>
                    </a:lnTo>
                    <a:lnTo>
                      <a:pt x="5" y="38"/>
                    </a:lnTo>
                    <a:lnTo>
                      <a:pt x="7" y="41"/>
                    </a:lnTo>
                    <a:lnTo>
                      <a:pt x="10" y="41"/>
                    </a:lnTo>
                    <a:lnTo>
                      <a:pt x="10" y="40"/>
                    </a:lnTo>
                    <a:lnTo>
                      <a:pt x="15" y="41"/>
                    </a:lnTo>
                    <a:lnTo>
                      <a:pt x="19" y="41"/>
                    </a:lnTo>
                    <a:lnTo>
                      <a:pt x="22" y="41"/>
                    </a:lnTo>
                    <a:lnTo>
                      <a:pt x="22" y="43"/>
                    </a:lnTo>
                    <a:lnTo>
                      <a:pt x="21" y="45"/>
                    </a:lnTo>
                    <a:lnTo>
                      <a:pt x="21" y="46"/>
                    </a:lnTo>
                    <a:lnTo>
                      <a:pt x="22" y="48"/>
                    </a:lnTo>
                    <a:lnTo>
                      <a:pt x="24" y="49"/>
                    </a:lnTo>
                    <a:lnTo>
                      <a:pt x="26" y="49"/>
                    </a:lnTo>
                    <a:lnTo>
                      <a:pt x="29" y="46"/>
                    </a:lnTo>
                    <a:lnTo>
                      <a:pt x="29" y="48"/>
                    </a:lnTo>
                    <a:lnTo>
                      <a:pt x="26" y="49"/>
                    </a:lnTo>
                    <a:lnTo>
                      <a:pt x="24" y="52"/>
                    </a:lnTo>
                    <a:lnTo>
                      <a:pt x="27" y="54"/>
                    </a:lnTo>
                    <a:lnTo>
                      <a:pt x="30" y="51"/>
                    </a:lnTo>
                    <a:lnTo>
                      <a:pt x="34" y="51"/>
                    </a:lnTo>
                    <a:lnTo>
                      <a:pt x="34" y="52"/>
                    </a:lnTo>
                    <a:lnTo>
                      <a:pt x="32" y="52"/>
                    </a:lnTo>
                    <a:lnTo>
                      <a:pt x="29" y="52"/>
                    </a:lnTo>
                    <a:lnTo>
                      <a:pt x="27" y="54"/>
                    </a:lnTo>
                    <a:lnTo>
                      <a:pt x="26" y="54"/>
                    </a:lnTo>
                    <a:lnTo>
                      <a:pt x="26" y="57"/>
                    </a:lnTo>
                    <a:lnTo>
                      <a:pt x="24" y="59"/>
                    </a:lnTo>
                    <a:lnTo>
                      <a:pt x="22" y="57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8" y="56"/>
                    </a:lnTo>
                    <a:lnTo>
                      <a:pt x="18" y="57"/>
                    </a:lnTo>
                    <a:lnTo>
                      <a:pt x="16" y="57"/>
                    </a:lnTo>
                    <a:lnTo>
                      <a:pt x="16" y="60"/>
                    </a:lnTo>
                    <a:lnTo>
                      <a:pt x="18" y="60"/>
                    </a:lnTo>
                    <a:lnTo>
                      <a:pt x="16" y="62"/>
                    </a:lnTo>
                    <a:lnTo>
                      <a:pt x="16" y="65"/>
                    </a:lnTo>
                    <a:lnTo>
                      <a:pt x="19" y="65"/>
                    </a:lnTo>
                    <a:lnTo>
                      <a:pt x="21" y="65"/>
                    </a:lnTo>
                    <a:lnTo>
                      <a:pt x="22" y="67"/>
                    </a:lnTo>
                    <a:lnTo>
                      <a:pt x="27" y="67"/>
                    </a:lnTo>
                    <a:lnTo>
                      <a:pt x="30" y="64"/>
                    </a:lnTo>
                    <a:lnTo>
                      <a:pt x="34" y="65"/>
                    </a:lnTo>
                    <a:lnTo>
                      <a:pt x="35" y="64"/>
                    </a:lnTo>
                    <a:lnTo>
                      <a:pt x="37" y="65"/>
                    </a:lnTo>
                    <a:lnTo>
                      <a:pt x="38" y="67"/>
                    </a:lnTo>
                    <a:lnTo>
                      <a:pt x="42" y="65"/>
                    </a:lnTo>
                    <a:lnTo>
                      <a:pt x="40" y="6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5" name="Google Shape;1475;p15"/>
              <p:cNvSpPr/>
              <p:nvPr/>
            </p:nvSpPr>
            <p:spPr>
              <a:xfrm>
                <a:off x="4449" y="1376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2" y="0"/>
                    </a:moveTo>
                    <a:lnTo>
                      <a:pt x="0" y="1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6" name="Google Shape;1476;p15"/>
              <p:cNvSpPr/>
              <p:nvPr/>
            </p:nvSpPr>
            <p:spPr>
              <a:xfrm>
                <a:off x="3794" y="2170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0" y="3"/>
                    </a:moveTo>
                    <a:lnTo>
                      <a:pt x="5" y="2"/>
                    </a:lnTo>
                    <a:lnTo>
                      <a:pt x="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7" name="Google Shape;1477;p15"/>
              <p:cNvSpPr/>
              <p:nvPr/>
            </p:nvSpPr>
            <p:spPr>
              <a:xfrm>
                <a:off x="3834" y="2170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8" name="Google Shape;1478;p15"/>
              <p:cNvSpPr/>
              <p:nvPr/>
            </p:nvSpPr>
            <p:spPr>
              <a:xfrm>
                <a:off x="3820" y="2175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5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9" name="Google Shape;1479;p15"/>
              <p:cNvSpPr/>
              <p:nvPr/>
            </p:nvSpPr>
            <p:spPr>
              <a:xfrm>
                <a:off x="3834" y="2178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0" y="3"/>
                    </a:moveTo>
                    <a:lnTo>
                      <a:pt x="0" y="5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0" name="Google Shape;1480;p15"/>
              <p:cNvSpPr/>
              <p:nvPr/>
            </p:nvSpPr>
            <p:spPr>
              <a:xfrm>
                <a:off x="3815" y="2164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0" y="3"/>
                    </a:moveTo>
                    <a:lnTo>
                      <a:pt x="2" y="3"/>
                    </a:lnTo>
                    <a:lnTo>
                      <a:pt x="5" y="6"/>
                    </a:lnTo>
                    <a:lnTo>
                      <a:pt x="5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1" name="Google Shape;1481;p15"/>
              <p:cNvSpPr/>
              <p:nvPr/>
            </p:nvSpPr>
            <p:spPr>
              <a:xfrm>
                <a:off x="3785" y="2167"/>
                <a:ext cx="6" cy="1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6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5" y="1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2" name="Google Shape;1482;p15"/>
              <p:cNvSpPr/>
              <p:nvPr/>
            </p:nvSpPr>
            <p:spPr>
              <a:xfrm>
                <a:off x="3761" y="2160"/>
                <a:ext cx="24" cy="12"/>
              </a:xfrm>
              <a:custGeom>
                <a:avLst/>
                <a:gdLst/>
                <a:ahLst/>
                <a:cxnLst/>
                <a:rect l="l" t="t" r="r" b="b"/>
                <a:pathLst>
                  <a:path w="24" h="12" extrusionOk="0">
                    <a:moveTo>
                      <a:pt x="0" y="10"/>
                    </a:moveTo>
                    <a:lnTo>
                      <a:pt x="8" y="10"/>
                    </a:lnTo>
                    <a:lnTo>
                      <a:pt x="9" y="12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21" y="8"/>
                    </a:lnTo>
                    <a:lnTo>
                      <a:pt x="24" y="5"/>
                    </a:lnTo>
                    <a:lnTo>
                      <a:pt x="22" y="4"/>
                    </a:lnTo>
                    <a:lnTo>
                      <a:pt x="21" y="2"/>
                    </a:lnTo>
                    <a:lnTo>
                      <a:pt x="19" y="0"/>
                    </a:lnTo>
                    <a:lnTo>
                      <a:pt x="13" y="2"/>
                    </a:lnTo>
                    <a:lnTo>
                      <a:pt x="3" y="0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3" name="Google Shape;1483;p15"/>
              <p:cNvSpPr/>
              <p:nvPr/>
            </p:nvSpPr>
            <p:spPr>
              <a:xfrm>
                <a:off x="3742" y="2165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1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4" name="Google Shape;1484;p15"/>
              <p:cNvSpPr/>
              <p:nvPr/>
            </p:nvSpPr>
            <p:spPr>
              <a:xfrm>
                <a:off x="3694" y="2140"/>
                <a:ext cx="5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54" h="36" extrusionOk="0">
                    <a:moveTo>
                      <a:pt x="54" y="19"/>
                    </a:moveTo>
                    <a:lnTo>
                      <a:pt x="53" y="17"/>
                    </a:lnTo>
                    <a:lnTo>
                      <a:pt x="48" y="14"/>
                    </a:lnTo>
                    <a:lnTo>
                      <a:pt x="45" y="14"/>
                    </a:lnTo>
                    <a:lnTo>
                      <a:pt x="41" y="12"/>
                    </a:lnTo>
                    <a:lnTo>
                      <a:pt x="40" y="14"/>
                    </a:lnTo>
                    <a:lnTo>
                      <a:pt x="35" y="11"/>
                    </a:lnTo>
                    <a:lnTo>
                      <a:pt x="32" y="9"/>
                    </a:lnTo>
                    <a:lnTo>
                      <a:pt x="29" y="9"/>
                    </a:lnTo>
                    <a:lnTo>
                      <a:pt x="30" y="9"/>
                    </a:lnTo>
                    <a:lnTo>
                      <a:pt x="35" y="9"/>
                    </a:lnTo>
                    <a:lnTo>
                      <a:pt x="41" y="11"/>
                    </a:lnTo>
                    <a:lnTo>
                      <a:pt x="43" y="9"/>
                    </a:lnTo>
                    <a:lnTo>
                      <a:pt x="41" y="8"/>
                    </a:lnTo>
                    <a:lnTo>
                      <a:pt x="40" y="8"/>
                    </a:lnTo>
                    <a:lnTo>
                      <a:pt x="35" y="8"/>
                    </a:lnTo>
                    <a:lnTo>
                      <a:pt x="33" y="3"/>
                    </a:lnTo>
                    <a:lnTo>
                      <a:pt x="30" y="3"/>
                    </a:lnTo>
                    <a:lnTo>
                      <a:pt x="29" y="3"/>
                    </a:lnTo>
                    <a:lnTo>
                      <a:pt x="27" y="3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6" y="5"/>
                    </a:lnTo>
                    <a:lnTo>
                      <a:pt x="5" y="8"/>
                    </a:lnTo>
                    <a:lnTo>
                      <a:pt x="6" y="9"/>
                    </a:lnTo>
                    <a:lnTo>
                      <a:pt x="5" y="12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3" y="20"/>
                    </a:lnTo>
                    <a:lnTo>
                      <a:pt x="3" y="22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2" y="27"/>
                    </a:lnTo>
                    <a:lnTo>
                      <a:pt x="3" y="30"/>
                    </a:lnTo>
                    <a:lnTo>
                      <a:pt x="2" y="32"/>
                    </a:lnTo>
                    <a:lnTo>
                      <a:pt x="5" y="33"/>
                    </a:lnTo>
                    <a:lnTo>
                      <a:pt x="5" y="35"/>
                    </a:lnTo>
                    <a:lnTo>
                      <a:pt x="8" y="36"/>
                    </a:lnTo>
                    <a:lnTo>
                      <a:pt x="10" y="32"/>
                    </a:lnTo>
                    <a:lnTo>
                      <a:pt x="13" y="27"/>
                    </a:lnTo>
                    <a:lnTo>
                      <a:pt x="13" y="25"/>
                    </a:lnTo>
                    <a:lnTo>
                      <a:pt x="13" y="24"/>
                    </a:lnTo>
                    <a:lnTo>
                      <a:pt x="14" y="25"/>
                    </a:lnTo>
                    <a:lnTo>
                      <a:pt x="17" y="25"/>
                    </a:lnTo>
                    <a:lnTo>
                      <a:pt x="19" y="22"/>
                    </a:lnTo>
                    <a:lnTo>
                      <a:pt x="21" y="24"/>
                    </a:lnTo>
                    <a:lnTo>
                      <a:pt x="21" y="25"/>
                    </a:lnTo>
                    <a:lnTo>
                      <a:pt x="22" y="27"/>
                    </a:lnTo>
                    <a:lnTo>
                      <a:pt x="25" y="25"/>
                    </a:lnTo>
                    <a:lnTo>
                      <a:pt x="30" y="22"/>
                    </a:lnTo>
                    <a:lnTo>
                      <a:pt x="33" y="22"/>
                    </a:lnTo>
                    <a:lnTo>
                      <a:pt x="38" y="22"/>
                    </a:lnTo>
                    <a:lnTo>
                      <a:pt x="41" y="22"/>
                    </a:lnTo>
                    <a:lnTo>
                      <a:pt x="43" y="24"/>
                    </a:lnTo>
                    <a:lnTo>
                      <a:pt x="46" y="24"/>
                    </a:lnTo>
                    <a:lnTo>
                      <a:pt x="49" y="24"/>
                    </a:lnTo>
                    <a:lnTo>
                      <a:pt x="51" y="22"/>
                    </a:lnTo>
                    <a:lnTo>
                      <a:pt x="53" y="22"/>
                    </a:lnTo>
                    <a:lnTo>
                      <a:pt x="54" y="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5" name="Google Shape;1485;p15"/>
              <p:cNvSpPr/>
              <p:nvPr/>
            </p:nvSpPr>
            <p:spPr>
              <a:xfrm>
                <a:off x="4296" y="767"/>
                <a:ext cx="7" cy="9"/>
              </a:xfrm>
              <a:custGeom>
                <a:avLst/>
                <a:gdLst/>
                <a:ahLst/>
                <a:cxnLst/>
                <a:rect l="l" t="t" r="r" b="b"/>
                <a:pathLst>
                  <a:path w="7" h="9" extrusionOk="0">
                    <a:moveTo>
                      <a:pt x="5" y="9"/>
                    </a:moveTo>
                    <a:lnTo>
                      <a:pt x="7" y="8"/>
                    </a:lnTo>
                    <a:lnTo>
                      <a:pt x="7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6" name="Google Shape;1486;p15"/>
              <p:cNvSpPr/>
              <p:nvPr/>
            </p:nvSpPr>
            <p:spPr>
              <a:xfrm>
                <a:off x="4293" y="755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0" y="4"/>
                    </a:moveTo>
                    <a:lnTo>
                      <a:pt x="2" y="5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7" name="Google Shape;1487;p15"/>
              <p:cNvSpPr/>
              <p:nvPr/>
            </p:nvSpPr>
            <p:spPr>
              <a:xfrm>
                <a:off x="4301" y="708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3" y="4"/>
                    </a:moveTo>
                    <a:lnTo>
                      <a:pt x="5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8" name="Google Shape;1488;p15"/>
              <p:cNvSpPr/>
              <p:nvPr/>
            </p:nvSpPr>
            <p:spPr>
              <a:xfrm>
                <a:off x="4537" y="779"/>
                <a:ext cx="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3" h="13" extrusionOk="0">
                    <a:moveTo>
                      <a:pt x="1" y="13"/>
                    </a:moveTo>
                    <a:lnTo>
                      <a:pt x="3" y="12"/>
                    </a:lnTo>
                    <a:lnTo>
                      <a:pt x="3" y="8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9" name="Google Shape;1489;p15"/>
              <p:cNvSpPr/>
              <p:nvPr/>
            </p:nvSpPr>
            <p:spPr>
              <a:xfrm>
                <a:off x="4245" y="727"/>
                <a:ext cx="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0" h="32" extrusionOk="0">
                    <a:moveTo>
                      <a:pt x="3" y="25"/>
                    </a:moveTo>
                    <a:lnTo>
                      <a:pt x="7" y="30"/>
                    </a:lnTo>
                    <a:lnTo>
                      <a:pt x="8" y="32"/>
                    </a:lnTo>
                    <a:lnTo>
                      <a:pt x="10" y="28"/>
                    </a:lnTo>
                    <a:lnTo>
                      <a:pt x="8" y="25"/>
                    </a:lnTo>
                    <a:lnTo>
                      <a:pt x="5" y="22"/>
                    </a:lnTo>
                    <a:lnTo>
                      <a:pt x="5" y="17"/>
                    </a:lnTo>
                    <a:lnTo>
                      <a:pt x="7" y="12"/>
                    </a:lnTo>
                    <a:lnTo>
                      <a:pt x="7" y="9"/>
                    </a:lnTo>
                    <a:lnTo>
                      <a:pt x="5" y="6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2" y="9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3" y="22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0" name="Google Shape;1490;p15"/>
              <p:cNvSpPr/>
              <p:nvPr/>
            </p:nvSpPr>
            <p:spPr>
              <a:xfrm>
                <a:off x="4100" y="779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0" y="2"/>
                    </a:moveTo>
                    <a:lnTo>
                      <a:pt x="2" y="2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1" name="Google Shape;1491;p15"/>
              <p:cNvSpPr/>
              <p:nvPr/>
            </p:nvSpPr>
            <p:spPr>
              <a:xfrm>
                <a:off x="4315" y="711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2" y="5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2" name="Google Shape;1492;p15"/>
              <p:cNvSpPr/>
              <p:nvPr/>
            </p:nvSpPr>
            <p:spPr>
              <a:xfrm>
                <a:off x="4317" y="703"/>
                <a:ext cx="11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3" extrusionOk="0">
                    <a:moveTo>
                      <a:pt x="3" y="9"/>
                    </a:moveTo>
                    <a:lnTo>
                      <a:pt x="6" y="13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10" y="8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2" y="5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3" y="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3" name="Google Shape;1493;p15"/>
              <p:cNvSpPr/>
              <p:nvPr/>
            </p:nvSpPr>
            <p:spPr>
              <a:xfrm>
                <a:off x="4360" y="696"/>
                <a:ext cx="2" cy="4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2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15"/>
              <p:cNvSpPr/>
              <p:nvPr/>
            </p:nvSpPr>
            <p:spPr>
              <a:xfrm>
                <a:off x="4378" y="685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1" y="5"/>
                    </a:moveTo>
                    <a:lnTo>
                      <a:pt x="1" y="3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15"/>
              <p:cNvSpPr/>
              <p:nvPr/>
            </p:nvSpPr>
            <p:spPr>
              <a:xfrm>
                <a:off x="4379" y="692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3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15"/>
              <p:cNvSpPr/>
              <p:nvPr/>
            </p:nvSpPr>
            <p:spPr>
              <a:xfrm>
                <a:off x="4366" y="690"/>
                <a:ext cx="8" cy="10"/>
              </a:xfrm>
              <a:custGeom>
                <a:avLst/>
                <a:gdLst/>
                <a:ahLst/>
                <a:cxnLst/>
                <a:rect l="l" t="t" r="r" b="b"/>
                <a:pathLst>
                  <a:path w="8" h="10" extrusionOk="0">
                    <a:moveTo>
                      <a:pt x="2" y="8"/>
                    </a:moveTo>
                    <a:lnTo>
                      <a:pt x="4" y="10"/>
                    </a:lnTo>
                    <a:lnTo>
                      <a:pt x="5" y="10"/>
                    </a:lnTo>
                    <a:lnTo>
                      <a:pt x="7" y="8"/>
                    </a:lnTo>
                    <a:lnTo>
                      <a:pt x="8" y="6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15"/>
              <p:cNvSpPr/>
              <p:nvPr/>
            </p:nvSpPr>
            <p:spPr>
              <a:xfrm>
                <a:off x="4526" y="784"/>
                <a:ext cx="4" cy="1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 extrusionOk="0">
                    <a:moveTo>
                      <a:pt x="0" y="8"/>
                    </a:moveTo>
                    <a:lnTo>
                      <a:pt x="0" y="10"/>
                    </a:lnTo>
                    <a:lnTo>
                      <a:pt x="3" y="8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15"/>
              <p:cNvSpPr/>
              <p:nvPr/>
            </p:nvSpPr>
            <p:spPr>
              <a:xfrm>
                <a:off x="4290" y="727"/>
                <a:ext cx="6" cy="9"/>
              </a:xfrm>
              <a:custGeom>
                <a:avLst/>
                <a:gdLst/>
                <a:ahLst/>
                <a:cxnLst/>
                <a:rect l="l" t="t" r="r" b="b"/>
                <a:pathLst>
                  <a:path w="6" h="9" extrusionOk="0">
                    <a:moveTo>
                      <a:pt x="1" y="8"/>
                    </a:moveTo>
                    <a:lnTo>
                      <a:pt x="3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5" y="5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1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15"/>
              <p:cNvSpPr/>
              <p:nvPr/>
            </p:nvSpPr>
            <p:spPr>
              <a:xfrm>
                <a:off x="4255" y="735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3"/>
                    </a:moveTo>
                    <a:lnTo>
                      <a:pt x="3" y="3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4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15"/>
              <p:cNvSpPr/>
              <p:nvPr/>
            </p:nvSpPr>
            <p:spPr>
              <a:xfrm>
                <a:off x="4529" y="794"/>
                <a:ext cx="3" cy="8"/>
              </a:xfrm>
              <a:custGeom>
                <a:avLst/>
                <a:gdLst/>
                <a:ahLst/>
                <a:cxnLst/>
                <a:rect l="l" t="t" r="r" b="b"/>
                <a:pathLst>
                  <a:path w="3" h="8" extrusionOk="0">
                    <a:moveTo>
                      <a:pt x="0" y="3"/>
                    </a:moveTo>
                    <a:lnTo>
                      <a:pt x="1" y="8"/>
                    </a:lnTo>
                    <a:lnTo>
                      <a:pt x="3" y="8"/>
                    </a:lnTo>
                    <a:lnTo>
                      <a:pt x="3" y="6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15"/>
              <p:cNvSpPr/>
              <p:nvPr/>
            </p:nvSpPr>
            <p:spPr>
              <a:xfrm>
                <a:off x="4080" y="1266"/>
                <a:ext cx="4" cy="1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3" y="1"/>
                    </a:moveTo>
                    <a:lnTo>
                      <a:pt x="4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15"/>
              <p:cNvSpPr/>
              <p:nvPr/>
            </p:nvSpPr>
            <p:spPr>
              <a:xfrm>
                <a:off x="4086" y="1167"/>
                <a:ext cx="32" cy="33"/>
              </a:xfrm>
              <a:custGeom>
                <a:avLst/>
                <a:gdLst/>
                <a:ahLst/>
                <a:cxnLst/>
                <a:rect l="l" t="t" r="r" b="b"/>
                <a:pathLst>
                  <a:path w="32" h="33" extrusionOk="0">
                    <a:moveTo>
                      <a:pt x="0" y="13"/>
                    </a:moveTo>
                    <a:lnTo>
                      <a:pt x="0" y="14"/>
                    </a:lnTo>
                    <a:lnTo>
                      <a:pt x="0" y="17"/>
                    </a:lnTo>
                    <a:lnTo>
                      <a:pt x="3" y="19"/>
                    </a:lnTo>
                    <a:lnTo>
                      <a:pt x="2" y="19"/>
                    </a:lnTo>
                    <a:lnTo>
                      <a:pt x="0" y="21"/>
                    </a:lnTo>
                    <a:lnTo>
                      <a:pt x="2" y="24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11" y="27"/>
                    </a:lnTo>
                    <a:lnTo>
                      <a:pt x="16" y="24"/>
                    </a:lnTo>
                    <a:lnTo>
                      <a:pt x="13" y="29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5" y="27"/>
                    </a:lnTo>
                    <a:lnTo>
                      <a:pt x="5" y="29"/>
                    </a:lnTo>
                    <a:lnTo>
                      <a:pt x="5" y="30"/>
                    </a:lnTo>
                    <a:lnTo>
                      <a:pt x="9" y="30"/>
                    </a:lnTo>
                    <a:lnTo>
                      <a:pt x="11" y="33"/>
                    </a:lnTo>
                    <a:lnTo>
                      <a:pt x="13" y="33"/>
                    </a:lnTo>
                    <a:lnTo>
                      <a:pt x="14" y="32"/>
                    </a:lnTo>
                    <a:lnTo>
                      <a:pt x="22" y="30"/>
                    </a:lnTo>
                    <a:lnTo>
                      <a:pt x="27" y="30"/>
                    </a:lnTo>
                    <a:lnTo>
                      <a:pt x="32" y="27"/>
                    </a:lnTo>
                    <a:lnTo>
                      <a:pt x="30" y="22"/>
                    </a:lnTo>
                    <a:lnTo>
                      <a:pt x="29" y="19"/>
                    </a:lnTo>
                    <a:lnTo>
                      <a:pt x="25" y="19"/>
                    </a:lnTo>
                    <a:lnTo>
                      <a:pt x="24" y="17"/>
                    </a:lnTo>
                    <a:lnTo>
                      <a:pt x="22" y="11"/>
                    </a:lnTo>
                    <a:lnTo>
                      <a:pt x="19" y="6"/>
                    </a:lnTo>
                    <a:lnTo>
                      <a:pt x="14" y="5"/>
                    </a:lnTo>
                    <a:lnTo>
                      <a:pt x="13" y="3"/>
                    </a:lnTo>
                    <a:lnTo>
                      <a:pt x="8" y="1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6" y="13"/>
                    </a:lnTo>
                    <a:lnTo>
                      <a:pt x="3" y="11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15"/>
              <p:cNvSpPr/>
              <p:nvPr/>
            </p:nvSpPr>
            <p:spPr>
              <a:xfrm>
                <a:off x="4081" y="1240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0"/>
                    </a:move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15"/>
              <p:cNvSpPr/>
              <p:nvPr/>
            </p:nvSpPr>
            <p:spPr>
              <a:xfrm>
                <a:off x="4089" y="1161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lnTo>
                      <a:pt x="5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15"/>
              <p:cNvSpPr/>
              <p:nvPr/>
            </p:nvSpPr>
            <p:spPr>
              <a:xfrm>
                <a:off x="4091" y="1326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0" y="4"/>
                    </a:moveTo>
                    <a:lnTo>
                      <a:pt x="1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15"/>
              <p:cNvSpPr/>
              <p:nvPr/>
            </p:nvSpPr>
            <p:spPr>
              <a:xfrm>
                <a:off x="4095" y="1218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0" y="2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15"/>
              <p:cNvSpPr/>
              <p:nvPr/>
            </p:nvSpPr>
            <p:spPr>
              <a:xfrm>
                <a:off x="4107" y="1218"/>
                <a:ext cx="4" cy="2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3" y="2"/>
                    </a:moveTo>
                    <a:lnTo>
                      <a:pt x="4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15"/>
              <p:cNvSpPr/>
              <p:nvPr/>
            </p:nvSpPr>
            <p:spPr>
              <a:xfrm>
                <a:off x="4075" y="1266"/>
                <a:ext cx="1" cy="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15"/>
              <p:cNvSpPr/>
              <p:nvPr/>
            </p:nvSpPr>
            <p:spPr>
              <a:xfrm>
                <a:off x="4189" y="1387"/>
                <a:ext cx="0" cy="2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2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0" name="Google Shape;1510;p15"/>
              <p:cNvSpPr/>
              <p:nvPr/>
            </p:nvSpPr>
            <p:spPr>
              <a:xfrm>
                <a:off x="4091" y="1328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0" y="3"/>
                    </a:moveTo>
                    <a:lnTo>
                      <a:pt x="3" y="2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1" name="Google Shape;1511;p15"/>
              <p:cNvSpPr/>
              <p:nvPr/>
            </p:nvSpPr>
            <p:spPr>
              <a:xfrm>
                <a:off x="4078" y="1269"/>
                <a:ext cx="5" cy="2"/>
              </a:xfrm>
              <a:custGeom>
                <a:avLst/>
                <a:gdLst/>
                <a:ahLst/>
                <a:cxnLst/>
                <a:rect l="l" t="t" r="r" b="b"/>
                <a:pathLst>
                  <a:path w="5" h="2" extrusionOk="0">
                    <a:moveTo>
                      <a:pt x="3" y="2"/>
                    </a:move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2" name="Google Shape;1512;p15"/>
              <p:cNvSpPr/>
              <p:nvPr/>
            </p:nvSpPr>
            <p:spPr>
              <a:xfrm>
                <a:off x="4100" y="1090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2" y="4"/>
                    </a:moveTo>
                    <a:lnTo>
                      <a:pt x="2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7" y="5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3" name="Google Shape;1513;p15"/>
              <p:cNvSpPr/>
              <p:nvPr/>
            </p:nvSpPr>
            <p:spPr>
              <a:xfrm>
                <a:off x="4105" y="1231"/>
                <a:ext cx="5" cy="1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5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4" name="Google Shape;1514;p15"/>
              <p:cNvSpPr/>
              <p:nvPr/>
            </p:nvSpPr>
            <p:spPr>
              <a:xfrm>
                <a:off x="4123" y="1154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1" y="0"/>
                    </a:moveTo>
                    <a:lnTo>
                      <a:pt x="0" y="2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5" name="Google Shape;1515;p15"/>
              <p:cNvSpPr/>
              <p:nvPr/>
            </p:nvSpPr>
            <p:spPr>
              <a:xfrm>
                <a:off x="4099" y="1030"/>
                <a:ext cx="11" cy="5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9" y="5"/>
                    </a:moveTo>
                    <a:lnTo>
                      <a:pt x="11" y="5"/>
                    </a:lnTo>
                    <a:lnTo>
                      <a:pt x="11" y="3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8" y="3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6" name="Google Shape;1516;p15"/>
              <p:cNvSpPr/>
              <p:nvPr/>
            </p:nvSpPr>
            <p:spPr>
              <a:xfrm>
                <a:off x="4102" y="1036"/>
                <a:ext cx="1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000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7" name="Google Shape;1517;p15"/>
              <p:cNvSpPr/>
              <p:nvPr/>
            </p:nvSpPr>
            <p:spPr>
              <a:xfrm>
                <a:off x="3990" y="902"/>
                <a:ext cx="13" cy="5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 extrusionOk="0">
                    <a:moveTo>
                      <a:pt x="13" y="3"/>
                    </a:move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8" name="Google Shape;1518;p15"/>
              <p:cNvSpPr/>
              <p:nvPr/>
            </p:nvSpPr>
            <p:spPr>
              <a:xfrm>
                <a:off x="4123" y="1184"/>
                <a:ext cx="8" cy="10"/>
              </a:xfrm>
              <a:custGeom>
                <a:avLst/>
                <a:gdLst/>
                <a:ahLst/>
                <a:cxnLst/>
                <a:rect l="l" t="t" r="r" b="b"/>
                <a:pathLst>
                  <a:path w="8" h="10" extrusionOk="0">
                    <a:moveTo>
                      <a:pt x="3" y="10"/>
                    </a:moveTo>
                    <a:lnTo>
                      <a:pt x="4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8"/>
                    </a:lnTo>
                    <a:lnTo>
                      <a:pt x="3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9" name="Google Shape;1519;p15"/>
              <p:cNvSpPr/>
              <p:nvPr/>
            </p:nvSpPr>
            <p:spPr>
              <a:xfrm>
                <a:off x="4107" y="1141"/>
                <a:ext cx="4" cy="7"/>
              </a:xfrm>
              <a:custGeom>
                <a:avLst/>
                <a:gdLst/>
                <a:ahLst/>
                <a:cxnLst/>
                <a:rect l="l" t="t" r="r" b="b"/>
                <a:pathLst>
                  <a:path w="4" h="7" extrusionOk="0">
                    <a:moveTo>
                      <a:pt x="1" y="2"/>
                    </a:moveTo>
                    <a:lnTo>
                      <a:pt x="0" y="4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0" name="Google Shape;1520;p15"/>
              <p:cNvSpPr/>
              <p:nvPr/>
            </p:nvSpPr>
            <p:spPr>
              <a:xfrm>
                <a:off x="4116" y="1141"/>
                <a:ext cx="5" cy="7"/>
              </a:xfrm>
              <a:custGeom>
                <a:avLst/>
                <a:gdLst/>
                <a:ahLst/>
                <a:cxnLst/>
                <a:rect l="l" t="t" r="r" b="b"/>
                <a:pathLst>
                  <a:path w="5" h="7" extrusionOk="0">
                    <a:moveTo>
                      <a:pt x="0" y="5"/>
                    </a:moveTo>
                    <a:lnTo>
                      <a:pt x="2" y="7"/>
                    </a:lnTo>
                    <a:lnTo>
                      <a:pt x="3" y="7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1" name="Google Shape;1521;p15"/>
              <p:cNvSpPr/>
              <p:nvPr/>
            </p:nvSpPr>
            <p:spPr>
              <a:xfrm>
                <a:off x="4115" y="1130"/>
                <a:ext cx="8" cy="7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8" y="2"/>
                    </a:moveTo>
                    <a:lnTo>
                      <a:pt x="4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4" y="3"/>
                    </a:lnTo>
                    <a:lnTo>
                      <a:pt x="6" y="3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2" name="Google Shape;1522;p15"/>
              <p:cNvSpPr/>
              <p:nvPr/>
            </p:nvSpPr>
            <p:spPr>
              <a:xfrm>
                <a:off x="4100" y="1215"/>
                <a:ext cx="7" cy="3"/>
              </a:xfrm>
              <a:custGeom>
                <a:avLst/>
                <a:gdLst/>
                <a:ahLst/>
                <a:cxnLst/>
                <a:rect l="l" t="t" r="r" b="b"/>
                <a:pathLst>
                  <a:path w="7" h="3" extrusionOk="0">
                    <a:moveTo>
                      <a:pt x="3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3" name="Google Shape;1523;p15"/>
              <p:cNvSpPr/>
              <p:nvPr/>
            </p:nvSpPr>
            <p:spPr>
              <a:xfrm>
                <a:off x="4253" y="1304"/>
                <a:ext cx="7" cy="8"/>
              </a:xfrm>
              <a:custGeom>
                <a:avLst/>
                <a:gdLst/>
                <a:ahLst/>
                <a:cxnLst/>
                <a:rect l="l" t="t" r="r" b="b"/>
                <a:pathLst>
                  <a:path w="7" h="8" extrusionOk="0">
                    <a:moveTo>
                      <a:pt x="5" y="2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5" y="2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4" name="Google Shape;1524;p15"/>
              <p:cNvSpPr/>
              <p:nvPr/>
            </p:nvSpPr>
            <p:spPr>
              <a:xfrm>
                <a:off x="4263" y="1307"/>
                <a:ext cx="1" cy="5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5" name="Google Shape;1525;p15"/>
              <p:cNvSpPr/>
              <p:nvPr/>
            </p:nvSpPr>
            <p:spPr>
              <a:xfrm>
                <a:off x="4234" y="1314"/>
                <a:ext cx="0" cy="1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6" name="Google Shape;1526;p15"/>
              <p:cNvSpPr/>
              <p:nvPr/>
            </p:nvSpPr>
            <p:spPr>
              <a:xfrm>
                <a:off x="3998" y="680"/>
                <a:ext cx="587" cy="75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758" extrusionOk="0">
                    <a:moveTo>
                      <a:pt x="408" y="551"/>
                    </a:moveTo>
                    <a:lnTo>
                      <a:pt x="410" y="551"/>
                    </a:lnTo>
                    <a:lnTo>
                      <a:pt x="410" y="552"/>
                    </a:lnTo>
                    <a:lnTo>
                      <a:pt x="411" y="552"/>
                    </a:lnTo>
                    <a:lnTo>
                      <a:pt x="413" y="551"/>
                    </a:lnTo>
                    <a:lnTo>
                      <a:pt x="413" y="549"/>
                    </a:lnTo>
                    <a:lnTo>
                      <a:pt x="413" y="548"/>
                    </a:lnTo>
                    <a:lnTo>
                      <a:pt x="413" y="548"/>
                    </a:lnTo>
                    <a:lnTo>
                      <a:pt x="415" y="546"/>
                    </a:lnTo>
                    <a:lnTo>
                      <a:pt x="415" y="548"/>
                    </a:lnTo>
                    <a:lnTo>
                      <a:pt x="416" y="549"/>
                    </a:lnTo>
                    <a:lnTo>
                      <a:pt x="418" y="546"/>
                    </a:lnTo>
                    <a:lnTo>
                      <a:pt x="418" y="544"/>
                    </a:lnTo>
                    <a:lnTo>
                      <a:pt x="418" y="543"/>
                    </a:lnTo>
                    <a:lnTo>
                      <a:pt x="419" y="543"/>
                    </a:lnTo>
                    <a:lnTo>
                      <a:pt x="419" y="544"/>
                    </a:lnTo>
                    <a:lnTo>
                      <a:pt x="421" y="544"/>
                    </a:lnTo>
                    <a:lnTo>
                      <a:pt x="423" y="543"/>
                    </a:lnTo>
                    <a:lnTo>
                      <a:pt x="424" y="543"/>
                    </a:lnTo>
                    <a:lnTo>
                      <a:pt x="426" y="543"/>
                    </a:lnTo>
                    <a:lnTo>
                      <a:pt x="426" y="541"/>
                    </a:lnTo>
                    <a:lnTo>
                      <a:pt x="424" y="540"/>
                    </a:lnTo>
                    <a:lnTo>
                      <a:pt x="426" y="538"/>
                    </a:lnTo>
                    <a:lnTo>
                      <a:pt x="426" y="540"/>
                    </a:lnTo>
                    <a:lnTo>
                      <a:pt x="427" y="541"/>
                    </a:lnTo>
                    <a:lnTo>
                      <a:pt x="429" y="540"/>
                    </a:lnTo>
                    <a:lnTo>
                      <a:pt x="430" y="540"/>
                    </a:lnTo>
                    <a:lnTo>
                      <a:pt x="430" y="538"/>
                    </a:lnTo>
                    <a:lnTo>
                      <a:pt x="430" y="536"/>
                    </a:lnTo>
                    <a:lnTo>
                      <a:pt x="429" y="535"/>
                    </a:lnTo>
                    <a:lnTo>
                      <a:pt x="430" y="535"/>
                    </a:lnTo>
                    <a:lnTo>
                      <a:pt x="432" y="535"/>
                    </a:lnTo>
                    <a:lnTo>
                      <a:pt x="434" y="535"/>
                    </a:lnTo>
                    <a:lnTo>
                      <a:pt x="434" y="535"/>
                    </a:lnTo>
                    <a:lnTo>
                      <a:pt x="435" y="533"/>
                    </a:lnTo>
                    <a:lnTo>
                      <a:pt x="435" y="533"/>
                    </a:lnTo>
                    <a:lnTo>
                      <a:pt x="437" y="535"/>
                    </a:lnTo>
                    <a:lnTo>
                      <a:pt x="438" y="535"/>
                    </a:lnTo>
                    <a:lnTo>
                      <a:pt x="438" y="533"/>
                    </a:lnTo>
                    <a:lnTo>
                      <a:pt x="438" y="533"/>
                    </a:lnTo>
                    <a:lnTo>
                      <a:pt x="437" y="532"/>
                    </a:lnTo>
                    <a:lnTo>
                      <a:pt x="437" y="530"/>
                    </a:lnTo>
                    <a:lnTo>
                      <a:pt x="440" y="528"/>
                    </a:lnTo>
                    <a:lnTo>
                      <a:pt x="442" y="530"/>
                    </a:lnTo>
                    <a:lnTo>
                      <a:pt x="443" y="528"/>
                    </a:lnTo>
                    <a:lnTo>
                      <a:pt x="446" y="527"/>
                    </a:lnTo>
                    <a:lnTo>
                      <a:pt x="448" y="525"/>
                    </a:lnTo>
                    <a:lnTo>
                      <a:pt x="448" y="524"/>
                    </a:lnTo>
                    <a:lnTo>
                      <a:pt x="445" y="525"/>
                    </a:lnTo>
                    <a:lnTo>
                      <a:pt x="442" y="525"/>
                    </a:lnTo>
                    <a:lnTo>
                      <a:pt x="440" y="524"/>
                    </a:lnTo>
                    <a:lnTo>
                      <a:pt x="437" y="524"/>
                    </a:lnTo>
                    <a:lnTo>
                      <a:pt x="434" y="524"/>
                    </a:lnTo>
                    <a:lnTo>
                      <a:pt x="430" y="524"/>
                    </a:lnTo>
                    <a:lnTo>
                      <a:pt x="427" y="522"/>
                    </a:lnTo>
                    <a:lnTo>
                      <a:pt x="424" y="522"/>
                    </a:lnTo>
                    <a:lnTo>
                      <a:pt x="419" y="519"/>
                    </a:lnTo>
                    <a:lnTo>
                      <a:pt x="419" y="517"/>
                    </a:lnTo>
                    <a:lnTo>
                      <a:pt x="418" y="517"/>
                    </a:lnTo>
                    <a:lnTo>
                      <a:pt x="416" y="519"/>
                    </a:lnTo>
                    <a:lnTo>
                      <a:pt x="416" y="519"/>
                    </a:lnTo>
                    <a:lnTo>
                      <a:pt x="416" y="517"/>
                    </a:lnTo>
                    <a:lnTo>
                      <a:pt x="416" y="516"/>
                    </a:lnTo>
                    <a:lnTo>
                      <a:pt x="415" y="517"/>
                    </a:lnTo>
                    <a:lnTo>
                      <a:pt x="411" y="520"/>
                    </a:lnTo>
                    <a:lnTo>
                      <a:pt x="408" y="522"/>
                    </a:lnTo>
                    <a:lnTo>
                      <a:pt x="405" y="522"/>
                    </a:lnTo>
                    <a:lnTo>
                      <a:pt x="403" y="522"/>
                    </a:lnTo>
                    <a:lnTo>
                      <a:pt x="402" y="520"/>
                    </a:lnTo>
                    <a:lnTo>
                      <a:pt x="400" y="520"/>
                    </a:lnTo>
                    <a:lnTo>
                      <a:pt x="399" y="520"/>
                    </a:lnTo>
                    <a:lnTo>
                      <a:pt x="397" y="520"/>
                    </a:lnTo>
                    <a:lnTo>
                      <a:pt x="394" y="524"/>
                    </a:lnTo>
                    <a:lnTo>
                      <a:pt x="392" y="525"/>
                    </a:lnTo>
                    <a:lnTo>
                      <a:pt x="391" y="524"/>
                    </a:lnTo>
                    <a:lnTo>
                      <a:pt x="391" y="524"/>
                    </a:lnTo>
                    <a:lnTo>
                      <a:pt x="386" y="524"/>
                    </a:lnTo>
                    <a:lnTo>
                      <a:pt x="384" y="522"/>
                    </a:lnTo>
                    <a:lnTo>
                      <a:pt x="383" y="524"/>
                    </a:lnTo>
                    <a:lnTo>
                      <a:pt x="381" y="522"/>
                    </a:lnTo>
                    <a:lnTo>
                      <a:pt x="383" y="520"/>
                    </a:lnTo>
                    <a:lnTo>
                      <a:pt x="386" y="520"/>
                    </a:lnTo>
                    <a:lnTo>
                      <a:pt x="387" y="522"/>
                    </a:lnTo>
                    <a:lnTo>
                      <a:pt x="389" y="522"/>
                    </a:lnTo>
                    <a:lnTo>
                      <a:pt x="391" y="520"/>
                    </a:lnTo>
                    <a:lnTo>
                      <a:pt x="394" y="520"/>
                    </a:lnTo>
                    <a:lnTo>
                      <a:pt x="395" y="519"/>
                    </a:lnTo>
                    <a:lnTo>
                      <a:pt x="399" y="519"/>
                    </a:lnTo>
                    <a:lnTo>
                      <a:pt x="402" y="519"/>
                    </a:lnTo>
                    <a:lnTo>
                      <a:pt x="403" y="519"/>
                    </a:lnTo>
                    <a:lnTo>
                      <a:pt x="403" y="517"/>
                    </a:lnTo>
                    <a:lnTo>
                      <a:pt x="403" y="516"/>
                    </a:lnTo>
                    <a:lnTo>
                      <a:pt x="402" y="516"/>
                    </a:lnTo>
                    <a:lnTo>
                      <a:pt x="402" y="516"/>
                    </a:lnTo>
                    <a:lnTo>
                      <a:pt x="400" y="514"/>
                    </a:lnTo>
                    <a:lnTo>
                      <a:pt x="399" y="516"/>
                    </a:lnTo>
                    <a:lnTo>
                      <a:pt x="395" y="514"/>
                    </a:lnTo>
                    <a:lnTo>
                      <a:pt x="392" y="514"/>
                    </a:lnTo>
                    <a:lnTo>
                      <a:pt x="389" y="516"/>
                    </a:lnTo>
                    <a:lnTo>
                      <a:pt x="387" y="516"/>
                    </a:lnTo>
                    <a:lnTo>
                      <a:pt x="384" y="514"/>
                    </a:lnTo>
                    <a:lnTo>
                      <a:pt x="383" y="514"/>
                    </a:lnTo>
                    <a:lnTo>
                      <a:pt x="381" y="512"/>
                    </a:lnTo>
                    <a:lnTo>
                      <a:pt x="380" y="514"/>
                    </a:lnTo>
                    <a:lnTo>
                      <a:pt x="376" y="514"/>
                    </a:lnTo>
                    <a:lnTo>
                      <a:pt x="372" y="516"/>
                    </a:lnTo>
                    <a:lnTo>
                      <a:pt x="372" y="516"/>
                    </a:lnTo>
                    <a:lnTo>
                      <a:pt x="372" y="514"/>
                    </a:lnTo>
                    <a:lnTo>
                      <a:pt x="373" y="511"/>
                    </a:lnTo>
                    <a:lnTo>
                      <a:pt x="375" y="511"/>
                    </a:lnTo>
                    <a:lnTo>
                      <a:pt x="378" y="511"/>
                    </a:lnTo>
                    <a:lnTo>
                      <a:pt x="383" y="509"/>
                    </a:lnTo>
                    <a:lnTo>
                      <a:pt x="384" y="508"/>
                    </a:lnTo>
                    <a:lnTo>
                      <a:pt x="384" y="506"/>
                    </a:lnTo>
                    <a:lnTo>
                      <a:pt x="386" y="504"/>
                    </a:lnTo>
                    <a:lnTo>
                      <a:pt x="387" y="504"/>
                    </a:lnTo>
                    <a:lnTo>
                      <a:pt x="387" y="504"/>
                    </a:lnTo>
                    <a:lnTo>
                      <a:pt x="389" y="503"/>
                    </a:lnTo>
                    <a:lnTo>
                      <a:pt x="389" y="501"/>
                    </a:lnTo>
                    <a:lnTo>
                      <a:pt x="387" y="500"/>
                    </a:lnTo>
                    <a:lnTo>
                      <a:pt x="386" y="500"/>
                    </a:lnTo>
                    <a:lnTo>
                      <a:pt x="384" y="498"/>
                    </a:lnTo>
                    <a:lnTo>
                      <a:pt x="387" y="498"/>
                    </a:lnTo>
                    <a:lnTo>
                      <a:pt x="387" y="498"/>
                    </a:lnTo>
                    <a:lnTo>
                      <a:pt x="387" y="498"/>
                    </a:lnTo>
                    <a:lnTo>
                      <a:pt x="391" y="498"/>
                    </a:lnTo>
                    <a:lnTo>
                      <a:pt x="391" y="498"/>
                    </a:lnTo>
                    <a:lnTo>
                      <a:pt x="391" y="496"/>
                    </a:lnTo>
                    <a:lnTo>
                      <a:pt x="391" y="495"/>
                    </a:lnTo>
                    <a:lnTo>
                      <a:pt x="391" y="493"/>
                    </a:lnTo>
                    <a:lnTo>
                      <a:pt x="392" y="493"/>
                    </a:lnTo>
                    <a:lnTo>
                      <a:pt x="392" y="495"/>
                    </a:lnTo>
                    <a:lnTo>
                      <a:pt x="392" y="496"/>
                    </a:lnTo>
                    <a:lnTo>
                      <a:pt x="394" y="500"/>
                    </a:lnTo>
                    <a:lnTo>
                      <a:pt x="395" y="500"/>
                    </a:lnTo>
                    <a:lnTo>
                      <a:pt x="399" y="500"/>
                    </a:lnTo>
                    <a:lnTo>
                      <a:pt x="402" y="500"/>
                    </a:lnTo>
                    <a:lnTo>
                      <a:pt x="408" y="496"/>
                    </a:lnTo>
                    <a:lnTo>
                      <a:pt x="410" y="496"/>
                    </a:lnTo>
                    <a:lnTo>
                      <a:pt x="411" y="495"/>
                    </a:lnTo>
                    <a:lnTo>
                      <a:pt x="413" y="493"/>
                    </a:lnTo>
                    <a:lnTo>
                      <a:pt x="415" y="493"/>
                    </a:lnTo>
                    <a:lnTo>
                      <a:pt x="416" y="490"/>
                    </a:lnTo>
                    <a:lnTo>
                      <a:pt x="415" y="487"/>
                    </a:lnTo>
                    <a:lnTo>
                      <a:pt x="415" y="485"/>
                    </a:lnTo>
                    <a:lnTo>
                      <a:pt x="413" y="485"/>
                    </a:lnTo>
                    <a:lnTo>
                      <a:pt x="410" y="484"/>
                    </a:lnTo>
                    <a:lnTo>
                      <a:pt x="405" y="482"/>
                    </a:lnTo>
                    <a:lnTo>
                      <a:pt x="403" y="482"/>
                    </a:lnTo>
                    <a:lnTo>
                      <a:pt x="400" y="484"/>
                    </a:lnTo>
                    <a:lnTo>
                      <a:pt x="399" y="482"/>
                    </a:lnTo>
                    <a:lnTo>
                      <a:pt x="399" y="481"/>
                    </a:lnTo>
                    <a:lnTo>
                      <a:pt x="399" y="479"/>
                    </a:lnTo>
                    <a:lnTo>
                      <a:pt x="395" y="481"/>
                    </a:lnTo>
                    <a:lnTo>
                      <a:pt x="394" y="481"/>
                    </a:lnTo>
                    <a:lnTo>
                      <a:pt x="392" y="484"/>
                    </a:lnTo>
                    <a:lnTo>
                      <a:pt x="389" y="484"/>
                    </a:lnTo>
                    <a:lnTo>
                      <a:pt x="387" y="482"/>
                    </a:lnTo>
                    <a:lnTo>
                      <a:pt x="387" y="481"/>
                    </a:lnTo>
                    <a:lnTo>
                      <a:pt x="389" y="482"/>
                    </a:lnTo>
                    <a:lnTo>
                      <a:pt x="391" y="481"/>
                    </a:lnTo>
                    <a:lnTo>
                      <a:pt x="392" y="479"/>
                    </a:lnTo>
                    <a:lnTo>
                      <a:pt x="395" y="479"/>
                    </a:lnTo>
                    <a:lnTo>
                      <a:pt x="395" y="479"/>
                    </a:lnTo>
                    <a:lnTo>
                      <a:pt x="395" y="476"/>
                    </a:lnTo>
                    <a:lnTo>
                      <a:pt x="392" y="474"/>
                    </a:lnTo>
                    <a:lnTo>
                      <a:pt x="392" y="473"/>
                    </a:lnTo>
                    <a:lnTo>
                      <a:pt x="389" y="473"/>
                    </a:lnTo>
                    <a:lnTo>
                      <a:pt x="391" y="473"/>
                    </a:lnTo>
                    <a:lnTo>
                      <a:pt x="392" y="471"/>
                    </a:lnTo>
                    <a:lnTo>
                      <a:pt x="392" y="469"/>
                    </a:lnTo>
                    <a:lnTo>
                      <a:pt x="392" y="468"/>
                    </a:lnTo>
                    <a:lnTo>
                      <a:pt x="394" y="466"/>
                    </a:lnTo>
                    <a:lnTo>
                      <a:pt x="395" y="468"/>
                    </a:lnTo>
                    <a:lnTo>
                      <a:pt x="395" y="471"/>
                    </a:lnTo>
                    <a:lnTo>
                      <a:pt x="397" y="473"/>
                    </a:lnTo>
                    <a:lnTo>
                      <a:pt x="397" y="473"/>
                    </a:lnTo>
                    <a:lnTo>
                      <a:pt x="400" y="476"/>
                    </a:lnTo>
                    <a:lnTo>
                      <a:pt x="400" y="477"/>
                    </a:lnTo>
                    <a:lnTo>
                      <a:pt x="402" y="479"/>
                    </a:lnTo>
                    <a:lnTo>
                      <a:pt x="403" y="481"/>
                    </a:lnTo>
                    <a:lnTo>
                      <a:pt x="405" y="479"/>
                    </a:lnTo>
                    <a:lnTo>
                      <a:pt x="407" y="479"/>
                    </a:lnTo>
                    <a:lnTo>
                      <a:pt x="408" y="481"/>
                    </a:lnTo>
                    <a:lnTo>
                      <a:pt x="411" y="479"/>
                    </a:lnTo>
                    <a:lnTo>
                      <a:pt x="413" y="479"/>
                    </a:lnTo>
                    <a:lnTo>
                      <a:pt x="413" y="481"/>
                    </a:lnTo>
                    <a:lnTo>
                      <a:pt x="413" y="482"/>
                    </a:lnTo>
                    <a:lnTo>
                      <a:pt x="418" y="488"/>
                    </a:lnTo>
                    <a:lnTo>
                      <a:pt x="419" y="490"/>
                    </a:lnTo>
                    <a:lnTo>
                      <a:pt x="421" y="488"/>
                    </a:lnTo>
                    <a:lnTo>
                      <a:pt x="424" y="487"/>
                    </a:lnTo>
                    <a:lnTo>
                      <a:pt x="424" y="487"/>
                    </a:lnTo>
                    <a:lnTo>
                      <a:pt x="426" y="488"/>
                    </a:lnTo>
                    <a:lnTo>
                      <a:pt x="424" y="490"/>
                    </a:lnTo>
                    <a:lnTo>
                      <a:pt x="424" y="493"/>
                    </a:lnTo>
                    <a:lnTo>
                      <a:pt x="424" y="496"/>
                    </a:lnTo>
                    <a:lnTo>
                      <a:pt x="426" y="498"/>
                    </a:lnTo>
                    <a:lnTo>
                      <a:pt x="427" y="501"/>
                    </a:lnTo>
                    <a:lnTo>
                      <a:pt x="427" y="504"/>
                    </a:lnTo>
                    <a:lnTo>
                      <a:pt x="429" y="506"/>
                    </a:lnTo>
                    <a:lnTo>
                      <a:pt x="430" y="509"/>
                    </a:lnTo>
                    <a:lnTo>
                      <a:pt x="434" y="512"/>
                    </a:lnTo>
                    <a:lnTo>
                      <a:pt x="437" y="516"/>
                    </a:lnTo>
                    <a:lnTo>
                      <a:pt x="438" y="517"/>
                    </a:lnTo>
                    <a:lnTo>
                      <a:pt x="440" y="516"/>
                    </a:lnTo>
                    <a:lnTo>
                      <a:pt x="442" y="516"/>
                    </a:lnTo>
                    <a:lnTo>
                      <a:pt x="443" y="516"/>
                    </a:lnTo>
                    <a:lnTo>
                      <a:pt x="445" y="516"/>
                    </a:lnTo>
                    <a:lnTo>
                      <a:pt x="445" y="514"/>
                    </a:lnTo>
                    <a:lnTo>
                      <a:pt x="445" y="511"/>
                    </a:lnTo>
                    <a:lnTo>
                      <a:pt x="445" y="508"/>
                    </a:lnTo>
                    <a:lnTo>
                      <a:pt x="445" y="504"/>
                    </a:lnTo>
                    <a:lnTo>
                      <a:pt x="445" y="503"/>
                    </a:lnTo>
                    <a:lnTo>
                      <a:pt x="446" y="503"/>
                    </a:lnTo>
                    <a:lnTo>
                      <a:pt x="446" y="504"/>
                    </a:lnTo>
                    <a:lnTo>
                      <a:pt x="446" y="506"/>
                    </a:lnTo>
                    <a:lnTo>
                      <a:pt x="446" y="508"/>
                    </a:lnTo>
                    <a:lnTo>
                      <a:pt x="448" y="511"/>
                    </a:lnTo>
                    <a:lnTo>
                      <a:pt x="446" y="512"/>
                    </a:lnTo>
                    <a:lnTo>
                      <a:pt x="446" y="514"/>
                    </a:lnTo>
                    <a:lnTo>
                      <a:pt x="448" y="516"/>
                    </a:lnTo>
                    <a:lnTo>
                      <a:pt x="448" y="514"/>
                    </a:lnTo>
                    <a:lnTo>
                      <a:pt x="450" y="514"/>
                    </a:lnTo>
                    <a:lnTo>
                      <a:pt x="451" y="514"/>
                    </a:lnTo>
                    <a:lnTo>
                      <a:pt x="451" y="516"/>
                    </a:lnTo>
                    <a:lnTo>
                      <a:pt x="451" y="517"/>
                    </a:lnTo>
                    <a:lnTo>
                      <a:pt x="451" y="517"/>
                    </a:lnTo>
                    <a:lnTo>
                      <a:pt x="453" y="517"/>
                    </a:lnTo>
                    <a:lnTo>
                      <a:pt x="454" y="517"/>
                    </a:lnTo>
                    <a:lnTo>
                      <a:pt x="456" y="517"/>
                    </a:lnTo>
                    <a:lnTo>
                      <a:pt x="456" y="514"/>
                    </a:lnTo>
                    <a:lnTo>
                      <a:pt x="456" y="512"/>
                    </a:lnTo>
                    <a:lnTo>
                      <a:pt x="456" y="509"/>
                    </a:lnTo>
                    <a:lnTo>
                      <a:pt x="456" y="508"/>
                    </a:lnTo>
                    <a:lnTo>
                      <a:pt x="456" y="504"/>
                    </a:lnTo>
                    <a:lnTo>
                      <a:pt x="456" y="503"/>
                    </a:lnTo>
                    <a:lnTo>
                      <a:pt x="456" y="501"/>
                    </a:lnTo>
                    <a:lnTo>
                      <a:pt x="454" y="501"/>
                    </a:lnTo>
                    <a:lnTo>
                      <a:pt x="456" y="500"/>
                    </a:lnTo>
                    <a:lnTo>
                      <a:pt x="456" y="498"/>
                    </a:lnTo>
                    <a:lnTo>
                      <a:pt x="454" y="498"/>
                    </a:lnTo>
                    <a:lnTo>
                      <a:pt x="453" y="500"/>
                    </a:lnTo>
                    <a:lnTo>
                      <a:pt x="453" y="498"/>
                    </a:lnTo>
                    <a:lnTo>
                      <a:pt x="453" y="496"/>
                    </a:lnTo>
                    <a:lnTo>
                      <a:pt x="456" y="496"/>
                    </a:lnTo>
                    <a:lnTo>
                      <a:pt x="456" y="495"/>
                    </a:lnTo>
                    <a:lnTo>
                      <a:pt x="458" y="493"/>
                    </a:lnTo>
                    <a:lnTo>
                      <a:pt x="456" y="492"/>
                    </a:lnTo>
                    <a:lnTo>
                      <a:pt x="454" y="492"/>
                    </a:lnTo>
                    <a:lnTo>
                      <a:pt x="454" y="492"/>
                    </a:lnTo>
                    <a:lnTo>
                      <a:pt x="456" y="488"/>
                    </a:lnTo>
                    <a:lnTo>
                      <a:pt x="456" y="487"/>
                    </a:lnTo>
                    <a:lnTo>
                      <a:pt x="456" y="485"/>
                    </a:lnTo>
                    <a:lnTo>
                      <a:pt x="456" y="485"/>
                    </a:lnTo>
                    <a:lnTo>
                      <a:pt x="453" y="487"/>
                    </a:lnTo>
                    <a:lnTo>
                      <a:pt x="451" y="490"/>
                    </a:lnTo>
                    <a:lnTo>
                      <a:pt x="451" y="493"/>
                    </a:lnTo>
                    <a:lnTo>
                      <a:pt x="450" y="493"/>
                    </a:lnTo>
                    <a:lnTo>
                      <a:pt x="450" y="492"/>
                    </a:lnTo>
                    <a:lnTo>
                      <a:pt x="450" y="488"/>
                    </a:lnTo>
                    <a:lnTo>
                      <a:pt x="451" y="488"/>
                    </a:lnTo>
                    <a:lnTo>
                      <a:pt x="450" y="487"/>
                    </a:lnTo>
                    <a:lnTo>
                      <a:pt x="450" y="485"/>
                    </a:lnTo>
                    <a:lnTo>
                      <a:pt x="450" y="484"/>
                    </a:lnTo>
                    <a:lnTo>
                      <a:pt x="453" y="482"/>
                    </a:lnTo>
                    <a:lnTo>
                      <a:pt x="454" y="481"/>
                    </a:lnTo>
                    <a:lnTo>
                      <a:pt x="456" y="479"/>
                    </a:lnTo>
                    <a:lnTo>
                      <a:pt x="454" y="477"/>
                    </a:lnTo>
                    <a:lnTo>
                      <a:pt x="453" y="477"/>
                    </a:lnTo>
                    <a:lnTo>
                      <a:pt x="451" y="479"/>
                    </a:lnTo>
                    <a:lnTo>
                      <a:pt x="451" y="479"/>
                    </a:lnTo>
                    <a:lnTo>
                      <a:pt x="450" y="481"/>
                    </a:lnTo>
                    <a:lnTo>
                      <a:pt x="451" y="477"/>
                    </a:lnTo>
                    <a:lnTo>
                      <a:pt x="451" y="477"/>
                    </a:lnTo>
                    <a:lnTo>
                      <a:pt x="451" y="476"/>
                    </a:lnTo>
                    <a:lnTo>
                      <a:pt x="450" y="477"/>
                    </a:lnTo>
                    <a:lnTo>
                      <a:pt x="446" y="479"/>
                    </a:lnTo>
                    <a:lnTo>
                      <a:pt x="445" y="481"/>
                    </a:lnTo>
                    <a:lnTo>
                      <a:pt x="445" y="481"/>
                    </a:lnTo>
                    <a:lnTo>
                      <a:pt x="445" y="479"/>
                    </a:lnTo>
                    <a:lnTo>
                      <a:pt x="446" y="476"/>
                    </a:lnTo>
                    <a:lnTo>
                      <a:pt x="448" y="476"/>
                    </a:lnTo>
                    <a:lnTo>
                      <a:pt x="450" y="473"/>
                    </a:lnTo>
                    <a:lnTo>
                      <a:pt x="450" y="473"/>
                    </a:lnTo>
                    <a:lnTo>
                      <a:pt x="448" y="471"/>
                    </a:lnTo>
                    <a:lnTo>
                      <a:pt x="448" y="469"/>
                    </a:lnTo>
                    <a:lnTo>
                      <a:pt x="446" y="469"/>
                    </a:lnTo>
                    <a:lnTo>
                      <a:pt x="445" y="468"/>
                    </a:lnTo>
                    <a:lnTo>
                      <a:pt x="445" y="466"/>
                    </a:lnTo>
                    <a:lnTo>
                      <a:pt x="443" y="466"/>
                    </a:lnTo>
                    <a:lnTo>
                      <a:pt x="442" y="465"/>
                    </a:lnTo>
                    <a:lnTo>
                      <a:pt x="440" y="465"/>
                    </a:lnTo>
                    <a:lnTo>
                      <a:pt x="440" y="463"/>
                    </a:lnTo>
                    <a:lnTo>
                      <a:pt x="438" y="463"/>
                    </a:lnTo>
                    <a:lnTo>
                      <a:pt x="437" y="461"/>
                    </a:lnTo>
                    <a:lnTo>
                      <a:pt x="437" y="461"/>
                    </a:lnTo>
                    <a:lnTo>
                      <a:pt x="432" y="458"/>
                    </a:lnTo>
                    <a:lnTo>
                      <a:pt x="432" y="457"/>
                    </a:lnTo>
                    <a:lnTo>
                      <a:pt x="429" y="455"/>
                    </a:lnTo>
                    <a:lnTo>
                      <a:pt x="427" y="455"/>
                    </a:lnTo>
                    <a:lnTo>
                      <a:pt x="424" y="457"/>
                    </a:lnTo>
                    <a:lnTo>
                      <a:pt x="423" y="458"/>
                    </a:lnTo>
                    <a:lnTo>
                      <a:pt x="423" y="457"/>
                    </a:lnTo>
                    <a:lnTo>
                      <a:pt x="423" y="455"/>
                    </a:lnTo>
                    <a:lnTo>
                      <a:pt x="418" y="453"/>
                    </a:lnTo>
                    <a:lnTo>
                      <a:pt x="416" y="453"/>
                    </a:lnTo>
                    <a:lnTo>
                      <a:pt x="413" y="455"/>
                    </a:lnTo>
                    <a:lnTo>
                      <a:pt x="411" y="453"/>
                    </a:lnTo>
                    <a:lnTo>
                      <a:pt x="415" y="452"/>
                    </a:lnTo>
                    <a:lnTo>
                      <a:pt x="415" y="453"/>
                    </a:lnTo>
                    <a:lnTo>
                      <a:pt x="419" y="453"/>
                    </a:lnTo>
                    <a:lnTo>
                      <a:pt x="421" y="453"/>
                    </a:lnTo>
                    <a:lnTo>
                      <a:pt x="424" y="453"/>
                    </a:lnTo>
                    <a:lnTo>
                      <a:pt x="427" y="453"/>
                    </a:lnTo>
                    <a:lnTo>
                      <a:pt x="427" y="452"/>
                    </a:lnTo>
                    <a:lnTo>
                      <a:pt x="429" y="447"/>
                    </a:lnTo>
                    <a:lnTo>
                      <a:pt x="429" y="445"/>
                    </a:lnTo>
                    <a:lnTo>
                      <a:pt x="427" y="445"/>
                    </a:lnTo>
                    <a:lnTo>
                      <a:pt x="426" y="445"/>
                    </a:lnTo>
                    <a:lnTo>
                      <a:pt x="423" y="442"/>
                    </a:lnTo>
                    <a:lnTo>
                      <a:pt x="421" y="442"/>
                    </a:lnTo>
                    <a:lnTo>
                      <a:pt x="421" y="442"/>
                    </a:lnTo>
                    <a:lnTo>
                      <a:pt x="418" y="444"/>
                    </a:lnTo>
                    <a:lnTo>
                      <a:pt x="418" y="444"/>
                    </a:lnTo>
                    <a:lnTo>
                      <a:pt x="415" y="444"/>
                    </a:lnTo>
                    <a:lnTo>
                      <a:pt x="413" y="447"/>
                    </a:lnTo>
                    <a:lnTo>
                      <a:pt x="413" y="447"/>
                    </a:lnTo>
                    <a:lnTo>
                      <a:pt x="413" y="445"/>
                    </a:lnTo>
                    <a:lnTo>
                      <a:pt x="413" y="444"/>
                    </a:lnTo>
                    <a:lnTo>
                      <a:pt x="411" y="444"/>
                    </a:lnTo>
                    <a:lnTo>
                      <a:pt x="408" y="444"/>
                    </a:lnTo>
                    <a:lnTo>
                      <a:pt x="407" y="445"/>
                    </a:lnTo>
                    <a:lnTo>
                      <a:pt x="405" y="445"/>
                    </a:lnTo>
                    <a:lnTo>
                      <a:pt x="407" y="444"/>
                    </a:lnTo>
                    <a:lnTo>
                      <a:pt x="408" y="442"/>
                    </a:lnTo>
                    <a:lnTo>
                      <a:pt x="411" y="442"/>
                    </a:lnTo>
                    <a:lnTo>
                      <a:pt x="411" y="441"/>
                    </a:lnTo>
                    <a:lnTo>
                      <a:pt x="411" y="441"/>
                    </a:lnTo>
                    <a:lnTo>
                      <a:pt x="410" y="439"/>
                    </a:lnTo>
                    <a:lnTo>
                      <a:pt x="408" y="441"/>
                    </a:lnTo>
                    <a:lnTo>
                      <a:pt x="407" y="441"/>
                    </a:lnTo>
                    <a:lnTo>
                      <a:pt x="405" y="441"/>
                    </a:lnTo>
                    <a:lnTo>
                      <a:pt x="405" y="439"/>
                    </a:lnTo>
                    <a:lnTo>
                      <a:pt x="405" y="439"/>
                    </a:lnTo>
                    <a:lnTo>
                      <a:pt x="407" y="439"/>
                    </a:lnTo>
                    <a:lnTo>
                      <a:pt x="408" y="439"/>
                    </a:lnTo>
                    <a:lnTo>
                      <a:pt x="410" y="437"/>
                    </a:lnTo>
                    <a:lnTo>
                      <a:pt x="410" y="437"/>
                    </a:lnTo>
                    <a:lnTo>
                      <a:pt x="411" y="439"/>
                    </a:lnTo>
                    <a:lnTo>
                      <a:pt x="415" y="441"/>
                    </a:lnTo>
                    <a:lnTo>
                      <a:pt x="416" y="442"/>
                    </a:lnTo>
                    <a:lnTo>
                      <a:pt x="418" y="441"/>
                    </a:lnTo>
                    <a:lnTo>
                      <a:pt x="421" y="439"/>
                    </a:lnTo>
                    <a:lnTo>
                      <a:pt x="423" y="439"/>
                    </a:lnTo>
                    <a:lnTo>
                      <a:pt x="426" y="439"/>
                    </a:lnTo>
                    <a:lnTo>
                      <a:pt x="426" y="437"/>
                    </a:lnTo>
                    <a:lnTo>
                      <a:pt x="427" y="437"/>
                    </a:lnTo>
                    <a:lnTo>
                      <a:pt x="427" y="436"/>
                    </a:lnTo>
                    <a:lnTo>
                      <a:pt x="427" y="434"/>
                    </a:lnTo>
                    <a:lnTo>
                      <a:pt x="426" y="433"/>
                    </a:lnTo>
                    <a:lnTo>
                      <a:pt x="423" y="431"/>
                    </a:lnTo>
                    <a:lnTo>
                      <a:pt x="421" y="431"/>
                    </a:lnTo>
                    <a:lnTo>
                      <a:pt x="419" y="429"/>
                    </a:lnTo>
                    <a:lnTo>
                      <a:pt x="418" y="429"/>
                    </a:lnTo>
                    <a:lnTo>
                      <a:pt x="415" y="429"/>
                    </a:lnTo>
                    <a:lnTo>
                      <a:pt x="413" y="429"/>
                    </a:lnTo>
                    <a:lnTo>
                      <a:pt x="413" y="431"/>
                    </a:lnTo>
                    <a:lnTo>
                      <a:pt x="411" y="433"/>
                    </a:lnTo>
                    <a:lnTo>
                      <a:pt x="410" y="431"/>
                    </a:lnTo>
                    <a:lnTo>
                      <a:pt x="407" y="431"/>
                    </a:lnTo>
                    <a:lnTo>
                      <a:pt x="405" y="431"/>
                    </a:lnTo>
                    <a:lnTo>
                      <a:pt x="403" y="433"/>
                    </a:lnTo>
                    <a:lnTo>
                      <a:pt x="403" y="434"/>
                    </a:lnTo>
                    <a:lnTo>
                      <a:pt x="402" y="433"/>
                    </a:lnTo>
                    <a:lnTo>
                      <a:pt x="402" y="433"/>
                    </a:lnTo>
                    <a:lnTo>
                      <a:pt x="400" y="431"/>
                    </a:lnTo>
                    <a:lnTo>
                      <a:pt x="400" y="431"/>
                    </a:lnTo>
                    <a:lnTo>
                      <a:pt x="402" y="429"/>
                    </a:lnTo>
                    <a:lnTo>
                      <a:pt x="403" y="429"/>
                    </a:lnTo>
                    <a:lnTo>
                      <a:pt x="407" y="429"/>
                    </a:lnTo>
                    <a:lnTo>
                      <a:pt x="411" y="429"/>
                    </a:lnTo>
                    <a:lnTo>
                      <a:pt x="413" y="428"/>
                    </a:lnTo>
                    <a:lnTo>
                      <a:pt x="411" y="426"/>
                    </a:lnTo>
                    <a:lnTo>
                      <a:pt x="410" y="425"/>
                    </a:lnTo>
                    <a:lnTo>
                      <a:pt x="408" y="423"/>
                    </a:lnTo>
                    <a:lnTo>
                      <a:pt x="407" y="422"/>
                    </a:lnTo>
                    <a:lnTo>
                      <a:pt x="405" y="420"/>
                    </a:lnTo>
                    <a:lnTo>
                      <a:pt x="405" y="418"/>
                    </a:lnTo>
                    <a:lnTo>
                      <a:pt x="405" y="417"/>
                    </a:lnTo>
                    <a:lnTo>
                      <a:pt x="407" y="417"/>
                    </a:lnTo>
                    <a:lnTo>
                      <a:pt x="407" y="418"/>
                    </a:lnTo>
                    <a:lnTo>
                      <a:pt x="407" y="420"/>
                    </a:lnTo>
                    <a:lnTo>
                      <a:pt x="408" y="422"/>
                    </a:lnTo>
                    <a:lnTo>
                      <a:pt x="411" y="423"/>
                    </a:lnTo>
                    <a:lnTo>
                      <a:pt x="413" y="425"/>
                    </a:lnTo>
                    <a:lnTo>
                      <a:pt x="413" y="425"/>
                    </a:lnTo>
                    <a:lnTo>
                      <a:pt x="415" y="426"/>
                    </a:lnTo>
                    <a:lnTo>
                      <a:pt x="416" y="428"/>
                    </a:lnTo>
                    <a:lnTo>
                      <a:pt x="419" y="428"/>
                    </a:lnTo>
                    <a:lnTo>
                      <a:pt x="421" y="426"/>
                    </a:lnTo>
                    <a:lnTo>
                      <a:pt x="423" y="426"/>
                    </a:lnTo>
                    <a:lnTo>
                      <a:pt x="424" y="425"/>
                    </a:lnTo>
                    <a:lnTo>
                      <a:pt x="426" y="423"/>
                    </a:lnTo>
                    <a:lnTo>
                      <a:pt x="427" y="422"/>
                    </a:lnTo>
                    <a:lnTo>
                      <a:pt x="430" y="422"/>
                    </a:lnTo>
                    <a:lnTo>
                      <a:pt x="430" y="422"/>
                    </a:lnTo>
                    <a:lnTo>
                      <a:pt x="432" y="420"/>
                    </a:lnTo>
                    <a:lnTo>
                      <a:pt x="430" y="418"/>
                    </a:lnTo>
                    <a:lnTo>
                      <a:pt x="429" y="417"/>
                    </a:lnTo>
                    <a:lnTo>
                      <a:pt x="429" y="415"/>
                    </a:lnTo>
                    <a:lnTo>
                      <a:pt x="426" y="410"/>
                    </a:lnTo>
                    <a:lnTo>
                      <a:pt x="424" y="409"/>
                    </a:lnTo>
                    <a:lnTo>
                      <a:pt x="424" y="407"/>
                    </a:lnTo>
                    <a:lnTo>
                      <a:pt x="424" y="407"/>
                    </a:lnTo>
                    <a:lnTo>
                      <a:pt x="426" y="407"/>
                    </a:lnTo>
                    <a:lnTo>
                      <a:pt x="426" y="407"/>
                    </a:lnTo>
                    <a:lnTo>
                      <a:pt x="426" y="409"/>
                    </a:lnTo>
                    <a:lnTo>
                      <a:pt x="427" y="410"/>
                    </a:lnTo>
                    <a:lnTo>
                      <a:pt x="430" y="415"/>
                    </a:lnTo>
                    <a:lnTo>
                      <a:pt x="435" y="422"/>
                    </a:lnTo>
                    <a:lnTo>
                      <a:pt x="435" y="422"/>
                    </a:lnTo>
                    <a:lnTo>
                      <a:pt x="435" y="420"/>
                    </a:lnTo>
                    <a:lnTo>
                      <a:pt x="435" y="418"/>
                    </a:lnTo>
                    <a:lnTo>
                      <a:pt x="437" y="414"/>
                    </a:lnTo>
                    <a:lnTo>
                      <a:pt x="437" y="412"/>
                    </a:lnTo>
                    <a:lnTo>
                      <a:pt x="437" y="410"/>
                    </a:lnTo>
                    <a:lnTo>
                      <a:pt x="438" y="410"/>
                    </a:lnTo>
                    <a:lnTo>
                      <a:pt x="440" y="410"/>
                    </a:lnTo>
                    <a:lnTo>
                      <a:pt x="440" y="412"/>
                    </a:lnTo>
                    <a:lnTo>
                      <a:pt x="440" y="414"/>
                    </a:lnTo>
                    <a:lnTo>
                      <a:pt x="442" y="414"/>
                    </a:lnTo>
                    <a:lnTo>
                      <a:pt x="446" y="415"/>
                    </a:lnTo>
                    <a:lnTo>
                      <a:pt x="451" y="418"/>
                    </a:lnTo>
                    <a:lnTo>
                      <a:pt x="453" y="420"/>
                    </a:lnTo>
                    <a:lnTo>
                      <a:pt x="454" y="418"/>
                    </a:lnTo>
                    <a:lnTo>
                      <a:pt x="456" y="418"/>
                    </a:lnTo>
                    <a:lnTo>
                      <a:pt x="456" y="420"/>
                    </a:lnTo>
                    <a:lnTo>
                      <a:pt x="456" y="420"/>
                    </a:lnTo>
                    <a:lnTo>
                      <a:pt x="453" y="422"/>
                    </a:lnTo>
                    <a:lnTo>
                      <a:pt x="451" y="422"/>
                    </a:lnTo>
                    <a:lnTo>
                      <a:pt x="450" y="418"/>
                    </a:lnTo>
                    <a:lnTo>
                      <a:pt x="445" y="417"/>
                    </a:lnTo>
                    <a:lnTo>
                      <a:pt x="443" y="417"/>
                    </a:lnTo>
                    <a:lnTo>
                      <a:pt x="442" y="415"/>
                    </a:lnTo>
                    <a:lnTo>
                      <a:pt x="440" y="415"/>
                    </a:lnTo>
                    <a:lnTo>
                      <a:pt x="440" y="417"/>
                    </a:lnTo>
                    <a:lnTo>
                      <a:pt x="440" y="418"/>
                    </a:lnTo>
                    <a:lnTo>
                      <a:pt x="440" y="420"/>
                    </a:lnTo>
                    <a:lnTo>
                      <a:pt x="446" y="425"/>
                    </a:lnTo>
                    <a:lnTo>
                      <a:pt x="448" y="428"/>
                    </a:lnTo>
                    <a:lnTo>
                      <a:pt x="453" y="429"/>
                    </a:lnTo>
                    <a:lnTo>
                      <a:pt x="454" y="431"/>
                    </a:lnTo>
                    <a:lnTo>
                      <a:pt x="456" y="433"/>
                    </a:lnTo>
                    <a:lnTo>
                      <a:pt x="458" y="431"/>
                    </a:lnTo>
                    <a:lnTo>
                      <a:pt x="458" y="431"/>
                    </a:lnTo>
                    <a:lnTo>
                      <a:pt x="459" y="428"/>
                    </a:lnTo>
                    <a:lnTo>
                      <a:pt x="461" y="429"/>
                    </a:lnTo>
                    <a:lnTo>
                      <a:pt x="462" y="428"/>
                    </a:lnTo>
                    <a:lnTo>
                      <a:pt x="464" y="428"/>
                    </a:lnTo>
                    <a:lnTo>
                      <a:pt x="464" y="426"/>
                    </a:lnTo>
                    <a:lnTo>
                      <a:pt x="466" y="425"/>
                    </a:lnTo>
                    <a:lnTo>
                      <a:pt x="467" y="425"/>
                    </a:lnTo>
                    <a:lnTo>
                      <a:pt x="469" y="425"/>
                    </a:lnTo>
                    <a:lnTo>
                      <a:pt x="470" y="426"/>
                    </a:lnTo>
                    <a:lnTo>
                      <a:pt x="474" y="425"/>
                    </a:lnTo>
                    <a:lnTo>
                      <a:pt x="475" y="425"/>
                    </a:lnTo>
                    <a:lnTo>
                      <a:pt x="477" y="425"/>
                    </a:lnTo>
                    <a:lnTo>
                      <a:pt x="477" y="422"/>
                    </a:lnTo>
                    <a:lnTo>
                      <a:pt x="477" y="418"/>
                    </a:lnTo>
                    <a:lnTo>
                      <a:pt x="478" y="417"/>
                    </a:lnTo>
                    <a:lnTo>
                      <a:pt x="480" y="414"/>
                    </a:lnTo>
                    <a:lnTo>
                      <a:pt x="480" y="412"/>
                    </a:lnTo>
                    <a:lnTo>
                      <a:pt x="478" y="410"/>
                    </a:lnTo>
                    <a:lnTo>
                      <a:pt x="477" y="410"/>
                    </a:lnTo>
                    <a:lnTo>
                      <a:pt x="475" y="410"/>
                    </a:lnTo>
                    <a:lnTo>
                      <a:pt x="474" y="412"/>
                    </a:lnTo>
                    <a:lnTo>
                      <a:pt x="474" y="410"/>
                    </a:lnTo>
                    <a:lnTo>
                      <a:pt x="472" y="410"/>
                    </a:lnTo>
                    <a:lnTo>
                      <a:pt x="470" y="412"/>
                    </a:lnTo>
                    <a:lnTo>
                      <a:pt x="469" y="410"/>
                    </a:lnTo>
                    <a:lnTo>
                      <a:pt x="469" y="409"/>
                    </a:lnTo>
                    <a:lnTo>
                      <a:pt x="467" y="407"/>
                    </a:lnTo>
                    <a:lnTo>
                      <a:pt x="466" y="406"/>
                    </a:lnTo>
                    <a:lnTo>
                      <a:pt x="466" y="406"/>
                    </a:lnTo>
                    <a:lnTo>
                      <a:pt x="464" y="407"/>
                    </a:lnTo>
                    <a:lnTo>
                      <a:pt x="464" y="410"/>
                    </a:lnTo>
                    <a:lnTo>
                      <a:pt x="466" y="410"/>
                    </a:lnTo>
                    <a:lnTo>
                      <a:pt x="466" y="412"/>
                    </a:lnTo>
                    <a:lnTo>
                      <a:pt x="464" y="414"/>
                    </a:lnTo>
                    <a:lnTo>
                      <a:pt x="464" y="417"/>
                    </a:lnTo>
                    <a:lnTo>
                      <a:pt x="462" y="415"/>
                    </a:lnTo>
                    <a:lnTo>
                      <a:pt x="464" y="412"/>
                    </a:lnTo>
                    <a:lnTo>
                      <a:pt x="464" y="409"/>
                    </a:lnTo>
                    <a:lnTo>
                      <a:pt x="462" y="409"/>
                    </a:lnTo>
                    <a:lnTo>
                      <a:pt x="461" y="406"/>
                    </a:lnTo>
                    <a:lnTo>
                      <a:pt x="459" y="406"/>
                    </a:lnTo>
                    <a:lnTo>
                      <a:pt x="459" y="404"/>
                    </a:lnTo>
                    <a:lnTo>
                      <a:pt x="459" y="402"/>
                    </a:lnTo>
                    <a:lnTo>
                      <a:pt x="461" y="402"/>
                    </a:lnTo>
                    <a:lnTo>
                      <a:pt x="462" y="399"/>
                    </a:lnTo>
                    <a:lnTo>
                      <a:pt x="462" y="398"/>
                    </a:lnTo>
                    <a:lnTo>
                      <a:pt x="462" y="396"/>
                    </a:lnTo>
                    <a:lnTo>
                      <a:pt x="461" y="396"/>
                    </a:lnTo>
                    <a:lnTo>
                      <a:pt x="461" y="396"/>
                    </a:lnTo>
                    <a:lnTo>
                      <a:pt x="464" y="396"/>
                    </a:lnTo>
                    <a:lnTo>
                      <a:pt x="466" y="394"/>
                    </a:lnTo>
                    <a:lnTo>
                      <a:pt x="466" y="393"/>
                    </a:lnTo>
                    <a:lnTo>
                      <a:pt x="466" y="390"/>
                    </a:lnTo>
                    <a:lnTo>
                      <a:pt x="466" y="388"/>
                    </a:lnTo>
                    <a:lnTo>
                      <a:pt x="466" y="386"/>
                    </a:lnTo>
                    <a:lnTo>
                      <a:pt x="466" y="386"/>
                    </a:lnTo>
                    <a:lnTo>
                      <a:pt x="467" y="388"/>
                    </a:lnTo>
                    <a:lnTo>
                      <a:pt x="469" y="390"/>
                    </a:lnTo>
                    <a:lnTo>
                      <a:pt x="469" y="391"/>
                    </a:lnTo>
                    <a:lnTo>
                      <a:pt x="470" y="391"/>
                    </a:lnTo>
                    <a:lnTo>
                      <a:pt x="474" y="390"/>
                    </a:lnTo>
                    <a:lnTo>
                      <a:pt x="475" y="390"/>
                    </a:lnTo>
                    <a:lnTo>
                      <a:pt x="477" y="391"/>
                    </a:lnTo>
                    <a:lnTo>
                      <a:pt x="480" y="393"/>
                    </a:lnTo>
                    <a:lnTo>
                      <a:pt x="483" y="394"/>
                    </a:lnTo>
                    <a:lnTo>
                      <a:pt x="481" y="396"/>
                    </a:lnTo>
                    <a:lnTo>
                      <a:pt x="483" y="399"/>
                    </a:lnTo>
                    <a:lnTo>
                      <a:pt x="485" y="399"/>
                    </a:lnTo>
                    <a:lnTo>
                      <a:pt x="485" y="401"/>
                    </a:lnTo>
                    <a:lnTo>
                      <a:pt x="486" y="402"/>
                    </a:lnTo>
                    <a:lnTo>
                      <a:pt x="489" y="401"/>
                    </a:lnTo>
                    <a:lnTo>
                      <a:pt x="493" y="396"/>
                    </a:lnTo>
                    <a:lnTo>
                      <a:pt x="493" y="394"/>
                    </a:lnTo>
                    <a:lnTo>
                      <a:pt x="491" y="393"/>
                    </a:lnTo>
                    <a:lnTo>
                      <a:pt x="491" y="390"/>
                    </a:lnTo>
                    <a:lnTo>
                      <a:pt x="493" y="388"/>
                    </a:lnTo>
                    <a:lnTo>
                      <a:pt x="493" y="388"/>
                    </a:lnTo>
                    <a:lnTo>
                      <a:pt x="489" y="386"/>
                    </a:lnTo>
                    <a:lnTo>
                      <a:pt x="488" y="388"/>
                    </a:lnTo>
                    <a:lnTo>
                      <a:pt x="486" y="390"/>
                    </a:lnTo>
                    <a:lnTo>
                      <a:pt x="483" y="388"/>
                    </a:lnTo>
                    <a:lnTo>
                      <a:pt x="481" y="385"/>
                    </a:lnTo>
                    <a:lnTo>
                      <a:pt x="478" y="385"/>
                    </a:lnTo>
                    <a:lnTo>
                      <a:pt x="477" y="385"/>
                    </a:lnTo>
                    <a:lnTo>
                      <a:pt x="477" y="385"/>
                    </a:lnTo>
                    <a:lnTo>
                      <a:pt x="477" y="383"/>
                    </a:lnTo>
                    <a:lnTo>
                      <a:pt x="477" y="383"/>
                    </a:lnTo>
                    <a:lnTo>
                      <a:pt x="478" y="382"/>
                    </a:lnTo>
                    <a:lnTo>
                      <a:pt x="478" y="377"/>
                    </a:lnTo>
                    <a:lnTo>
                      <a:pt x="480" y="375"/>
                    </a:lnTo>
                    <a:lnTo>
                      <a:pt x="480" y="374"/>
                    </a:lnTo>
                    <a:lnTo>
                      <a:pt x="477" y="372"/>
                    </a:lnTo>
                    <a:lnTo>
                      <a:pt x="475" y="372"/>
                    </a:lnTo>
                    <a:lnTo>
                      <a:pt x="472" y="375"/>
                    </a:lnTo>
                    <a:lnTo>
                      <a:pt x="470" y="377"/>
                    </a:lnTo>
                    <a:lnTo>
                      <a:pt x="467" y="375"/>
                    </a:lnTo>
                    <a:lnTo>
                      <a:pt x="467" y="374"/>
                    </a:lnTo>
                    <a:lnTo>
                      <a:pt x="466" y="370"/>
                    </a:lnTo>
                    <a:lnTo>
                      <a:pt x="466" y="370"/>
                    </a:lnTo>
                    <a:lnTo>
                      <a:pt x="466" y="369"/>
                    </a:lnTo>
                    <a:lnTo>
                      <a:pt x="467" y="369"/>
                    </a:lnTo>
                    <a:lnTo>
                      <a:pt x="467" y="370"/>
                    </a:lnTo>
                    <a:lnTo>
                      <a:pt x="467" y="372"/>
                    </a:lnTo>
                    <a:lnTo>
                      <a:pt x="467" y="374"/>
                    </a:lnTo>
                    <a:lnTo>
                      <a:pt x="470" y="374"/>
                    </a:lnTo>
                    <a:lnTo>
                      <a:pt x="472" y="374"/>
                    </a:lnTo>
                    <a:lnTo>
                      <a:pt x="474" y="372"/>
                    </a:lnTo>
                    <a:lnTo>
                      <a:pt x="475" y="370"/>
                    </a:lnTo>
                    <a:lnTo>
                      <a:pt x="478" y="370"/>
                    </a:lnTo>
                    <a:lnTo>
                      <a:pt x="480" y="372"/>
                    </a:lnTo>
                    <a:lnTo>
                      <a:pt x="481" y="372"/>
                    </a:lnTo>
                    <a:lnTo>
                      <a:pt x="481" y="370"/>
                    </a:lnTo>
                    <a:lnTo>
                      <a:pt x="481" y="369"/>
                    </a:lnTo>
                    <a:lnTo>
                      <a:pt x="477" y="364"/>
                    </a:lnTo>
                    <a:lnTo>
                      <a:pt x="472" y="361"/>
                    </a:lnTo>
                    <a:lnTo>
                      <a:pt x="469" y="361"/>
                    </a:lnTo>
                    <a:lnTo>
                      <a:pt x="466" y="359"/>
                    </a:lnTo>
                    <a:lnTo>
                      <a:pt x="462" y="356"/>
                    </a:lnTo>
                    <a:lnTo>
                      <a:pt x="462" y="355"/>
                    </a:lnTo>
                    <a:lnTo>
                      <a:pt x="462" y="353"/>
                    </a:lnTo>
                    <a:lnTo>
                      <a:pt x="464" y="355"/>
                    </a:lnTo>
                    <a:lnTo>
                      <a:pt x="466" y="358"/>
                    </a:lnTo>
                    <a:lnTo>
                      <a:pt x="467" y="359"/>
                    </a:lnTo>
                    <a:lnTo>
                      <a:pt x="470" y="359"/>
                    </a:lnTo>
                    <a:lnTo>
                      <a:pt x="470" y="358"/>
                    </a:lnTo>
                    <a:lnTo>
                      <a:pt x="470" y="356"/>
                    </a:lnTo>
                    <a:lnTo>
                      <a:pt x="469" y="353"/>
                    </a:lnTo>
                    <a:lnTo>
                      <a:pt x="467" y="353"/>
                    </a:lnTo>
                    <a:lnTo>
                      <a:pt x="467" y="351"/>
                    </a:lnTo>
                    <a:lnTo>
                      <a:pt x="469" y="351"/>
                    </a:lnTo>
                    <a:lnTo>
                      <a:pt x="470" y="353"/>
                    </a:lnTo>
                    <a:lnTo>
                      <a:pt x="474" y="356"/>
                    </a:lnTo>
                    <a:lnTo>
                      <a:pt x="474" y="358"/>
                    </a:lnTo>
                    <a:lnTo>
                      <a:pt x="474" y="359"/>
                    </a:lnTo>
                    <a:lnTo>
                      <a:pt x="477" y="363"/>
                    </a:lnTo>
                    <a:lnTo>
                      <a:pt x="478" y="364"/>
                    </a:lnTo>
                    <a:lnTo>
                      <a:pt x="481" y="367"/>
                    </a:lnTo>
                    <a:lnTo>
                      <a:pt x="483" y="367"/>
                    </a:lnTo>
                    <a:lnTo>
                      <a:pt x="485" y="367"/>
                    </a:lnTo>
                    <a:lnTo>
                      <a:pt x="486" y="367"/>
                    </a:lnTo>
                    <a:lnTo>
                      <a:pt x="486" y="369"/>
                    </a:lnTo>
                    <a:lnTo>
                      <a:pt x="485" y="370"/>
                    </a:lnTo>
                    <a:lnTo>
                      <a:pt x="486" y="372"/>
                    </a:lnTo>
                    <a:lnTo>
                      <a:pt x="488" y="374"/>
                    </a:lnTo>
                    <a:lnTo>
                      <a:pt x="489" y="374"/>
                    </a:lnTo>
                    <a:lnTo>
                      <a:pt x="491" y="372"/>
                    </a:lnTo>
                    <a:lnTo>
                      <a:pt x="493" y="367"/>
                    </a:lnTo>
                    <a:lnTo>
                      <a:pt x="493" y="366"/>
                    </a:lnTo>
                    <a:lnTo>
                      <a:pt x="493" y="364"/>
                    </a:lnTo>
                    <a:lnTo>
                      <a:pt x="493" y="363"/>
                    </a:lnTo>
                    <a:lnTo>
                      <a:pt x="493" y="361"/>
                    </a:lnTo>
                    <a:lnTo>
                      <a:pt x="493" y="358"/>
                    </a:lnTo>
                    <a:lnTo>
                      <a:pt x="491" y="356"/>
                    </a:lnTo>
                    <a:lnTo>
                      <a:pt x="493" y="355"/>
                    </a:lnTo>
                    <a:lnTo>
                      <a:pt x="493" y="353"/>
                    </a:lnTo>
                    <a:lnTo>
                      <a:pt x="493" y="355"/>
                    </a:lnTo>
                    <a:lnTo>
                      <a:pt x="494" y="355"/>
                    </a:lnTo>
                    <a:lnTo>
                      <a:pt x="496" y="355"/>
                    </a:lnTo>
                    <a:lnTo>
                      <a:pt x="496" y="353"/>
                    </a:lnTo>
                    <a:lnTo>
                      <a:pt x="493" y="351"/>
                    </a:lnTo>
                    <a:lnTo>
                      <a:pt x="491" y="348"/>
                    </a:lnTo>
                    <a:lnTo>
                      <a:pt x="489" y="347"/>
                    </a:lnTo>
                    <a:lnTo>
                      <a:pt x="488" y="347"/>
                    </a:lnTo>
                    <a:lnTo>
                      <a:pt x="486" y="347"/>
                    </a:lnTo>
                    <a:lnTo>
                      <a:pt x="485" y="345"/>
                    </a:lnTo>
                    <a:lnTo>
                      <a:pt x="483" y="343"/>
                    </a:lnTo>
                    <a:lnTo>
                      <a:pt x="478" y="343"/>
                    </a:lnTo>
                    <a:lnTo>
                      <a:pt x="477" y="343"/>
                    </a:lnTo>
                    <a:lnTo>
                      <a:pt x="475" y="343"/>
                    </a:lnTo>
                    <a:lnTo>
                      <a:pt x="475" y="343"/>
                    </a:lnTo>
                    <a:lnTo>
                      <a:pt x="474" y="342"/>
                    </a:lnTo>
                    <a:lnTo>
                      <a:pt x="475" y="342"/>
                    </a:lnTo>
                    <a:lnTo>
                      <a:pt x="475" y="342"/>
                    </a:lnTo>
                    <a:lnTo>
                      <a:pt x="477" y="342"/>
                    </a:lnTo>
                    <a:lnTo>
                      <a:pt x="480" y="342"/>
                    </a:lnTo>
                    <a:lnTo>
                      <a:pt x="483" y="342"/>
                    </a:lnTo>
                    <a:lnTo>
                      <a:pt x="485" y="342"/>
                    </a:lnTo>
                    <a:lnTo>
                      <a:pt x="486" y="342"/>
                    </a:lnTo>
                    <a:lnTo>
                      <a:pt x="488" y="342"/>
                    </a:lnTo>
                    <a:lnTo>
                      <a:pt x="489" y="342"/>
                    </a:lnTo>
                    <a:lnTo>
                      <a:pt x="491" y="342"/>
                    </a:lnTo>
                    <a:lnTo>
                      <a:pt x="493" y="342"/>
                    </a:lnTo>
                    <a:lnTo>
                      <a:pt x="493" y="340"/>
                    </a:lnTo>
                    <a:lnTo>
                      <a:pt x="493" y="339"/>
                    </a:lnTo>
                    <a:lnTo>
                      <a:pt x="493" y="337"/>
                    </a:lnTo>
                    <a:lnTo>
                      <a:pt x="493" y="335"/>
                    </a:lnTo>
                    <a:lnTo>
                      <a:pt x="491" y="334"/>
                    </a:lnTo>
                    <a:lnTo>
                      <a:pt x="489" y="335"/>
                    </a:lnTo>
                    <a:lnTo>
                      <a:pt x="488" y="335"/>
                    </a:lnTo>
                    <a:lnTo>
                      <a:pt x="486" y="335"/>
                    </a:lnTo>
                    <a:lnTo>
                      <a:pt x="483" y="335"/>
                    </a:lnTo>
                    <a:lnTo>
                      <a:pt x="481" y="334"/>
                    </a:lnTo>
                    <a:lnTo>
                      <a:pt x="480" y="334"/>
                    </a:lnTo>
                    <a:lnTo>
                      <a:pt x="477" y="334"/>
                    </a:lnTo>
                    <a:lnTo>
                      <a:pt x="477" y="335"/>
                    </a:lnTo>
                    <a:lnTo>
                      <a:pt x="475" y="335"/>
                    </a:lnTo>
                    <a:lnTo>
                      <a:pt x="475" y="332"/>
                    </a:lnTo>
                    <a:lnTo>
                      <a:pt x="475" y="331"/>
                    </a:lnTo>
                    <a:lnTo>
                      <a:pt x="475" y="329"/>
                    </a:lnTo>
                    <a:lnTo>
                      <a:pt x="472" y="331"/>
                    </a:lnTo>
                    <a:lnTo>
                      <a:pt x="470" y="331"/>
                    </a:lnTo>
                    <a:lnTo>
                      <a:pt x="469" y="329"/>
                    </a:lnTo>
                    <a:lnTo>
                      <a:pt x="469" y="327"/>
                    </a:lnTo>
                    <a:lnTo>
                      <a:pt x="470" y="327"/>
                    </a:lnTo>
                    <a:lnTo>
                      <a:pt x="474" y="329"/>
                    </a:lnTo>
                    <a:lnTo>
                      <a:pt x="474" y="327"/>
                    </a:lnTo>
                    <a:lnTo>
                      <a:pt x="474" y="326"/>
                    </a:lnTo>
                    <a:lnTo>
                      <a:pt x="474" y="326"/>
                    </a:lnTo>
                    <a:lnTo>
                      <a:pt x="474" y="324"/>
                    </a:lnTo>
                    <a:lnTo>
                      <a:pt x="474" y="323"/>
                    </a:lnTo>
                    <a:lnTo>
                      <a:pt x="474" y="321"/>
                    </a:lnTo>
                    <a:lnTo>
                      <a:pt x="474" y="319"/>
                    </a:lnTo>
                    <a:lnTo>
                      <a:pt x="474" y="318"/>
                    </a:lnTo>
                    <a:lnTo>
                      <a:pt x="474" y="316"/>
                    </a:lnTo>
                    <a:lnTo>
                      <a:pt x="475" y="316"/>
                    </a:lnTo>
                    <a:lnTo>
                      <a:pt x="475" y="316"/>
                    </a:lnTo>
                    <a:lnTo>
                      <a:pt x="475" y="318"/>
                    </a:lnTo>
                    <a:lnTo>
                      <a:pt x="477" y="319"/>
                    </a:lnTo>
                    <a:lnTo>
                      <a:pt x="478" y="319"/>
                    </a:lnTo>
                    <a:lnTo>
                      <a:pt x="480" y="318"/>
                    </a:lnTo>
                    <a:lnTo>
                      <a:pt x="483" y="316"/>
                    </a:lnTo>
                    <a:lnTo>
                      <a:pt x="485" y="315"/>
                    </a:lnTo>
                    <a:lnTo>
                      <a:pt x="485" y="315"/>
                    </a:lnTo>
                    <a:lnTo>
                      <a:pt x="485" y="313"/>
                    </a:lnTo>
                    <a:lnTo>
                      <a:pt x="481" y="313"/>
                    </a:lnTo>
                    <a:lnTo>
                      <a:pt x="480" y="313"/>
                    </a:lnTo>
                    <a:lnTo>
                      <a:pt x="480" y="311"/>
                    </a:lnTo>
                    <a:lnTo>
                      <a:pt x="481" y="311"/>
                    </a:lnTo>
                    <a:lnTo>
                      <a:pt x="485" y="311"/>
                    </a:lnTo>
                    <a:lnTo>
                      <a:pt x="485" y="311"/>
                    </a:lnTo>
                    <a:lnTo>
                      <a:pt x="486" y="311"/>
                    </a:lnTo>
                    <a:lnTo>
                      <a:pt x="486" y="311"/>
                    </a:lnTo>
                    <a:lnTo>
                      <a:pt x="486" y="310"/>
                    </a:lnTo>
                    <a:lnTo>
                      <a:pt x="488" y="308"/>
                    </a:lnTo>
                    <a:lnTo>
                      <a:pt x="489" y="310"/>
                    </a:lnTo>
                    <a:lnTo>
                      <a:pt x="493" y="311"/>
                    </a:lnTo>
                    <a:lnTo>
                      <a:pt x="493" y="311"/>
                    </a:lnTo>
                    <a:lnTo>
                      <a:pt x="494" y="311"/>
                    </a:lnTo>
                    <a:lnTo>
                      <a:pt x="496" y="311"/>
                    </a:lnTo>
                    <a:lnTo>
                      <a:pt x="497" y="313"/>
                    </a:lnTo>
                    <a:lnTo>
                      <a:pt x="497" y="315"/>
                    </a:lnTo>
                    <a:lnTo>
                      <a:pt x="497" y="316"/>
                    </a:lnTo>
                    <a:lnTo>
                      <a:pt x="499" y="316"/>
                    </a:lnTo>
                    <a:lnTo>
                      <a:pt x="501" y="316"/>
                    </a:lnTo>
                    <a:lnTo>
                      <a:pt x="502" y="316"/>
                    </a:lnTo>
                    <a:lnTo>
                      <a:pt x="502" y="318"/>
                    </a:lnTo>
                    <a:lnTo>
                      <a:pt x="505" y="319"/>
                    </a:lnTo>
                    <a:lnTo>
                      <a:pt x="507" y="321"/>
                    </a:lnTo>
                    <a:lnTo>
                      <a:pt x="509" y="323"/>
                    </a:lnTo>
                    <a:lnTo>
                      <a:pt x="509" y="321"/>
                    </a:lnTo>
                    <a:lnTo>
                      <a:pt x="509" y="318"/>
                    </a:lnTo>
                    <a:lnTo>
                      <a:pt x="510" y="316"/>
                    </a:lnTo>
                    <a:lnTo>
                      <a:pt x="512" y="313"/>
                    </a:lnTo>
                    <a:lnTo>
                      <a:pt x="510" y="311"/>
                    </a:lnTo>
                    <a:lnTo>
                      <a:pt x="512" y="308"/>
                    </a:lnTo>
                    <a:lnTo>
                      <a:pt x="512" y="305"/>
                    </a:lnTo>
                    <a:lnTo>
                      <a:pt x="513" y="303"/>
                    </a:lnTo>
                    <a:lnTo>
                      <a:pt x="513" y="302"/>
                    </a:lnTo>
                    <a:lnTo>
                      <a:pt x="512" y="300"/>
                    </a:lnTo>
                    <a:lnTo>
                      <a:pt x="510" y="299"/>
                    </a:lnTo>
                    <a:lnTo>
                      <a:pt x="509" y="297"/>
                    </a:lnTo>
                    <a:lnTo>
                      <a:pt x="507" y="297"/>
                    </a:lnTo>
                    <a:lnTo>
                      <a:pt x="507" y="296"/>
                    </a:lnTo>
                    <a:lnTo>
                      <a:pt x="507" y="296"/>
                    </a:lnTo>
                    <a:lnTo>
                      <a:pt x="505" y="296"/>
                    </a:lnTo>
                    <a:lnTo>
                      <a:pt x="504" y="297"/>
                    </a:lnTo>
                    <a:lnTo>
                      <a:pt x="502" y="300"/>
                    </a:lnTo>
                    <a:lnTo>
                      <a:pt x="501" y="300"/>
                    </a:lnTo>
                    <a:lnTo>
                      <a:pt x="499" y="300"/>
                    </a:lnTo>
                    <a:lnTo>
                      <a:pt x="499" y="299"/>
                    </a:lnTo>
                    <a:lnTo>
                      <a:pt x="499" y="297"/>
                    </a:lnTo>
                    <a:lnTo>
                      <a:pt x="499" y="296"/>
                    </a:lnTo>
                    <a:lnTo>
                      <a:pt x="496" y="294"/>
                    </a:lnTo>
                    <a:lnTo>
                      <a:pt x="494" y="296"/>
                    </a:lnTo>
                    <a:lnTo>
                      <a:pt x="494" y="294"/>
                    </a:lnTo>
                    <a:lnTo>
                      <a:pt x="494" y="294"/>
                    </a:lnTo>
                    <a:lnTo>
                      <a:pt x="494" y="292"/>
                    </a:lnTo>
                    <a:lnTo>
                      <a:pt x="493" y="291"/>
                    </a:lnTo>
                    <a:lnTo>
                      <a:pt x="493" y="291"/>
                    </a:lnTo>
                    <a:lnTo>
                      <a:pt x="493" y="289"/>
                    </a:lnTo>
                    <a:lnTo>
                      <a:pt x="494" y="289"/>
                    </a:lnTo>
                    <a:lnTo>
                      <a:pt x="496" y="291"/>
                    </a:lnTo>
                    <a:lnTo>
                      <a:pt x="496" y="289"/>
                    </a:lnTo>
                    <a:lnTo>
                      <a:pt x="494" y="288"/>
                    </a:lnTo>
                    <a:lnTo>
                      <a:pt x="494" y="284"/>
                    </a:lnTo>
                    <a:lnTo>
                      <a:pt x="494" y="284"/>
                    </a:lnTo>
                    <a:lnTo>
                      <a:pt x="496" y="283"/>
                    </a:lnTo>
                    <a:lnTo>
                      <a:pt x="496" y="284"/>
                    </a:lnTo>
                    <a:lnTo>
                      <a:pt x="497" y="284"/>
                    </a:lnTo>
                    <a:lnTo>
                      <a:pt x="497" y="286"/>
                    </a:lnTo>
                    <a:lnTo>
                      <a:pt x="501" y="289"/>
                    </a:lnTo>
                    <a:lnTo>
                      <a:pt x="502" y="291"/>
                    </a:lnTo>
                    <a:lnTo>
                      <a:pt x="504" y="291"/>
                    </a:lnTo>
                    <a:lnTo>
                      <a:pt x="505" y="289"/>
                    </a:lnTo>
                    <a:lnTo>
                      <a:pt x="504" y="286"/>
                    </a:lnTo>
                    <a:lnTo>
                      <a:pt x="501" y="283"/>
                    </a:lnTo>
                    <a:lnTo>
                      <a:pt x="499" y="281"/>
                    </a:lnTo>
                    <a:lnTo>
                      <a:pt x="497" y="281"/>
                    </a:lnTo>
                    <a:lnTo>
                      <a:pt x="496" y="278"/>
                    </a:lnTo>
                    <a:lnTo>
                      <a:pt x="494" y="276"/>
                    </a:lnTo>
                    <a:lnTo>
                      <a:pt x="493" y="273"/>
                    </a:lnTo>
                    <a:lnTo>
                      <a:pt x="491" y="273"/>
                    </a:lnTo>
                    <a:lnTo>
                      <a:pt x="489" y="272"/>
                    </a:lnTo>
                    <a:lnTo>
                      <a:pt x="489" y="270"/>
                    </a:lnTo>
                    <a:lnTo>
                      <a:pt x="491" y="268"/>
                    </a:lnTo>
                    <a:lnTo>
                      <a:pt x="491" y="267"/>
                    </a:lnTo>
                    <a:lnTo>
                      <a:pt x="489" y="267"/>
                    </a:lnTo>
                    <a:lnTo>
                      <a:pt x="489" y="265"/>
                    </a:lnTo>
                    <a:lnTo>
                      <a:pt x="491" y="265"/>
                    </a:lnTo>
                    <a:lnTo>
                      <a:pt x="493" y="264"/>
                    </a:lnTo>
                    <a:lnTo>
                      <a:pt x="494" y="264"/>
                    </a:lnTo>
                    <a:lnTo>
                      <a:pt x="496" y="264"/>
                    </a:lnTo>
                    <a:lnTo>
                      <a:pt x="496" y="265"/>
                    </a:lnTo>
                    <a:lnTo>
                      <a:pt x="494" y="267"/>
                    </a:lnTo>
                    <a:lnTo>
                      <a:pt x="496" y="267"/>
                    </a:lnTo>
                    <a:lnTo>
                      <a:pt x="497" y="268"/>
                    </a:lnTo>
                    <a:lnTo>
                      <a:pt x="497" y="270"/>
                    </a:lnTo>
                    <a:lnTo>
                      <a:pt x="497" y="272"/>
                    </a:lnTo>
                    <a:lnTo>
                      <a:pt x="499" y="272"/>
                    </a:lnTo>
                    <a:lnTo>
                      <a:pt x="502" y="270"/>
                    </a:lnTo>
                    <a:lnTo>
                      <a:pt x="504" y="267"/>
                    </a:lnTo>
                    <a:lnTo>
                      <a:pt x="504" y="264"/>
                    </a:lnTo>
                    <a:lnTo>
                      <a:pt x="505" y="262"/>
                    </a:lnTo>
                    <a:lnTo>
                      <a:pt x="505" y="260"/>
                    </a:lnTo>
                    <a:lnTo>
                      <a:pt x="505" y="257"/>
                    </a:lnTo>
                    <a:lnTo>
                      <a:pt x="507" y="256"/>
                    </a:lnTo>
                    <a:lnTo>
                      <a:pt x="509" y="254"/>
                    </a:lnTo>
                    <a:lnTo>
                      <a:pt x="509" y="249"/>
                    </a:lnTo>
                    <a:lnTo>
                      <a:pt x="509" y="246"/>
                    </a:lnTo>
                    <a:lnTo>
                      <a:pt x="507" y="244"/>
                    </a:lnTo>
                    <a:lnTo>
                      <a:pt x="509" y="240"/>
                    </a:lnTo>
                    <a:lnTo>
                      <a:pt x="510" y="237"/>
                    </a:lnTo>
                    <a:lnTo>
                      <a:pt x="510" y="233"/>
                    </a:lnTo>
                    <a:lnTo>
                      <a:pt x="512" y="230"/>
                    </a:lnTo>
                    <a:lnTo>
                      <a:pt x="512" y="229"/>
                    </a:lnTo>
                    <a:lnTo>
                      <a:pt x="513" y="225"/>
                    </a:lnTo>
                    <a:lnTo>
                      <a:pt x="513" y="222"/>
                    </a:lnTo>
                    <a:lnTo>
                      <a:pt x="515" y="221"/>
                    </a:lnTo>
                    <a:lnTo>
                      <a:pt x="517" y="217"/>
                    </a:lnTo>
                    <a:lnTo>
                      <a:pt x="521" y="211"/>
                    </a:lnTo>
                    <a:lnTo>
                      <a:pt x="523" y="208"/>
                    </a:lnTo>
                    <a:lnTo>
                      <a:pt x="528" y="205"/>
                    </a:lnTo>
                    <a:lnTo>
                      <a:pt x="528" y="201"/>
                    </a:lnTo>
                    <a:lnTo>
                      <a:pt x="531" y="200"/>
                    </a:lnTo>
                    <a:lnTo>
                      <a:pt x="531" y="197"/>
                    </a:lnTo>
                    <a:lnTo>
                      <a:pt x="534" y="193"/>
                    </a:lnTo>
                    <a:lnTo>
                      <a:pt x="536" y="193"/>
                    </a:lnTo>
                    <a:lnTo>
                      <a:pt x="536" y="192"/>
                    </a:lnTo>
                    <a:lnTo>
                      <a:pt x="534" y="190"/>
                    </a:lnTo>
                    <a:lnTo>
                      <a:pt x="531" y="190"/>
                    </a:lnTo>
                    <a:lnTo>
                      <a:pt x="529" y="189"/>
                    </a:lnTo>
                    <a:lnTo>
                      <a:pt x="529" y="187"/>
                    </a:lnTo>
                    <a:lnTo>
                      <a:pt x="526" y="189"/>
                    </a:lnTo>
                    <a:lnTo>
                      <a:pt x="523" y="189"/>
                    </a:lnTo>
                    <a:lnTo>
                      <a:pt x="518" y="190"/>
                    </a:lnTo>
                    <a:lnTo>
                      <a:pt x="515" y="192"/>
                    </a:lnTo>
                    <a:lnTo>
                      <a:pt x="513" y="193"/>
                    </a:lnTo>
                    <a:lnTo>
                      <a:pt x="510" y="195"/>
                    </a:lnTo>
                    <a:lnTo>
                      <a:pt x="510" y="197"/>
                    </a:lnTo>
                    <a:lnTo>
                      <a:pt x="509" y="198"/>
                    </a:lnTo>
                    <a:lnTo>
                      <a:pt x="507" y="197"/>
                    </a:lnTo>
                    <a:lnTo>
                      <a:pt x="505" y="195"/>
                    </a:lnTo>
                    <a:lnTo>
                      <a:pt x="505" y="193"/>
                    </a:lnTo>
                    <a:lnTo>
                      <a:pt x="507" y="193"/>
                    </a:lnTo>
                    <a:lnTo>
                      <a:pt x="509" y="193"/>
                    </a:lnTo>
                    <a:lnTo>
                      <a:pt x="509" y="190"/>
                    </a:lnTo>
                    <a:lnTo>
                      <a:pt x="507" y="189"/>
                    </a:lnTo>
                    <a:lnTo>
                      <a:pt x="505" y="189"/>
                    </a:lnTo>
                    <a:lnTo>
                      <a:pt x="504" y="189"/>
                    </a:lnTo>
                    <a:lnTo>
                      <a:pt x="505" y="187"/>
                    </a:lnTo>
                    <a:lnTo>
                      <a:pt x="507" y="187"/>
                    </a:lnTo>
                    <a:lnTo>
                      <a:pt x="510" y="185"/>
                    </a:lnTo>
                    <a:lnTo>
                      <a:pt x="512" y="181"/>
                    </a:lnTo>
                    <a:lnTo>
                      <a:pt x="513" y="179"/>
                    </a:lnTo>
                    <a:lnTo>
                      <a:pt x="517" y="179"/>
                    </a:lnTo>
                    <a:lnTo>
                      <a:pt x="520" y="179"/>
                    </a:lnTo>
                    <a:lnTo>
                      <a:pt x="525" y="184"/>
                    </a:lnTo>
                    <a:lnTo>
                      <a:pt x="526" y="185"/>
                    </a:lnTo>
                    <a:lnTo>
                      <a:pt x="531" y="185"/>
                    </a:lnTo>
                    <a:lnTo>
                      <a:pt x="534" y="185"/>
                    </a:lnTo>
                    <a:lnTo>
                      <a:pt x="537" y="185"/>
                    </a:lnTo>
                    <a:lnTo>
                      <a:pt x="542" y="184"/>
                    </a:lnTo>
                    <a:lnTo>
                      <a:pt x="544" y="182"/>
                    </a:lnTo>
                    <a:lnTo>
                      <a:pt x="544" y="181"/>
                    </a:lnTo>
                    <a:lnTo>
                      <a:pt x="544" y="179"/>
                    </a:lnTo>
                    <a:lnTo>
                      <a:pt x="545" y="179"/>
                    </a:lnTo>
                    <a:lnTo>
                      <a:pt x="547" y="179"/>
                    </a:lnTo>
                    <a:lnTo>
                      <a:pt x="548" y="178"/>
                    </a:lnTo>
                    <a:lnTo>
                      <a:pt x="548" y="174"/>
                    </a:lnTo>
                    <a:lnTo>
                      <a:pt x="547" y="173"/>
                    </a:lnTo>
                    <a:lnTo>
                      <a:pt x="545" y="173"/>
                    </a:lnTo>
                    <a:lnTo>
                      <a:pt x="544" y="171"/>
                    </a:lnTo>
                    <a:lnTo>
                      <a:pt x="542" y="171"/>
                    </a:lnTo>
                    <a:lnTo>
                      <a:pt x="540" y="171"/>
                    </a:lnTo>
                    <a:lnTo>
                      <a:pt x="539" y="173"/>
                    </a:lnTo>
                    <a:lnTo>
                      <a:pt x="537" y="173"/>
                    </a:lnTo>
                    <a:lnTo>
                      <a:pt x="536" y="171"/>
                    </a:lnTo>
                    <a:lnTo>
                      <a:pt x="529" y="171"/>
                    </a:lnTo>
                    <a:lnTo>
                      <a:pt x="526" y="170"/>
                    </a:lnTo>
                    <a:lnTo>
                      <a:pt x="525" y="170"/>
                    </a:lnTo>
                    <a:lnTo>
                      <a:pt x="523" y="170"/>
                    </a:lnTo>
                    <a:lnTo>
                      <a:pt x="521" y="170"/>
                    </a:lnTo>
                    <a:lnTo>
                      <a:pt x="515" y="170"/>
                    </a:lnTo>
                    <a:lnTo>
                      <a:pt x="513" y="170"/>
                    </a:lnTo>
                    <a:lnTo>
                      <a:pt x="512" y="170"/>
                    </a:lnTo>
                    <a:lnTo>
                      <a:pt x="513" y="168"/>
                    </a:lnTo>
                    <a:lnTo>
                      <a:pt x="515" y="170"/>
                    </a:lnTo>
                    <a:lnTo>
                      <a:pt x="518" y="168"/>
                    </a:lnTo>
                    <a:lnTo>
                      <a:pt x="521" y="166"/>
                    </a:lnTo>
                    <a:lnTo>
                      <a:pt x="523" y="168"/>
                    </a:lnTo>
                    <a:lnTo>
                      <a:pt x="526" y="168"/>
                    </a:lnTo>
                    <a:lnTo>
                      <a:pt x="526" y="168"/>
                    </a:lnTo>
                    <a:lnTo>
                      <a:pt x="528" y="166"/>
                    </a:lnTo>
                    <a:lnTo>
                      <a:pt x="529" y="166"/>
                    </a:lnTo>
                    <a:lnTo>
                      <a:pt x="531" y="166"/>
                    </a:lnTo>
                    <a:lnTo>
                      <a:pt x="532" y="166"/>
                    </a:lnTo>
                    <a:lnTo>
                      <a:pt x="534" y="165"/>
                    </a:lnTo>
                    <a:lnTo>
                      <a:pt x="536" y="165"/>
                    </a:lnTo>
                    <a:lnTo>
                      <a:pt x="536" y="165"/>
                    </a:lnTo>
                    <a:lnTo>
                      <a:pt x="537" y="165"/>
                    </a:lnTo>
                    <a:lnTo>
                      <a:pt x="537" y="163"/>
                    </a:lnTo>
                    <a:lnTo>
                      <a:pt x="539" y="163"/>
                    </a:lnTo>
                    <a:lnTo>
                      <a:pt x="539" y="165"/>
                    </a:lnTo>
                    <a:lnTo>
                      <a:pt x="540" y="165"/>
                    </a:lnTo>
                    <a:lnTo>
                      <a:pt x="542" y="166"/>
                    </a:lnTo>
                    <a:lnTo>
                      <a:pt x="544" y="166"/>
                    </a:lnTo>
                    <a:lnTo>
                      <a:pt x="547" y="166"/>
                    </a:lnTo>
                    <a:lnTo>
                      <a:pt x="548" y="168"/>
                    </a:lnTo>
                    <a:lnTo>
                      <a:pt x="550" y="168"/>
                    </a:lnTo>
                    <a:lnTo>
                      <a:pt x="552" y="168"/>
                    </a:lnTo>
                    <a:lnTo>
                      <a:pt x="555" y="166"/>
                    </a:lnTo>
                    <a:lnTo>
                      <a:pt x="560" y="163"/>
                    </a:lnTo>
                    <a:lnTo>
                      <a:pt x="561" y="163"/>
                    </a:lnTo>
                    <a:lnTo>
                      <a:pt x="563" y="163"/>
                    </a:lnTo>
                    <a:lnTo>
                      <a:pt x="564" y="162"/>
                    </a:lnTo>
                    <a:lnTo>
                      <a:pt x="564" y="160"/>
                    </a:lnTo>
                    <a:lnTo>
                      <a:pt x="563" y="160"/>
                    </a:lnTo>
                    <a:lnTo>
                      <a:pt x="561" y="157"/>
                    </a:lnTo>
                    <a:lnTo>
                      <a:pt x="561" y="155"/>
                    </a:lnTo>
                    <a:lnTo>
                      <a:pt x="560" y="155"/>
                    </a:lnTo>
                    <a:lnTo>
                      <a:pt x="560" y="154"/>
                    </a:lnTo>
                    <a:lnTo>
                      <a:pt x="561" y="152"/>
                    </a:lnTo>
                    <a:lnTo>
                      <a:pt x="563" y="150"/>
                    </a:lnTo>
                    <a:lnTo>
                      <a:pt x="564" y="150"/>
                    </a:lnTo>
                    <a:lnTo>
                      <a:pt x="569" y="152"/>
                    </a:lnTo>
                    <a:lnTo>
                      <a:pt x="571" y="154"/>
                    </a:lnTo>
                    <a:lnTo>
                      <a:pt x="572" y="152"/>
                    </a:lnTo>
                    <a:lnTo>
                      <a:pt x="574" y="150"/>
                    </a:lnTo>
                    <a:lnTo>
                      <a:pt x="575" y="147"/>
                    </a:lnTo>
                    <a:lnTo>
                      <a:pt x="579" y="146"/>
                    </a:lnTo>
                    <a:lnTo>
                      <a:pt x="580" y="144"/>
                    </a:lnTo>
                    <a:lnTo>
                      <a:pt x="580" y="142"/>
                    </a:lnTo>
                    <a:lnTo>
                      <a:pt x="583" y="141"/>
                    </a:lnTo>
                    <a:lnTo>
                      <a:pt x="587" y="141"/>
                    </a:lnTo>
                    <a:lnTo>
                      <a:pt x="587" y="138"/>
                    </a:lnTo>
                    <a:lnTo>
                      <a:pt x="587" y="136"/>
                    </a:lnTo>
                    <a:lnTo>
                      <a:pt x="587" y="131"/>
                    </a:lnTo>
                    <a:lnTo>
                      <a:pt x="583" y="130"/>
                    </a:lnTo>
                    <a:lnTo>
                      <a:pt x="583" y="128"/>
                    </a:lnTo>
                    <a:lnTo>
                      <a:pt x="579" y="125"/>
                    </a:lnTo>
                    <a:lnTo>
                      <a:pt x="579" y="123"/>
                    </a:lnTo>
                    <a:lnTo>
                      <a:pt x="579" y="120"/>
                    </a:lnTo>
                    <a:lnTo>
                      <a:pt x="575" y="120"/>
                    </a:lnTo>
                    <a:lnTo>
                      <a:pt x="574" y="118"/>
                    </a:lnTo>
                    <a:lnTo>
                      <a:pt x="572" y="117"/>
                    </a:lnTo>
                    <a:lnTo>
                      <a:pt x="569" y="117"/>
                    </a:lnTo>
                    <a:lnTo>
                      <a:pt x="568" y="115"/>
                    </a:lnTo>
                    <a:lnTo>
                      <a:pt x="563" y="115"/>
                    </a:lnTo>
                    <a:lnTo>
                      <a:pt x="560" y="112"/>
                    </a:lnTo>
                    <a:lnTo>
                      <a:pt x="556" y="112"/>
                    </a:lnTo>
                    <a:lnTo>
                      <a:pt x="555" y="112"/>
                    </a:lnTo>
                    <a:lnTo>
                      <a:pt x="552" y="112"/>
                    </a:lnTo>
                    <a:lnTo>
                      <a:pt x="547" y="114"/>
                    </a:lnTo>
                    <a:lnTo>
                      <a:pt x="545" y="115"/>
                    </a:lnTo>
                    <a:lnTo>
                      <a:pt x="544" y="117"/>
                    </a:lnTo>
                    <a:lnTo>
                      <a:pt x="540" y="115"/>
                    </a:lnTo>
                    <a:lnTo>
                      <a:pt x="540" y="114"/>
                    </a:lnTo>
                    <a:lnTo>
                      <a:pt x="539" y="115"/>
                    </a:lnTo>
                    <a:lnTo>
                      <a:pt x="537" y="117"/>
                    </a:lnTo>
                    <a:lnTo>
                      <a:pt x="539" y="118"/>
                    </a:lnTo>
                    <a:lnTo>
                      <a:pt x="537" y="122"/>
                    </a:lnTo>
                    <a:lnTo>
                      <a:pt x="537" y="123"/>
                    </a:lnTo>
                    <a:lnTo>
                      <a:pt x="536" y="123"/>
                    </a:lnTo>
                    <a:lnTo>
                      <a:pt x="536" y="125"/>
                    </a:lnTo>
                    <a:lnTo>
                      <a:pt x="536" y="125"/>
                    </a:lnTo>
                    <a:lnTo>
                      <a:pt x="536" y="126"/>
                    </a:lnTo>
                    <a:lnTo>
                      <a:pt x="532" y="128"/>
                    </a:lnTo>
                    <a:lnTo>
                      <a:pt x="531" y="128"/>
                    </a:lnTo>
                    <a:lnTo>
                      <a:pt x="529" y="126"/>
                    </a:lnTo>
                    <a:lnTo>
                      <a:pt x="529" y="125"/>
                    </a:lnTo>
                    <a:lnTo>
                      <a:pt x="528" y="125"/>
                    </a:lnTo>
                    <a:lnTo>
                      <a:pt x="526" y="125"/>
                    </a:lnTo>
                    <a:lnTo>
                      <a:pt x="526" y="128"/>
                    </a:lnTo>
                    <a:lnTo>
                      <a:pt x="528" y="128"/>
                    </a:lnTo>
                    <a:lnTo>
                      <a:pt x="526" y="131"/>
                    </a:lnTo>
                    <a:lnTo>
                      <a:pt x="525" y="133"/>
                    </a:lnTo>
                    <a:lnTo>
                      <a:pt x="525" y="134"/>
                    </a:lnTo>
                    <a:lnTo>
                      <a:pt x="525" y="133"/>
                    </a:lnTo>
                    <a:lnTo>
                      <a:pt x="525" y="131"/>
                    </a:lnTo>
                    <a:lnTo>
                      <a:pt x="525" y="128"/>
                    </a:lnTo>
                    <a:lnTo>
                      <a:pt x="523" y="126"/>
                    </a:lnTo>
                    <a:lnTo>
                      <a:pt x="523" y="125"/>
                    </a:lnTo>
                    <a:lnTo>
                      <a:pt x="523" y="123"/>
                    </a:lnTo>
                    <a:lnTo>
                      <a:pt x="523" y="120"/>
                    </a:lnTo>
                    <a:lnTo>
                      <a:pt x="523" y="118"/>
                    </a:lnTo>
                    <a:lnTo>
                      <a:pt x="521" y="120"/>
                    </a:lnTo>
                    <a:lnTo>
                      <a:pt x="520" y="122"/>
                    </a:lnTo>
                    <a:lnTo>
                      <a:pt x="518" y="123"/>
                    </a:lnTo>
                    <a:lnTo>
                      <a:pt x="518" y="125"/>
                    </a:lnTo>
                    <a:lnTo>
                      <a:pt x="518" y="128"/>
                    </a:lnTo>
                    <a:lnTo>
                      <a:pt x="513" y="131"/>
                    </a:lnTo>
                    <a:lnTo>
                      <a:pt x="512" y="133"/>
                    </a:lnTo>
                    <a:lnTo>
                      <a:pt x="510" y="134"/>
                    </a:lnTo>
                    <a:lnTo>
                      <a:pt x="509" y="136"/>
                    </a:lnTo>
                    <a:lnTo>
                      <a:pt x="507" y="138"/>
                    </a:lnTo>
                    <a:lnTo>
                      <a:pt x="504" y="138"/>
                    </a:lnTo>
                    <a:lnTo>
                      <a:pt x="502" y="139"/>
                    </a:lnTo>
                    <a:lnTo>
                      <a:pt x="497" y="141"/>
                    </a:lnTo>
                    <a:lnTo>
                      <a:pt x="494" y="141"/>
                    </a:lnTo>
                    <a:lnTo>
                      <a:pt x="491" y="142"/>
                    </a:lnTo>
                    <a:lnTo>
                      <a:pt x="491" y="142"/>
                    </a:lnTo>
                    <a:lnTo>
                      <a:pt x="489" y="144"/>
                    </a:lnTo>
                    <a:lnTo>
                      <a:pt x="486" y="144"/>
                    </a:lnTo>
                    <a:lnTo>
                      <a:pt x="485" y="144"/>
                    </a:lnTo>
                    <a:lnTo>
                      <a:pt x="483" y="146"/>
                    </a:lnTo>
                    <a:lnTo>
                      <a:pt x="480" y="149"/>
                    </a:lnTo>
                    <a:lnTo>
                      <a:pt x="475" y="152"/>
                    </a:lnTo>
                    <a:lnTo>
                      <a:pt x="475" y="155"/>
                    </a:lnTo>
                    <a:lnTo>
                      <a:pt x="474" y="155"/>
                    </a:lnTo>
                    <a:lnTo>
                      <a:pt x="469" y="158"/>
                    </a:lnTo>
                    <a:lnTo>
                      <a:pt x="466" y="162"/>
                    </a:lnTo>
                    <a:lnTo>
                      <a:pt x="466" y="160"/>
                    </a:lnTo>
                    <a:lnTo>
                      <a:pt x="464" y="160"/>
                    </a:lnTo>
                    <a:lnTo>
                      <a:pt x="462" y="162"/>
                    </a:lnTo>
                    <a:lnTo>
                      <a:pt x="459" y="165"/>
                    </a:lnTo>
                    <a:lnTo>
                      <a:pt x="458" y="168"/>
                    </a:lnTo>
                    <a:lnTo>
                      <a:pt x="456" y="170"/>
                    </a:lnTo>
                    <a:lnTo>
                      <a:pt x="456" y="171"/>
                    </a:lnTo>
                    <a:lnTo>
                      <a:pt x="456" y="170"/>
                    </a:lnTo>
                    <a:lnTo>
                      <a:pt x="456" y="168"/>
                    </a:lnTo>
                    <a:lnTo>
                      <a:pt x="456" y="165"/>
                    </a:lnTo>
                    <a:lnTo>
                      <a:pt x="456" y="163"/>
                    </a:lnTo>
                    <a:lnTo>
                      <a:pt x="459" y="163"/>
                    </a:lnTo>
                    <a:lnTo>
                      <a:pt x="459" y="162"/>
                    </a:lnTo>
                    <a:lnTo>
                      <a:pt x="462" y="158"/>
                    </a:lnTo>
                    <a:lnTo>
                      <a:pt x="464" y="158"/>
                    </a:lnTo>
                    <a:lnTo>
                      <a:pt x="467" y="155"/>
                    </a:lnTo>
                    <a:lnTo>
                      <a:pt x="470" y="152"/>
                    </a:lnTo>
                    <a:lnTo>
                      <a:pt x="472" y="150"/>
                    </a:lnTo>
                    <a:lnTo>
                      <a:pt x="475" y="149"/>
                    </a:lnTo>
                    <a:lnTo>
                      <a:pt x="477" y="146"/>
                    </a:lnTo>
                    <a:lnTo>
                      <a:pt x="478" y="144"/>
                    </a:lnTo>
                    <a:lnTo>
                      <a:pt x="478" y="141"/>
                    </a:lnTo>
                    <a:lnTo>
                      <a:pt x="478" y="141"/>
                    </a:lnTo>
                    <a:lnTo>
                      <a:pt x="478" y="141"/>
                    </a:lnTo>
                    <a:lnTo>
                      <a:pt x="480" y="141"/>
                    </a:lnTo>
                    <a:lnTo>
                      <a:pt x="481" y="139"/>
                    </a:lnTo>
                    <a:lnTo>
                      <a:pt x="485" y="139"/>
                    </a:lnTo>
                    <a:lnTo>
                      <a:pt x="485" y="136"/>
                    </a:lnTo>
                    <a:lnTo>
                      <a:pt x="486" y="133"/>
                    </a:lnTo>
                    <a:lnTo>
                      <a:pt x="488" y="133"/>
                    </a:lnTo>
                    <a:lnTo>
                      <a:pt x="489" y="134"/>
                    </a:lnTo>
                    <a:lnTo>
                      <a:pt x="491" y="131"/>
                    </a:lnTo>
                    <a:lnTo>
                      <a:pt x="493" y="131"/>
                    </a:lnTo>
                    <a:lnTo>
                      <a:pt x="494" y="131"/>
                    </a:lnTo>
                    <a:lnTo>
                      <a:pt x="496" y="131"/>
                    </a:lnTo>
                    <a:lnTo>
                      <a:pt x="504" y="125"/>
                    </a:lnTo>
                    <a:lnTo>
                      <a:pt x="505" y="122"/>
                    </a:lnTo>
                    <a:lnTo>
                      <a:pt x="505" y="118"/>
                    </a:lnTo>
                    <a:lnTo>
                      <a:pt x="507" y="114"/>
                    </a:lnTo>
                    <a:lnTo>
                      <a:pt x="510" y="111"/>
                    </a:lnTo>
                    <a:lnTo>
                      <a:pt x="510" y="107"/>
                    </a:lnTo>
                    <a:lnTo>
                      <a:pt x="510" y="103"/>
                    </a:lnTo>
                    <a:lnTo>
                      <a:pt x="509" y="101"/>
                    </a:lnTo>
                    <a:lnTo>
                      <a:pt x="507" y="99"/>
                    </a:lnTo>
                    <a:lnTo>
                      <a:pt x="504" y="101"/>
                    </a:lnTo>
                    <a:lnTo>
                      <a:pt x="501" y="101"/>
                    </a:lnTo>
                    <a:lnTo>
                      <a:pt x="497" y="99"/>
                    </a:lnTo>
                    <a:lnTo>
                      <a:pt x="494" y="99"/>
                    </a:lnTo>
                    <a:lnTo>
                      <a:pt x="493" y="101"/>
                    </a:lnTo>
                    <a:lnTo>
                      <a:pt x="493" y="103"/>
                    </a:lnTo>
                    <a:lnTo>
                      <a:pt x="493" y="104"/>
                    </a:lnTo>
                    <a:lnTo>
                      <a:pt x="493" y="106"/>
                    </a:lnTo>
                    <a:lnTo>
                      <a:pt x="491" y="111"/>
                    </a:lnTo>
                    <a:lnTo>
                      <a:pt x="491" y="114"/>
                    </a:lnTo>
                    <a:lnTo>
                      <a:pt x="488" y="117"/>
                    </a:lnTo>
                    <a:lnTo>
                      <a:pt x="486" y="115"/>
                    </a:lnTo>
                    <a:lnTo>
                      <a:pt x="485" y="115"/>
                    </a:lnTo>
                    <a:lnTo>
                      <a:pt x="485" y="115"/>
                    </a:lnTo>
                    <a:lnTo>
                      <a:pt x="483" y="117"/>
                    </a:lnTo>
                    <a:lnTo>
                      <a:pt x="483" y="117"/>
                    </a:lnTo>
                    <a:lnTo>
                      <a:pt x="480" y="117"/>
                    </a:lnTo>
                    <a:lnTo>
                      <a:pt x="478" y="117"/>
                    </a:lnTo>
                    <a:lnTo>
                      <a:pt x="474" y="115"/>
                    </a:lnTo>
                    <a:lnTo>
                      <a:pt x="469" y="115"/>
                    </a:lnTo>
                    <a:lnTo>
                      <a:pt x="467" y="115"/>
                    </a:lnTo>
                    <a:lnTo>
                      <a:pt x="462" y="117"/>
                    </a:lnTo>
                    <a:lnTo>
                      <a:pt x="459" y="118"/>
                    </a:lnTo>
                    <a:lnTo>
                      <a:pt x="459" y="117"/>
                    </a:lnTo>
                    <a:lnTo>
                      <a:pt x="458" y="115"/>
                    </a:lnTo>
                    <a:lnTo>
                      <a:pt x="459" y="114"/>
                    </a:lnTo>
                    <a:lnTo>
                      <a:pt x="459" y="112"/>
                    </a:lnTo>
                    <a:lnTo>
                      <a:pt x="459" y="111"/>
                    </a:lnTo>
                    <a:lnTo>
                      <a:pt x="461" y="111"/>
                    </a:lnTo>
                    <a:lnTo>
                      <a:pt x="461" y="111"/>
                    </a:lnTo>
                    <a:lnTo>
                      <a:pt x="462" y="111"/>
                    </a:lnTo>
                    <a:lnTo>
                      <a:pt x="466" y="109"/>
                    </a:lnTo>
                    <a:lnTo>
                      <a:pt x="472" y="109"/>
                    </a:lnTo>
                    <a:lnTo>
                      <a:pt x="474" y="107"/>
                    </a:lnTo>
                    <a:lnTo>
                      <a:pt x="475" y="104"/>
                    </a:lnTo>
                    <a:lnTo>
                      <a:pt x="475" y="103"/>
                    </a:lnTo>
                    <a:lnTo>
                      <a:pt x="478" y="101"/>
                    </a:lnTo>
                    <a:lnTo>
                      <a:pt x="478" y="99"/>
                    </a:lnTo>
                    <a:lnTo>
                      <a:pt x="477" y="99"/>
                    </a:lnTo>
                    <a:lnTo>
                      <a:pt x="477" y="98"/>
                    </a:lnTo>
                    <a:lnTo>
                      <a:pt x="475" y="98"/>
                    </a:lnTo>
                    <a:lnTo>
                      <a:pt x="469" y="98"/>
                    </a:lnTo>
                    <a:lnTo>
                      <a:pt x="466" y="96"/>
                    </a:lnTo>
                    <a:lnTo>
                      <a:pt x="462" y="95"/>
                    </a:lnTo>
                    <a:lnTo>
                      <a:pt x="461" y="95"/>
                    </a:lnTo>
                    <a:lnTo>
                      <a:pt x="454" y="95"/>
                    </a:lnTo>
                    <a:lnTo>
                      <a:pt x="451" y="95"/>
                    </a:lnTo>
                    <a:lnTo>
                      <a:pt x="448" y="93"/>
                    </a:lnTo>
                    <a:lnTo>
                      <a:pt x="445" y="93"/>
                    </a:lnTo>
                    <a:lnTo>
                      <a:pt x="442" y="95"/>
                    </a:lnTo>
                    <a:lnTo>
                      <a:pt x="440" y="93"/>
                    </a:lnTo>
                    <a:lnTo>
                      <a:pt x="437" y="93"/>
                    </a:lnTo>
                    <a:lnTo>
                      <a:pt x="435" y="93"/>
                    </a:lnTo>
                    <a:lnTo>
                      <a:pt x="434" y="96"/>
                    </a:lnTo>
                    <a:lnTo>
                      <a:pt x="434" y="98"/>
                    </a:lnTo>
                    <a:lnTo>
                      <a:pt x="432" y="99"/>
                    </a:lnTo>
                    <a:lnTo>
                      <a:pt x="430" y="99"/>
                    </a:lnTo>
                    <a:lnTo>
                      <a:pt x="432" y="98"/>
                    </a:lnTo>
                    <a:lnTo>
                      <a:pt x="432" y="96"/>
                    </a:lnTo>
                    <a:lnTo>
                      <a:pt x="430" y="96"/>
                    </a:lnTo>
                    <a:lnTo>
                      <a:pt x="424" y="99"/>
                    </a:lnTo>
                    <a:lnTo>
                      <a:pt x="421" y="99"/>
                    </a:lnTo>
                    <a:lnTo>
                      <a:pt x="419" y="101"/>
                    </a:lnTo>
                    <a:lnTo>
                      <a:pt x="418" y="103"/>
                    </a:lnTo>
                    <a:lnTo>
                      <a:pt x="416" y="103"/>
                    </a:lnTo>
                    <a:lnTo>
                      <a:pt x="413" y="103"/>
                    </a:lnTo>
                    <a:lnTo>
                      <a:pt x="411" y="104"/>
                    </a:lnTo>
                    <a:lnTo>
                      <a:pt x="408" y="104"/>
                    </a:lnTo>
                    <a:lnTo>
                      <a:pt x="407" y="106"/>
                    </a:lnTo>
                    <a:lnTo>
                      <a:pt x="407" y="109"/>
                    </a:lnTo>
                    <a:lnTo>
                      <a:pt x="405" y="111"/>
                    </a:lnTo>
                    <a:lnTo>
                      <a:pt x="403" y="111"/>
                    </a:lnTo>
                    <a:lnTo>
                      <a:pt x="403" y="107"/>
                    </a:lnTo>
                    <a:lnTo>
                      <a:pt x="403" y="106"/>
                    </a:lnTo>
                    <a:lnTo>
                      <a:pt x="402" y="104"/>
                    </a:lnTo>
                    <a:lnTo>
                      <a:pt x="402" y="103"/>
                    </a:lnTo>
                    <a:lnTo>
                      <a:pt x="402" y="101"/>
                    </a:lnTo>
                    <a:lnTo>
                      <a:pt x="402" y="99"/>
                    </a:lnTo>
                    <a:lnTo>
                      <a:pt x="405" y="99"/>
                    </a:lnTo>
                    <a:lnTo>
                      <a:pt x="407" y="98"/>
                    </a:lnTo>
                    <a:lnTo>
                      <a:pt x="410" y="98"/>
                    </a:lnTo>
                    <a:lnTo>
                      <a:pt x="411" y="96"/>
                    </a:lnTo>
                    <a:lnTo>
                      <a:pt x="413" y="95"/>
                    </a:lnTo>
                    <a:lnTo>
                      <a:pt x="415" y="95"/>
                    </a:lnTo>
                    <a:lnTo>
                      <a:pt x="419" y="95"/>
                    </a:lnTo>
                    <a:lnTo>
                      <a:pt x="421" y="93"/>
                    </a:lnTo>
                    <a:lnTo>
                      <a:pt x="424" y="91"/>
                    </a:lnTo>
                    <a:lnTo>
                      <a:pt x="426" y="91"/>
                    </a:lnTo>
                    <a:lnTo>
                      <a:pt x="427" y="91"/>
                    </a:lnTo>
                    <a:lnTo>
                      <a:pt x="429" y="90"/>
                    </a:lnTo>
                    <a:lnTo>
                      <a:pt x="429" y="88"/>
                    </a:lnTo>
                    <a:lnTo>
                      <a:pt x="429" y="87"/>
                    </a:lnTo>
                    <a:lnTo>
                      <a:pt x="427" y="87"/>
                    </a:lnTo>
                    <a:lnTo>
                      <a:pt x="424" y="87"/>
                    </a:lnTo>
                    <a:lnTo>
                      <a:pt x="424" y="87"/>
                    </a:lnTo>
                    <a:lnTo>
                      <a:pt x="424" y="85"/>
                    </a:lnTo>
                    <a:lnTo>
                      <a:pt x="426" y="85"/>
                    </a:lnTo>
                    <a:lnTo>
                      <a:pt x="427" y="85"/>
                    </a:lnTo>
                    <a:lnTo>
                      <a:pt x="429" y="85"/>
                    </a:lnTo>
                    <a:lnTo>
                      <a:pt x="430" y="87"/>
                    </a:lnTo>
                    <a:lnTo>
                      <a:pt x="430" y="88"/>
                    </a:lnTo>
                    <a:lnTo>
                      <a:pt x="432" y="88"/>
                    </a:lnTo>
                    <a:lnTo>
                      <a:pt x="432" y="88"/>
                    </a:lnTo>
                    <a:lnTo>
                      <a:pt x="435" y="87"/>
                    </a:lnTo>
                    <a:lnTo>
                      <a:pt x="437" y="87"/>
                    </a:lnTo>
                    <a:lnTo>
                      <a:pt x="440" y="87"/>
                    </a:lnTo>
                    <a:lnTo>
                      <a:pt x="442" y="85"/>
                    </a:lnTo>
                    <a:lnTo>
                      <a:pt x="443" y="85"/>
                    </a:lnTo>
                    <a:lnTo>
                      <a:pt x="446" y="85"/>
                    </a:lnTo>
                    <a:lnTo>
                      <a:pt x="448" y="85"/>
                    </a:lnTo>
                    <a:lnTo>
                      <a:pt x="451" y="85"/>
                    </a:lnTo>
                    <a:lnTo>
                      <a:pt x="453" y="85"/>
                    </a:lnTo>
                    <a:lnTo>
                      <a:pt x="454" y="87"/>
                    </a:lnTo>
                    <a:lnTo>
                      <a:pt x="458" y="87"/>
                    </a:lnTo>
                    <a:lnTo>
                      <a:pt x="459" y="87"/>
                    </a:lnTo>
                    <a:lnTo>
                      <a:pt x="461" y="87"/>
                    </a:lnTo>
                    <a:lnTo>
                      <a:pt x="464" y="90"/>
                    </a:lnTo>
                    <a:lnTo>
                      <a:pt x="466" y="90"/>
                    </a:lnTo>
                    <a:lnTo>
                      <a:pt x="469" y="90"/>
                    </a:lnTo>
                    <a:lnTo>
                      <a:pt x="470" y="88"/>
                    </a:lnTo>
                    <a:lnTo>
                      <a:pt x="472" y="88"/>
                    </a:lnTo>
                    <a:lnTo>
                      <a:pt x="474" y="90"/>
                    </a:lnTo>
                    <a:lnTo>
                      <a:pt x="475" y="90"/>
                    </a:lnTo>
                    <a:lnTo>
                      <a:pt x="477" y="90"/>
                    </a:lnTo>
                    <a:lnTo>
                      <a:pt x="480" y="90"/>
                    </a:lnTo>
                    <a:lnTo>
                      <a:pt x="483" y="88"/>
                    </a:lnTo>
                    <a:lnTo>
                      <a:pt x="485" y="87"/>
                    </a:lnTo>
                    <a:lnTo>
                      <a:pt x="488" y="87"/>
                    </a:lnTo>
                    <a:lnTo>
                      <a:pt x="489" y="88"/>
                    </a:lnTo>
                    <a:lnTo>
                      <a:pt x="489" y="88"/>
                    </a:lnTo>
                    <a:lnTo>
                      <a:pt x="493" y="87"/>
                    </a:lnTo>
                    <a:lnTo>
                      <a:pt x="494" y="88"/>
                    </a:lnTo>
                    <a:lnTo>
                      <a:pt x="497" y="88"/>
                    </a:lnTo>
                    <a:lnTo>
                      <a:pt x="497" y="87"/>
                    </a:lnTo>
                    <a:lnTo>
                      <a:pt x="496" y="87"/>
                    </a:lnTo>
                    <a:lnTo>
                      <a:pt x="496" y="85"/>
                    </a:lnTo>
                    <a:lnTo>
                      <a:pt x="497" y="85"/>
                    </a:lnTo>
                    <a:lnTo>
                      <a:pt x="499" y="85"/>
                    </a:lnTo>
                    <a:lnTo>
                      <a:pt x="499" y="87"/>
                    </a:lnTo>
                    <a:lnTo>
                      <a:pt x="502" y="87"/>
                    </a:lnTo>
                    <a:lnTo>
                      <a:pt x="502" y="87"/>
                    </a:lnTo>
                    <a:lnTo>
                      <a:pt x="507" y="87"/>
                    </a:lnTo>
                    <a:lnTo>
                      <a:pt x="512" y="83"/>
                    </a:lnTo>
                    <a:lnTo>
                      <a:pt x="513" y="83"/>
                    </a:lnTo>
                    <a:lnTo>
                      <a:pt x="515" y="82"/>
                    </a:lnTo>
                    <a:lnTo>
                      <a:pt x="515" y="80"/>
                    </a:lnTo>
                    <a:lnTo>
                      <a:pt x="515" y="80"/>
                    </a:lnTo>
                    <a:lnTo>
                      <a:pt x="517" y="80"/>
                    </a:lnTo>
                    <a:lnTo>
                      <a:pt x="518" y="80"/>
                    </a:lnTo>
                    <a:lnTo>
                      <a:pt x="521" y="77"/>
                    </a:lnTo>
                    <a:lnTo>
                      <a:pt x="523" y="77"/>
                    </a:lnTo>
                    <a:lnTo>
                      <a:pt x="523" y="75"/>
                    </a:lnTo>
                    <a:lnTo>
                      <a:pt x="523" y="74"/>
                    </a:lnTo>
                    <a:lnTo>
                      <a:pt x="525" y="72"/>
                    </a:lnTo>
                    <a:lnTo>
                      <a:pt x="525" y="71"/>
                    </a:lnTo>
                    <a:lnTo>
                      <a:pt x="525" y="69"/>
                    </a:lnTo>
                    <a:lnTo>
                      <a:pt x="521" y="66"/>
                    </a:lnTo>
                    <a:lnTo>
                      <a:pt x="518" y="66"/>
                    </a:lnTo>
                    <a:lnTo>
                      <a:pt x="515" y="63"/>
                    </a:lnTo>
                    <a:lnTo>
                      <a:pt x="515" y="61"/>
                    </a:lnTo>
                    <a:lnTo>
                      <a:pt x="513" y="59"/>
                    </a:lnTo>
                    <a:lnTo>
                      <a:pt x="510" y="59"/>
                    </a:lnTo>
                    <a:lnTo>
                      <a:pt x="509" y="58"/>
                    </a:lnTo>
                    <a:lnTo>
                      <a:pt x="507" y="56"/>
                    </a:lnTo>
                    <a:lnTo>
                      <a:pt x="505" y="55"/>
                    </a:lnTo>
                    <a:lnTo>
                      <a:pt x="505" y="56"/>
                    </a:lnTo>
                    <a:lnTo>
                      <a:pt x="504" y="56"/>
                    </a:lnTo>
                    <a:lnTo>
                      <a:pt x="502" y="56"/>
                    </a:lnTo>
                    <a:lnTo>
                      <a:pt x="502" y="55"/>
                    </a:lnTo>
                    <a:lnTo>
                      <a:pt x="501" y="53"/>
                    </a:lnTo>
                    <a:lnTo>
                      <a:pt x="494" y="53"/>
                    </a:lnTo>
                    <a:lnTo>
                      <a:pt x="493" y="53"/>
                    </a:lnTo>
                    <a:lnTo>
                      <a:pt x="493" y="55"/>
                    </a:lnTo>
                    <a:lnTo>
                      <a:pt x="493" y="56"/>
                    </a:lnTo>
                    <a:lnTo>
                      <a:pt x="491" y="55"/>
                    </a:lnTo>
                    <a:lnTo>
                      <a:pt x="489" y="55"/>
                    </a:lnTo>
                    <a:lnTo>
                      <a:pt x="486" y="58"/>
                    </a:lnTo>
                    <a:lnTo>
                      <a:pt x="483" y="58"/>
                    </a:lnTo>
                    <a:lnTo>
                      <a:pt x="480" y="56"/>
                    </a:lnTo>
                    <a:lnTo>
                      <a:pt x="478" y="56"/>
                    </a:lnTo>
                    <a:lnTo>
                      <a:pt x="475" y="55"/>
                    </a:lnTo>
                    <a:lnTo>
                      <a:pt x="475" y="53"/>
                    </a:lnTo>
                    <a:lnTo>
                      <a:pt x="475" y="52"/>
                    </a:lnTo>
                    <a:lnTo>
                      <a:pt x="477" y="52"/>
                    </a:lnTo>
                    <a:lnTo>
                      <a:pt x="478" y="53"/>
                    </a:lnTo>
                    <a:lnTo>
                      <a:pt x="480" y="55"/>
                    </a:lnTo>
                    <a:lnTo>
                      <a:pt x="481" y="53"/>
                    </a:lnTo>
                    <a:lnTo>
                      <a:pt x="480" y="53"/>
                    </a:lnTo>
                    <a:lnTo>
                      <a:pt x="478" y="50"/>
                    </a:lnTo>
                    <a:lnTo>
                      <a:pt x="478" y="48"/>
                    </a:lnTo>
                    <a:lnTo>
                      <a:pt x="478" y="48"/>
                    </a:lnTo>
                    <a:lnTo>
                      <a:pt x="480" y="50"/>
                    </a:lnTo>
                    <a:lnTo>
                      <a:pt x="483" y="52"/>
                    </a:lnTo>
                    <a:lnTo>
                      <a:pt x="485" y="52"/>
                    </a:lnTo>
                    <a:lnTo>
                      <a:pt x="489" y="50"/>
                    </a:lnTo>
                    <a:lnTo>
                      <a:pt x="493" y="47"/>
                    </a:lnTo>
                    <a:lnTo>
                      <a:pt x="493" y="45"/>
                    </a:lnTo>
                    <a:lnTo>
                      <a:pt x="493" y="44"/>
                    </a:lnTo>
                    <a:lnTo>
                      <a:pt x="491" y="44"/>
                    </a:lnTo>
                    <a:lnTo>
                      <a:pt x="491" y="42"/>
                    </a:lnTo>
                    <a:lnTo>
                      <a:pt x="493" y="40"/>
                    </a:lnTo>
                    <a:lnTo>
                      <a:pt x="493" y="40"/>
                    </a:lnTo>
                    <a:lnTo>
                      <a:pt x="489" y="39"/>
                    </a:lnTo>
                    <a:lnTo>
                      <a:pt x="488" y="36"/>
                    </a:lnTo>
                    <a:lnTo>
                      <a:pt x="486" y="36"/>
                    </a:lnTo>
                    <a:lnTo>
                      <a:pt x="485" y="36"/>
                    </a:lnTo>
                    <a:lnTo>
                      <a:pt x="483" y="37"/>
                    </a:lnTo>
                    <a:lnTo>
                      <a:pt x="480" y="40"/>
                    </a:lnTo>
                    <a:lnTo>
                      <a:pt x="477" y="39"/>
                    </a:lnTo>
                    <a:lnTo>
                      <a:pt x="475" y="39"/>
                    </a:lnTo>
                    <a:lnTo>
                      <a:pt x="474" y="42"/>
                    </a:lnTo>
                    <a:lnTo>
                      <a:pt x="472" y="42"/>
                    </a:lnTo>
                    <a:lnTo>
                      <a:pt x="470" y="40"/>
                    </a:lnTo>
                    <a:lnTo>
                      <a:pt x="469" y="39"/>
                    </a:lnTo>
                    <a:lnTo>
                      <a:pt x="467" y="40"/>
                    </a:lnTo>
                    <a:lnTo>
                      <a:pt x="466" y="40"/>
                    </a:lnTo>
                    <a:lnTo>
                      <a:pt x="464" y="40"/>
                    </a:lnTo>
                    <a:lnTo>
                      <a:pt x="462" y="39"/>
                    </a:lnTo>
                    <a:lnTo>
                      <a:pt x="459" y="37"/>
                    </a:lnTo>
                    <a:lnTo>
                      <a:pt x="458" y="37"/>
                    </a:lnTo>
                    <a:lnTo>
                      <a:pt x="454" y="36"/>
                    </a:lnTo>
                    <a:lnTo>
                      <a:pt x="453" y="34"/>
                    </a:lnTo>
                    <a:lnTo>
                      <a:pt x="448" y="34"/>
                    </a:lnTo>
                    <a:lnTo>
                      <a:pt x="443" y="34"/>
                    </a:lnTo>
                    <a:lnTo>
                      <a:pt x="440" y="36"/>
                    </a:lnTo>
                    <a:lnTo>
                      <a:pt x="437" y="37"/>
                    </a:lnTo>
                    <a:lnTo>
                      <a:pt x="434" y="37"/>
                    </a:lnTo>
                    <a:lnTo>
                      <a:pt x="430" y="37"/>
                    </a:lnTo>
                    <a:lnTo>
                      <a:pt x="427" y="37"/>
                    </a:lnTo>
                    <a:lnTo>
                      <a:pt x="424" y="37"/>
                    </a:lnTo>
                    <a:lnTo>
                      <a:pt x="424" y="39"/>
                    </a:lnTo>
                    <a:lnTo>
                      <a:pt x="424" y="42"/>
                    </a:lnTo>
                    <a:lnTo>
                      <a:pt x="424" y="44"/>
                    </a:lnTo>
                    <a:lnTo>
                      <a:pt x="424" y="44"/>
                    </a:lnTo>
                    <a:lnTo>
                      <a:pt x="423" y="42"/>
                    </a:lnTo>
                    <a:lnTo>
                      <a:pt x="421" y="39"/>
                    </a:lnTo>
                    <a:lnTo>
                      <a:pt x="419" y="37"/>
                    </a:lnTo>
                    <a:lnTo>
                      <a:pt x="419" y="37"/>
                    </a:lnTo>
                    <a:lnTo>
                      <a:pt x="418" y="37"/>
                    </a:lnTo>
                    <a:lnTo>
                      <a:pt x="415" y="37"/>
                    </a:lnTo>
                    <a:lnTo>
                      <a:pt x="411" y="39"/>
                    </a:lnTo>
                    <a:lnTo>
                      <a:pt x="410" y="37"/>
                    </a:lnTo>
                    <a:lnTo>
                      <a:pt x="407" y="39"/>
                    </a:lnTo>
                    <a:lnTo>
                      <a:pt x="405" y="42"/>
                    </a:lnTo>
                    <a:lnTo>
                      <a:pt x="403" y="47"/>
                    </a:lnTo>
                    <a:lnTo>
                      <a:pt x="402" y="48"/>
                    </a:lnTo>
                    <a:lnTo>
                      <a:pt x="402" y="48"/>
                    </a:lnTo>
                    <a:lnTo>
                      <a:pt x="402" y="47"/>
                    </a:lnTo>
                    <a:lnTo>
                      <a:pt x="402" y="45"/>
                    </a:lnTo>
                    <a:lnTo>
                      <a:pt x="403" y="42"/>
                    </a:lnTo>
                    <a:lnTo>
                      <a:pt x="402" y="42"/>
                    </a:lnTo>
                    <a:lnTo>
                      <a:pt x="400" y="42"/>
                    </a:lnTo>
                    <a:lnTo>
                      <a:pt x="397" y="42"/>
                    </a:lnTo>
                    <a:lnTo>
                      <a:pt x="397" y="44"/>
                    </a:lnTo>
                    <a:lnTo>
                      <a:pt x="397" y="45"/>
                    </a:lnTo>
                    <a:lnTo>
                      <a:pt x="395" y="47"/>
                    </a:lnTo>
                    <a:lnTo>
                      <a:pt x="395" y="48"/>
                    </a:lnTo>
                    <a:lnTo>
                      <a:pt x="394" y="50"/>
                    </a:lnTo>
                    <a:lnTo>
                      <a:pt x="392" y="48"/>
                    </a:lnTo>
                    <a:lnTo>
                      <a:pt x="392" y="47"/>
                    </a:lnTo>
                    <a:lnTo>
                      <a:pt x="394" y="45"/>
                    </a:lnTo>
                    <a:lnTo>
                      <a:pt x="394" y="42"/>
                    </a:lnTo>
                    <a:lnTo>
                      <a:pt x="394" y="39"/>
                    </a:lnTo>
                    <a:lnTo>
                      <a:pt x="400" y="36"/>
                    </a:lnTo>
                    <a:lnTo>
                      <a:pt x="403" y="34"/>
                    </a:lnTo>
                    <a:lnTo>
                      <a:pt x="407" y="34"/>
                    </a:lnTo>
                    <a:lnTo>
                      <a:pt x="410" y="36"/>
                    </a:lnTo>
                    <a:lnTo>
                      <a:pt x="413" y="36"/>
                    </a:lnTo>
                    <a:lnTo>
                      <a:pt x="413" y="34"/>
                    </a:lnTo>
                    <a:lnTo>
                      <a:pt x="416" y="34"/>
                    </a:lnTo>
                    <a:lnTo>
                      <a:pt x="418" y="34"/>
                    </a:lnTo>
                    <a:lnTo>
                      <a:pt x="419" y="34"/>
                    </a:lnTo>
                    <a:lnTo>
                      <a:pt x="421" y="32"/>
                    </a:lnTo>
                    <a:lnTo>
                      <a:pt x="423" y="31"/>
                    </a:lnTo>
                    <a:lnTo>
                      <a:pt x="421" y="31"/>
                    </a:lnTo>
                    <a:lnTo>
                      <a:pt x="419" y="29"/>
                    </a:lnTo>
                    <a:lnTo>
                      <a:pt x="419" y="26"/>
                    </a:lnTo>
                    <a:lnTo>
                      <a:pt x="421" y="24"/>
                    </a:lnTo>
                    <a:lnTo>
                      <a:pt x="424" y="23"/>
                    </a:lnTo>
                    <a:lnTo>
                      <a:pt x="426" y="24"/>
                    </a:lnTo>
                    <a:lnTo>
                      <a:pt x="426" y="24"/>
                    </a:lnTo>
                    <a:lnTo>
                      <a:pt x="426" y="26"/>
                    </a:lnTo>
                    <a:lnTo>
                      <a:pt x="424" y="26"/>
                    </a:lnTo>
                    <a:lnTo>
                      <a:pt x="423" y="28"/>
                    </a:lnTo>
                    <a:lnTo>
                      <a:pt x="423" y="31"/>
                    </a:lnTo>
                    <a:lnTo>
                      <a:pt x="424" y="32"/>
                    </a:lnTo>
                    <a:lnTo>
                      <a:pt x="429" y="32"/>
                    </a:lnTo>
                    <a:lnTo>
                      <a:pt x="432" y="31"/>
                    </a:lnTo>
                    <a:lnTo>
                      <a:pt x="434" y="31"/>
                    </a:lnTo>
                    <a:lnTo>
                      <a:pt x="437" y="32"/>
                    </a:lnTo>
                    <a:lnTo>
                      <a:pt x="438" y="31"/>
                    </a:lnTo>
                    <a:lnTo>
                      <a:pt x="442" y="29"/>
                    </a:lnTo>
                    <a:lnTo>
                      <a:pt x="445" y="29"/>
                    </a:lnTo>
                    <a:lnTo>
                      <a:pt x="446" y="29"/>
                    </a:lnTo>
                    <a:lnTo>
                      <a:pt x="448" y="29"/>
                    </a:lnTo>
                    <a:lnTo>
                      <a:pt x="450" y="29"/>
                    </a:lnTo>
                    <a:lnTo>
                      <a:pt x="453" y="29"/>
                    </a:lnTo>
                    <a:lnTo>
                      <a:pt x="454" y="29"/>
                    </a:lnTo>
                    <a:lnTo>
                      <a:pt x="456" y="29"/>
                    </a:lnTo>
                    <a:lnTo>
                      <a:pt x="459" y="31"/>
                    </a:lnTo>
                    <a:lnTo>
                      <a:pt x="464" y="32"/>
                    </a:lnTo>
                    <a:lnTo>
                      <a:pt x="467" y="34"/>
                    </a:lnTo>
                    <a:lnTo>
                      <a:pt x="470" y="32"/>
                    </a:lnTo>
                    <a:lnTo>
                      <a:pt x="470" y="32"/>
                    </a:lnTo>
                    <a:lnTo>
                      <a:pt x="474" y="32"/>
                    </a:lnTo>
                    <a:lnTo>
                      <a:pt x="475" y="31"/>
                    </a:lnTo>
                    <a:lnTo>
                      <a:pt x="477" y="29"/>
                    </a:lnTo>
                    <a:lnTo>
                      <a:pt x="478" y="31"/>
                    </a:lnTo>
                    <a:lnTo>
                      <a:pt x="481" y="31"/>
                    </a:lnTo>
                    <a:lnTo>
                      <a:pt x="483" y="29"/>
                    </a:lnTo>
                    <a:lnTo>
                      <a:pt x="483" y="28"/>
                    </a:lnTo>
                    <a:lnTo>
                      <a:pt x="478" y="24"/>
                    </a:lnTo>
                    <a:lnTo>
                      <a:pt x="477" y="23"/>
                    </a:lnTo>
                    <a:lnTo>
                      <a:pt x="475" y="21"/>
                    </a:lnTo>
                    <a:lnTo>
                      <a:pt x="474" y="18"/>
                    </a:lnTo>
                    <a:lnTo>
                      <a:pt x="469" y="18"/>
                    </a:lnTo>
                    <a:lnTo>
                      <a:pt x="466" y="15"/>
                    </a:lnTo>
                    <a:lnTo>
                      <a:pt x="464" y="15"/>
                    </a:lnTo>
                    <a:lnTo>
                      <a:pt x="461" y="16"/>
                    </a:lnTo>
                    <a:lnTo>
                      <a:pt x="461" y="15"/>
                    </a:lnTo>
                    <a:lnTo>
                      <a:pt x="459" y="13"/>
                    </a:lnTo>
                    <a:lnTo>
                      <a:pt x="456" y="13"/>
                    </a:lnTo>
                    <a:lnTo>
                      <a:pt x="454" y="13"/>
                    </a:lnTo>
                    <a:lnTo>
                      <a:pt x="450" y="13"/>
                    </a:lnTo>
                    <a:lnTo>
                      <a:pt x="446" y="10"/>
                    </a:lnTo>
                    <a:lnTo>
                      <a:pt x="445" y="10"/>
                    </a:lnTo>
                    <a:lnTo>
                      <a:pt x="440" y="7"/>
                    </a:lnTo>
                    <a:lnTo>
                      <a:pt x="438" y="7"/>
                    </a:lnTo>
                    <a:lnTo>
                      <a:pt x="438" y="8"/>
                    </a:lnTo>
                    <a:lnTo>
                      <a:pt x="437" y="8"/>
                    </a:lnTo>
                    <a:lnTo>
                      <a:pt x="434" y="7"/>
                    </a:lnTo>
                    <a:lnTo>
                      <a:pt x="432" y="4"/>
                    </a:lnTo>
                    <a:lnTo>
                      <a:pt x="430" y="4"/>
                    </a:lnTo>
                    <a:lnTo>
                      <a:pt x="429" y="4"/>
                    </a:lnTo>
                    <a:lnTo>
                      <a:pt x="427" y="4"/>
                    </a:lnTo>
                    <a:lnTo>
                      <a:pt x="426" y="4"/>
                    </a:lnTo>
                    <a:lnTo>
                      <a:pt x="421" y="2"/>
                    </a:lnTo>
                    <a:lnTo>
                      <a:pt x="418" y="2"/>
                    </a:lnTo>
                    <a:lnTo>
                      <a:pt x="416" y="4"/>
                    </a:lnTo>
                    <a:lnTo>
                      <a:pt x="416" y="4"/>
                    </a:lnTo>
                    <a:lnTo>
                      <a:pt x="415" y="2"/>
                    </a:lnTo>
                    <a:lnTo>
                      <a:pt x="413" y="0"/>
                    </a:lnTo>
                    <a:lnTo>
                      <a:pt x="408" y="2"/>
                    </a:lnTo>
                    <a:lnTo>
                      <a:pt x="405" y="0"/>
                    </a:lnTo>
                    <a:lnTo>
                      <a:pt x="403" y="0"/>
                    </a:lnTo>
                    <a:lnTo>
                      <a:pt x="402" y="2"/>
                    </a:lnTo>
                    <a:lnTo>
                      <a:pt x="402" y="4"/>
                    </a:lnTo>
                    <a:lnTo>
                      <a:pt x="403" y="7"/>
                    </a:lnTo>
                    <a:lnTo>
                      <a:pt x="403" y="8"/>
                    </a:lnTo>
                    <a:lnTo>
                      <a:pt x="402" y="10"/>
                    </a:lnTo>
                    <a:lnTo>
                      <a:pt x="400" y="8"/>
                    </a:lnTo>
                    <a:lnTo>
                      <a:pt x="400" y="5"/>
                    </a:lnTo>
                    <a:lnTo>
                      <a:pt x="399" y="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4" y="2"/>
                    </a:lnTo>
                    <a:lnTo>
                      <a:pt x="394" y="2"/>
                    </a:lnTo>
                    <a:lnTo>
                      <a:pt x="394" y="5"/>
                    </a:lnTo>
                    <a:lnTo>
                      <a:pt x="392" y="7"/>
                    </a:lnTo>
                    <a:lnTo>
                      <a:pt x="391" y="7"/>
                    </a:lnTo>
                    <a:lnTo>
                      <a:pt x="389" y="7"/>
                    </a:lnTo>
                    <a:lnTo>
                      <a:pt x="387" y="8"/>
                    </a:lnTo>
                    <a:lnTo>
                      <a:pt x="389" y="10"/>
                    </a:lnTo>
                    <a:lnTo>
                      <a:pt x="389" y="12"/>
                    </a:lnTo>
                    <a:lnTo>
                      <a:pt x="387" y="13"/>
                    </a:lnTo>
                    <a:lnTo>
                      <a:pt x="386" y="16"/>
                    </a:lnTo>
                    <a:lnTo>
                      <a:pt x="386" y="18"/>
                    </a:lnTo>
                    <a:lnTo>
                      <a:pt x="387" y="20"/>
                    </a:lnTo>
                    <a:lnTo>
                      <a:pt x="387" y="20"/>
                    </a:lnTo>
                    <a:lnTo>
                      <a:pt x="387" y="21"/>
                    </a:lnTo>
                    <a:lnTo>
                      <a:pt x="384" y="21"/>
                    </a:lnTo>
                    <a:lnTo>
                      <a:pt x="381" y="20"/>
                    </a:lnTo>
                    <a:lnTo>
                      <a:pt x="378" y="20"/>
                    </a:lnTo>
                    <a:lnTo>
                      <a:pt x="375" y="20"/>
                    </a:lnTo>
                    <a:lnTo>
                      <a:pt x="375" y="23"/>
                    </a:lnTo>
                    <a:lnTo>
                      <a:pt x="375" y="28"/>
                    </a:lnTo>
                    <a:lnTo>
                      <a:pt x="378" y="31"/>
                    </a:lnTo>
                    <a:lnTo>
                      <a:pt x="381" y="32"/>
                    </a:lnTo>
                    <a:lnTo>
                      <a:pt x="383" y="34"/>
                    </a:lnTo>
                    <a:lnTo>
                      <a:pt x="383" y="34"/>
                    </a:lnTo>
                    <a:lnTo>
                      <a:pt x="380" y="34"/>
                    </a:lnTo>
                    <a:lnTo>
                      <a:pt x="375" y="32"/>
                    </a:lnTo>
                    <a:lnTo>
                      <a:pt x="373" y="28"/>
                    </a:lnTo>
                    <a:lnTo>
                      <a:pt x="368" y="24"/>
                    </a:lnTo>
                    <a:lnTo>
                      <a:pt x="367" y="23"/>
                    </a:lnTo>
                    <a:lnTo>
                      <a:pt x="367" y="24"/>
                    </a:lnTo>
                    <a:lnTo>
                      <a:pt x="367" y="26"/>
                    </a:lnTo>
                    <a:lnTo>
                      <a:pt x="367" y="28"/>
                    </a:lnTo>
                    <a:lnTo>
                      <a:pt x="368" y="29"/>
                    </a:lnTo>
                    <a:lnTo>
                      <a:pt x="368" y="32"/>
                    </a:lnTo>
                    <a:lnTo>
                      <a:pt x="368" y="36"/>
                    </a:lnTo>
                    <a:lnTo>
                      <a:pt x="367" y="37"/>
                    </a:lnTo>
                    <a:lnTo>
                      <a:pt x="367" y="34"/>
                    </a:lnTo>
                    <a:lnTo>
                      <a:pt x="367" y="29"/>
                    </a:lnTo>
                    <a:lnTo>
                      <a:pt x="364" y="26"/>
                    </a:lnTo>
                    <a:lnTo>
                      <a:pt x="364" y="24"/>
                    </a:lnTo>
                    <a:lnTo>
                      <a:pt x="362" y="21"/>
                    </a:lnTo>
                    <a:lnTo>
                      <a:pt x="359" y="21"/>
                    </a:lnTo>
                    <a:lnTo>
                      <a:pt x="357" y="24"/>
                    </a:lnTo>
                    <a:lnTo>
                      <a:pt x="356" y="26"/>
                    </a:lnTo>
                    <a:lnTo>
                      <a:pt x="356" y="24"/>
                    </a:lnTo>
                    <a:lnTo>
                      <a:pt x="357" y="21"/>
                    </a:lnTo>
                    <a:lnTo>
                      <a:pt x="357" y="21"/>
                    </a:lnTo>
                    <a:lnTo>
                      <a:pt x="356" y="20"/>
                    </a:lnTo>
                    <a:lnTo>
                      <a:pt x="354" y="16"/>
                    </a:lnTo>
                    <a:lnTo>
                      <a:pt x="354" y="16"/>
                    </a:lnTo>
                    <a:lnTo>
                      <a:pt x="351" y="16"/>
                    </a:lnTo>
                    <a:lnTo>
                      <a:pt x="349" y="16"/>
                    </a:lnTo>
                    <a:lnTo>
                      <a:pt x="349" y="16"/>
                    </a:lnTo>
                    <a:lnTo>
                      <a:pt x="349" y="15"/>
                    </a:lnTo>
                    <a:lnTo>
                      <a:pt x="351" y="13"/>
                    </a:lnTo>
                    <a:lnTo>
                      <a:pt x="349" y="13"/>
                    </a:lnTo>
                    <a:lnTo>
                      <a:pt x="346" y="15"/>
                    </a:lnTo>
                    <a:lnTo>
                      <a:pt x="346" y="18"/>
                    </a:lnTo>
                    <a:lnTo>
                      <a:pt x="343" y="18"/>
                    </a:lnTo>
                    <a:lnTo>
                      <a:pt x="341" y="20"/>
                    </a:lnTo>
                    <a:lnTo>
                      <a:pt x="338" y="23"/>
                    </a:lnTo>
                    <a:lnTo>
                      <a:pt x="338" y="24"/>
                    </a:lnTo>
                    <a:lnTo>
                      <a:pt x="336" y="21"/>
                    </a:lnTo>
                    <a:lnTo>
                      <a:pt x="333" y="20"/>
                    </a:lnTo>
                    <a:lnTo>
                      <a:pt x="332" y="20"/>
                    </a:lnTo>
                    <a:lnTo>
                      <a:pt x="332" y="21"/>
                    </a:lnTo>
                    <a:lnTo>
                      <a:pt x="332" y="23"/>
                    </a:lnTo>
                    <a:lnTo>
                      <a:pt x="332" y="26"/>
                    </a:lnTo>
                    <a:lnTo>
                      <a:pt x="335" y="29"/>
                    </a:lnTo>
                    <a:lnTo>
                      <a:pt x="335" y="31"/>
                    </a:lnTo>
                    <a:lnTo>
                      <a:pt x="333" y="31"/>
                    </a:lnTo>
                    <a:lnTo>
                      <a:pt x="332" y="34"/>
                    </a:lnTo>
                    <a:lnTo>
                      <a:pt x="332" y="37"/>
                    </a:lnTo>
                    <a:lnTo>
                      <a:pt x="335" y="39"/>
                    </a:lnTo>
                    <a:lnTo>
                      <a:pt x="336" y="39"/>
                    </a:lnTo>
                    <a:lnTo>
                      <a:pt x="338" y="37"/>
                    </a:lnTo>
                    <a:lnTo>
                      <a:pt x="341" y="37"/>
                    </a:lnTo>
                    <a:lnTo>
                      <a:pt x="343" y="37"/>
                    </a:lnTo>
                    <a:lnTo>
                      <a:pt x="346" y="42"/>
                    </a:lnTo>
                    <a:lnTo>
                      <a:pt x="349" y="44"/>
                    </a:lnTo>
                    <a:lnTo>
                      <a:pt x="349" y="45"/>
                    </a:lnTo>
                    <a:lnTo>
                      <a:pt x="349" y="45"/>
                    </a:lnTo>
                    <a:lnTo>
                      <a:pt x="349" y="48"/>
                    </a:lnTo>
                    <a:lnTo>
                      <a:pt x="349" y="52"/>
                    </a:lnTo>
                    <a:lnTo>
                      <a:pt x="348" y="55"/>
                    </a:lnTo>
                    <a:lnTo>
                      <a:pt x="348" y="56"/>
                    </a:lnTo>
                    <a:lnTo>
                      <a:pt x="349" y="59"/>
                    </a:lnTo>
                    <a:lnTo>
                      <a:pt x="349" y="63"/>
                    </a:lnTo>
                    <a:lnTo>
                      <a:pt x="351" y="64"/>
                    </a:lnTo>
                    <a:lnTo>
                      <a:pt x="352" y="66"/>
                    </a:lnTo>
                    <a:lnTo>
                      <a:pt x="356" y="66"/>
                    </a:lnTo>
                    <a:lnTo>
                      <a:pt x="357" y="67"/>
                    </a:lnTo>
                    <a:lnTo>
                      <a:pt x="360" y="69"/>
                    </a:lnTo>
                    <a:lnTo>
                      <a:pt x="360" y="71"/>
                    </a:lnTo>
                    <a:lnTo>
                      <a:pt x="360" y="72"/>
                    </a:lnTo>
                    <a:lnTo>
                      <a:pt x="357" y="71"/>
                    </a:lnTo>
                    <a:lnTo>
                      <a:pt x="354" y="67"/>
                    </a:lnTo>
                    <a:lnTo>
                      <a:pt x="351" y="69"/>
                    </a:lnTo>
                    <a:lnTo>
                      <a:pt x="348" y="67"/>
                    </a:lnTo>
                    <a:lnTo>
                      <a:pt x="348" y="64"/>
                    </a:lnTo>
                    <a:lnTo>
                      <a:pt x="348" y="63"/>
                    </a:lnTo>
                    <a:lnTo>
                      <a:pt x="346" y="56"/>
                    </a:lnTo>
                    <a:lnTo>
                      <a:pt x="346" y="55"/>
                    </a:lnTo>
                    <a:lnTo>
                      <a:pt x="346" y="52"/>
                    </a:lnTo>
                    <a:lnTo>
                      <a:pt x="344" y="50"/>
                    </a:lnTo>
                    <a:lnTo>
                      <a:pt x="344" y="47"/>
                    </a:lnTo>
                    <a:lnTo>
                      <a:pt x="343" y="44"/>
                    </a:lnTo>
                    <a:lnTo>
                      <a:pt x="341" y="42"/>
                    </a:lnTo>
                    <a:lnTo>
                      <a:pt x="340" y="42"/>
                    </a:lnTo>
                    <a:lnTo>
                      <a:pt x="336" y="40"/>
                    </a:lnTo>
                    <a:lnTo>
                      <a:pt x="335" y="39"/>
                    </a:lnTo>
                    <a:lnTo>
                      <a:pt x="332" y="40"/>
                    </a:lnTo>
                    <a:lnTo>
                      <a:pt x="329" y="42"/>
                    </a:lnTo>
                    <a:lnTo>
                      <a:pt x="327" y="40"/>
                    </a:lnTo>
                    <a:lnTo>
                      <a:pt x="325" y="40"/>
                    </a:lnTo>
                    <a:lnTo>
                      <a:pt x="324" y="45"/>
                    </a:lnTo>
                    <a:lnTo>
                      <a:pt x="325" y="47"/>
                    </a:lnTo>
                    <a:lnTo>
                      <a:pt x="325" y="50"/>
                    </a:lnTo>
                    <a:lnTo>
                      <a:pt x="324" y="50"/>
                    </a:lnTo>
                    <a:lnTo>
                      <a:pt x="319" y="48"/>
                    </a:lnTo>
                    <a:lnTo>
                      <a:pt x="316" y="44"/>
                    </a:lnTo>
                    <a:lnTo>
                      <a:pt x="314" y="44"/>
                    </a:lnTo>
                    <a:lnTo>
                      <a:pt x="313" y="45"/>
                    </a:lnTo>
                    <a:lnTo>
                      <a:pt x="311" y="45"/>
                    </a:lnTo>
                    <a:lnTo>
                      <a:pt x="311" y="44"/>
                    </a:lnTo>
                    <a:lnTo>
                      <a:pt x="306" y="42"/>
                    </a:lnTo>
                    <a:lnTo>
                      <a:pt x="305" y="44"/>
                    </a:lnTo>
                    <a:lnTo>
                      <a:pt x="305" y="47"/>
                    </a:lnTo>
                    <a:lnTo>
                      <a:pt x="306" y="48"/>
                    </a:lnTo>
                    <a:lnTo>
                      <a:pt x="306" y="52"/>
                    </a:lnTo>
                    <a:lnTo>
                      <a:pt x="306" y="53"/>
                    </a:lnTo>
                    <a:lnTo>
                      <a:pt x="308" y="58"/>
                    </a:lnTo>
                    <a:lnTo>
                      <a:pt x="308" y="59"/>
                    </a:lnTo>
                    <a:lnTo>
                      <a:pt x="309" y="61"/>
                    </a:lnTo>
                    <a:lnTo>
                      <a:pt x="309" y="66"/>
                    </a:lnTo>
                    <a:lnTo>
                      <a:pt x="309" y="66"/>
                    </a:lnTo>
                    <a:lnTo>
                      <a:pt x="309" y="69"/>
                    </a:lnTo>
                    <a:lnTo>
                      <a:pt x="311" y="72"/>
                    </a:lnTo>
                    <a:lnTo>
                      <a:pt x="311" y="75"/>
                    </a:lnTo>
                    <a:lnTo>
                      <a:pt x="311" y="79"/>
                    </a:lnTo>
                    <a:lnTo>
                      <a:pt x="311" y="80"/>
                    </a:lnTo>
                    <a:lnTo>
                      <a:pt x="313" y="83"/>
                    </a:lnTo>
                    <a:lnTo>
                      <a:pt x="314" y="87"/>
                    </a:lnTo>
                    <a:lnTo>
                      <a:pt x="314" y="88"/>
                    </a:lnTo>
                    <a:lnTo>
                      <a:pt x="316" y="90"/>
                    </a:lnTo>
                    <a:lnTo>
                      <a:pt x="317" y="93"/>
                    </a:lnTo>
                    <a:lnTo>
                      <a:pt x="317" y="95"/>
                    </a:lnTo>
                    <a:lnTo>
                      <a:pt x="319" y="96"/>
                    </a:lnTo>
                    <a:lnTo>
                      <a:pt x="321" y="96"/>
                    </a:lnTo>
                    <a:lnTo>
                      <a:pt x="321" y="98"/>
                    </a:lnTo>
                    <a:lnTo>
                      <a:pt x="321" y="99"/>
                    </a:lnTo>
                    <a:lnTo>
                      <a:pt x="324" y="101"/>
                    </a:lnTo>
                    <a:lnTo>
                      <a:pt x="325" y="101"/>
                    </a:lnTo>
                    <a:lnTo>
                      <a:pt x="324" y="103"/>
                    </a:lnTo>
                    <a:lnTo>
                      <a:pt x="321" y="103"/>
                    </a:lnTo>
                    <a:lnTo>
                      <a:pt x="319" y="103"/>
                    </a:lnTo>
                    <a:lnTo>
                      <a:pt x="317" y="103"/>
                    </a:lnTo>
                    <a:lnTo>
                      <a:pt x="317" y="101"/>
                    </a:lnTo>
                    <a:lnTo>
                      <a:pt x="317" y="99"/>
                    </a:lnTo>
                    <a:lnTo>
                      <a:pt x="316" y="98"/>
                    </a:lnTo>
                    <a:lnTo>
                      <a:pt x="314" y="96"/>
                    </a:lnTo>
                    <a:lnTo>
                      <a:pt x="313" y="98"/>
                    </a:lnTo>
                    <a:lnTo>
                      <a:pt x="311" y="98"/>
                    </a:lnTo>
                    <a:lnTo>
                      <a:pt x="311" y="96"/>
                    </a:lnTo>
                    <a:lnTo>
                      <a:pt x="311" y="93"/>
                    </a:lnTo>
                    <a:lnTo>
                      <a:pt x="311" y="93"/>
                    </a:lnTo>
                    <a:lnTo>
                      <a:pt x="309" y="95"/>
                    </a:lnTo>
                    <a:lnTo>
                      <a:pt x="308" y="98"/>
                    </a:lnTo>
                    <a:lnTo>
                      <a:pt x="305" y="99"/>
                    </a:lnTo>
                    <a:lnTo>
                      <a:pt x="301" y="99"/>
                    </a:lnTo>
                    <a:lnTo>
                      <a:pt x="300" y="96"/>
                    </a:lnTo>
                    <a:lnTo>
                      <a:pt x="297" y="96"/>
                    </a:lnTo>
                    <a:lnTo>
                      <a:pt x="295" y="95"/>
                    </a:lnTo>
                    <a:lnTo>
                      <a:pt x="295" y="91"/>
                    </a:lnTo>
                    <a:lnTo>
                      <a:pt x="297" y="88"/>
                    </a:lnTo>
                    <a:lnTo>
                      <a:pt x="293" y="85"/>
                    </a:lnTo>
                    <a:lnTo>
                      <a:pt x="293" y="83"/>
                    </a:lnTo>
                    <a:lnTo>
                      <a:pt x="292" y="80"/>
                    </a:lnTo>
                    <a:lnTo>
                      <a:pt x="292" y="79"/>
                    </a:lnTo>
                    <a:lnTo>
                      <a:pt x="293" y="77"/>
                    </a:lnTo>
                    <a:lnTo>
                      <a:pt x="293" y="75"/>
                    </a:lnTo>
                    <a:lnTo>
                      <a:pt x="293" y="69"/>
                    </a:lnTo>
                    <a:lnTo>
                      <a:pt x="292" y="66"/>
                    </a:lnTo>
                    <a:lnTo>
                      <a:pt x="289" y="61"/>
                    </a:lnTo>
                    <a:lnTo>
                      <a:pt x="289" y="58"/>
                    </a:lnTo>
                    <a:lnTo>
                      <a:pt x="287" y="53"/>
                    </a:lnTo>
                    <a:lnTo>
                      <a:pt x="286" y="50"/>
                    </a:lnTo>
                    <a:lnTo>
                      <a:pt x="284" y="50"/>
                    </a:lnTo>
                    <a:lnTo>
                      <a:pt x="282" y="48"/>
                    </a:lnTo>
                    <a:lnTo>
                      <a:pt x="281" y="47"/>
                    </a:lnTo>
                    <a:lnTo>
                      <a:pt x="279" y="47"/>
                    </a:lnTo>
                    <a:lnTo>
                      <a:pt x="278" y="45"/>
                    </a:lnTo>
                    <a:lnTo>
                      <a:pt x="274" y="45"/>
                    </a:lnTo>
                    <a:lnTo>
                      <a:pt x="273" y="47"/>
                    </a:lnTo>
                    <a:lnTo>
                      <a:pt x="273" y="52"/>
                    </a:lnTo>
                    <a:lnTo>
                      <a:pt x="273" y="52"/>
                    </a:lnTo>
                    <a:lnTo>
                      <a:pt x="273" y="53"/>
                    </a:lnTo>
                    <a:lnTo>
                      <a:pt x="273" y="56"/>
                    </a:lnTo>
                    <a:lnTo>
                      <a:pt x="271" y="61"/>
                    </a:lnTo>
                    <a:lnTo>
                      <a:pt x="271" y="64"/>
                    </a:lnTo>
                    <a:lnTo>
                      <a:pt x="271" y="67"/>
                    </a:lnTo>
                    <a:lnTo>
                      <a:pt x="273" y="69"/>
                    </a:lnTo>
                    <a:lnTo>
                      <a:pt x="273" y="72"/>
                    </a:lnTo>
                    <a:lnTo>
                      <a:pt x="271" y="77"/>
                    </a:lnTo>
                    <a:lnTo>
                      <a:pt x="271" y="79"/>
                    </a:lnTo>
                    <a:lnTo>
                      <a:pt x="273" y="83"/>
                    </a:lnTo>
                    <a:lnTo>
                      <a:pt x="271" y="85"/>
                    </a:lnTo>
                    <a:lnTo>
                      <a:pt x="270" y="83"/>
                    </a:lnTo>
                    <a:lnTo>
                      <a:pt x="270" y="83"/>
                    </a:lnTo>
                    <a:lnTo>
                      <a:pt x="268" y="85"/>
                    </a:lnTo>
                    <a:lnTo>
                      <a:pt x="266" y="83"/>
                    </a:lnTo>
                    <a:lnTo>
                      <a:pt x="265" y="83"/>
                    </a:lnTo>
                    <a:lnTo>
                      <a:pt x="263" y="82"/>
                    </a:lnTo>
                    <a:lnTo>
                      <a:pt x="260" y="82"/>
                    </a:lnTo>
                    <a:lnTo>
                      <a:pt x="258" y="80"/>
                    </a:lnTo>
                    <a:lnTo>
                      <a:pt x="257" y="80"/>
                    </a:lnTo>
                    <a:lnTo>
                      <a:pt x="257" y="80"/>
                    </a:lnTo>
                    <a:lnTo>
                      <a:pt x="257" y="82"/>
                    </a:lnTo>
                    <a:lnTo>
                      <a:pt x="260" y="83"/>
                    </a:lnTo>
                    <a:lnTo>
                      <a:pt x="260" y="85"/>
                    </a:lnTo>
                    <a:lnTo>
                      <a:pt x="258" y="87"/>
                    </a:lnTo>
                    <a:lnTo>
                      <a:pt x="258" y="88"/>
                    </a:lnTo>
                    <a:lnTo>
                      <a:pt x="257" y="88"/>
                    </a:lnTo>
                    <a:lnTo>
                      <a:pt x="257" y="87"/>
                    </a:lnTo>
                    <a:lnTo>
                      <a:pt x="255" y="87"/>
                    </a:lnTo>
                    <a:lnTo>
                      <a:pt x="254" y="85"/>
                    </a:lnTo>
                    <a:lnTo>
                      <a:pt x="254" y="82"/>
                    </a:lnTo>
                    <a:lnTo>
                      <a:pt x="250" y="79"/>
                    </a:lnTo>
                    <a:lnTo>
                      <a:pt x="250" y="75"/>
                    </a:lnTo>
                    <a:lnTo>
                      <a:pt x="249" y="74"/>
                    </a:lnTo>
                    <a:lnTo>
                      <a:pt x="247" y="72"/>
                    </a:lnTo>
                    <a:lnTo>
                      <a:pt x="247" y="69"/>
                    </a:lnTo>
                    <a:lnTo>
                      <a:pt x="247" y="67"/>
                    </a:lnTo>
                    <a:lnTo>
                      <a:pt x="246" y="69"/>
                    </a:lnTo>
                    <a:lnTo>
                      <a:pt x="244" y="72"/>
                    </a:lnTo>
                    <a:lnTo>
                      <a:pt x="242" y="74"/>
                    </a:lnTo>
                    <a:lnTo>
                      <a:pt x="242" y="75"/>
                    </a:lnTo>
                    <a:lnTo>
                      <a:pt x="242" y="77"/>
                    </a:lnTo>
                    <a:lnTo>
                      <a:pt x="241" y="79"/>
                    </a:lnTo>
                    <a:lnTo>
                      <a:pt x="239" y="79"/>
                    </a:lnTo>
                    <a:lnTo>
                      <a:pt x="238" y="82"/>
                    </a:lnTo>
                    <a:lnTo>
                      <a:pt x="235" y="85"/>
                    </a:lnTo>
                    <a:lnTo>
                      <a:pt x="233" y="87"/>
                    </a:lnTo>
                    <a:lnTo>
                      <a:pt x="233" y="88"/>
                    </a:lnTo>
                    <a:lnTo>
                      <a:pt x="231" y="90"/>
                    </a:lnTo>
                    <a:lnTo>
                      <a:pt x="230" y="93"/>
                    </a:lnTo>
                    <a:lnTo>
                      <a:pt x="228" y="93"/>
                    </a:lnTo>
                    <a:lnTo>
                      <a:pt x="228" y="93"/>
                    </a:lnTo>
                    <a:lnTo>
                      <a:pt x="228" y="90"/>
                    </a:lnTo>
                    <a:lnTo>
                      <a:pt x="230" y="87"/>
                    </a:lnTo>
                    <a:lnTo>
                      <a:pt x="230" y="85"/>
                    </a:lnTo>
                    <a:lnTo>
                      <a:pt x="231" y="83"/>
                    </a:lnTo>
                    <a:lnTo>
                      <a:pt x="235" y="82"/>
                    </a:lnTo>
                    <a:lnTo>
                      <a:pt x="235" y="79"/>
                    </a:lnTo>
                    <a:lnTo>
                      <a:pt x="238" y="75"/>
                    </a:lnTo>
                    <a:lnTo>
                      <a:pt x="238" y="74"/>
                    </a:lnTo>
                    <a:lnTo>
                      <a:pt x="238" y="72"/>
                    </a:lnTo>
                    <a:lnTo>
                      <a:pt x="236" y="71"/>
                    </a:lnTo>
                    <a:lnTo>
                      <a:pt x="238" y="69"/>
                    </a:lnTo>
                    <a:lnTo>
                      <a:pt x="239" y="69"/>
                    </a:lnTo>
                    <a:lnTo>
                      <a:pt x="239" y="67"/>
                    </a:lnTo>
                    <a:lnTo>
                      <a:pt x="239" y="66"/>
                    </a:lnTo>
                    <a:lnTo>
                      <a:pt x="241" y="63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4" y="52"/>
                    </a:lnTo>
                    <a:lnTo>
                      <a:pt x="244" y="45"/>
                    </a:lnTo>
                    <a:lnTo>
                      <a:pt x="244" y="44"/>
                    </a:lnTo>
                    <a:lnTo>
                      <a:pt x="239" y="44"/>
                    </a:lnTo>
                    <a:lnTo>
                      <a:pt x="238" y="44"/>
                    </a:lnTo>
                    <a:lnTo>
                      <a:pt x="235" y="45"/>
                    </a:lnTo>
                    <a:lnTo>
                      <a:pt x="233" y="44"/>
                    </a:lnTo>
                    <a:lnTo>
                      <a:pt x="230" y="44"/>
                    </a:lnTo>
                    <a:lnTo>
                      <a:pt x="230" y="45"/>
                    </a:lnTo>
                    <a:lnTo>
                      <a:pt x="230" y="47"/>
                    </a:lnTo>
                    <a:lnTo>
                      <a:pt x="231" y="48"/>
                    </a:lnTo>
                    <a:lnTo>
                      <a:pt x="231" y="52"/>
                    </a:lnTo>
                    <a:lnTo>
                      <a:pt x="231" y="55"/>
                    </a:lnTo>
                    <a:lnTo>
                      <a:pt x="230" y="53"/>
                    </a:lnTo>
                    <a:lnTo>
                      <a:pt x="230" y="50"/>
                    </a:lnTo>
                    <a:lnTo>
                      <a:pt x="228" y="48"/>
                    </a:lnTo>
                    <a:lnTo>
                      <a:pt x="225" y="47"/>
                    </a:lnTo>
                    <a:lnTo>
                      <a:pt x="222" y="50"/>
                    </a:lnTo>
                    <a:lnTo>
                      <a:pt x="222" y="53"/>
                    </a:lnTo>
                    <a:lnTo>
                      <a:pt x="223" y="55"/>
                    </a:lnTo>
                    <a:lnTo>
                      <a:pt x="222" y="56"/>
                    </a:lnTo>
                    <a:lnTo>
                      <a:pt x="219" y="56"/>
                    </a:lnTo>
                    <a:lnTo>
                      <a:pt x="219" y="56"/>
                    </a:lnTo>
                    <a:lnTo>
                      <a:pt x="219" y="53"/>
                    </a:lnTo>
                    <a:lnTo>
                      <a:pt x="219" y="52"/>
                    </a:lnTo>
                    <a:lnTo>
                      <a:pt x="217" y="50"/>
                    </a:lnTo>
                    <a:lnTo>
                      <a:pt x="212" y="50"/>
                    </a:lnTo>
                    <a:lnTo>
                      <a:pt x="207" y="52"/>
                    </a:lnTo>
                    <a:lnTo>
                      <a:pt x="201" y="52"/>
                    </a:lnTo>
                    <a:lnTo>
                      <a:pt x="198" y="52"/>
                    </a:lnTo>
                    <a:lnTo>
                      <a:pt x="195" y="52"/>
                    </a:lnTo>
                    <a:lnTo>
                      <a:pt x="193" y="52"/>
                    </a:lnTo>
                    <a:lnTo>
                      <a:pt x="191" y="52"/>
                    </a:lnTo>
                    <a:lnTo>
                      <a:pt x="188" y="52"/>
                    </a:lnTo>
                    <a:lnTo>
                      <a:pt x="187" y="53"/>
                    </a:lnTo>
                    <a:lnTo>
                      <a:pt x="185" y="55"/>
                    </a:lnTo>
                    <a:lnTo>
                      <a:pt x="187" y="56"/>
                    </a:lnTo>
                    <a:lnTo>
                      <a:pt x="187" y="59"/>
                    </a:lnTo>
                    <a:lnTo>
                      <a:pt x="188" y="61"/>
                    </a:lnTo>
                    <a:lnTo>
                      <a:pt x="188" y="63"/>
                    </a:lnTo>
                    <a:lnTo>
                      <a:pt x="188" y="64"/>
                    </a:lnTo>
                    <a:lnTo>
                      <a:pt x="187" y="69"/>
                    </a:lnTo>
                    <a:lnTo>
                      <a:pt x="187" y="72"/>
                    </a:lnTo>
                    <a:lnTo>
                      <a:pt x="190" y="77"/>
                    </a:lnTo>
                    <a:lnTo>
                      <a:pt x="190" y="80"/>
                    </a:lnTo>
                    <a:lnTo>
                      <a:pt x="191" y="85"/>
                    </a:lnTo>
                    <a:lnTo>
                      <a:pt x="190" y="85"/>
                    </a:lnTo>
                    <a:lnTo>
                      <a:pt x="190" y="83"/>
                    </a:lnTo>
                    <a:lnTo>
                      <a:pt x="188" y="82"/>
                    </a:lnTo>
                    <a:lnTo>
                      <a:pt x="185" y="79"/>
                    </a:lnTo>
                    <a:lnTo>
                      <a:pt x="184" y="77"/>
                    </a:lnTo>
                    <a:lnTo>
                      <a:pt x="184" y="72"/>
                    </a:lnTo>
                    <a:lnTo>
                      <a:pt x="184" y="67"/>
                    </a:lnTo>
                    <a:lnTo>
                      <a:pt x="184" y="64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80" y="56"/>
                    </a:lnTo>
                    <a:lnTo>
                      <a:pt x="179" y="56"/>
                    </a:lnTo>
                    <a:lnTo>
                      <a:pt x="176" y="58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68" y="61"/>
                    </a:lnTo>
                    <a:lnTo>
                      <a:pt x="166" y="64"/>
                    </a:lnTo>
                    <a:lnTo>
                      <a:pt x="168" y="67"/>
                    </a:lnTo>
                    <a:lnTo>
                      <a:pt x="166" y="71"/>
                    </a:lnTo>
                    <a:lnTo>
                      <a:pt x="164" y="72"/>
                    </a:lnTo>
                    <a:lnTo>
                      <a:pt x="164" y="74"/>
                    </a:lnTo>
                    <a:lnTo>
                      <a:pt x="164" y="75"/>
                    </a:lnTo>
                    <a:lnTo>
                      <a:pt x="166" y="75"/>
                    </a:lnTo>
                    <a:lnTo>
                      <a:pt x="168" y="75"/>
                    </a:lnTo>
                    <a:lnTo>
                      <a:pt x="168" y="79"/>
                    </a:lnTo>
                    <a:lnTo>
                      <a:pt x="166" y="82"/>
                    </a:lnTo>
                    <a:lnTo>
                      <a:pt x="161" y="83"/>
                    </a:lnTo>
                    <a:lnTo>
                      <a:pt x="160" y="83"/>
                    </a:lnTo>
                    <a:lnTo>
                      <a:pt x="158" y="85"/>
                    </a:lnTo>
                    <a:lnTo>
                      <a:pt x="158" y="87"/>
                    </a:lnTo>
                    <a:lnTo>
                      <a:pt x="156" y="88"/>
                    </a:lnTo>
                    <a:lnTo>
                      <a:pt x="156" y="90"/>
                    </a:lnTo>
                    <a:lnTo>
                      <a:pt x="156" y="91"/>
                    </a:lnTo>
                    <a:lnTo>
                      <a:pt x="156" y="93"/>
                    </a:lnTo>
                    <a:lnTo>
                      <a:pt x="155" y="93"/>
                    </a:lnTo>
                    <a:lnTo>
                      <a:pt x="153" y="93"/>
                    </a:lnTo>
                    <a:lnTo>
                      <a:pt x="150" y="95"/>
                    </a:lnTo>
                    <a:lnTo>
                      <a:pt x="147" y="93"/>
                    </a:lnTo>
                    <a:lnTo>
                      <a:pt x="147" y="91"/>
                    </a:lnTo>
                    <a:lnTo>
                      <a:pt x="147" y="90"/>
                    </a:lnTo>
                    <a:lnTo>
                      <a:pt x="145" y="88"/>
                    </a:lnTo>
                    <a:lnTo>
                      <a:pt x="145" y="88"/>
                    </a:lnTo>
                    <a:lnTo>
                      <a:pt x="144" y="88"/>
                    </a:lnTo>
                    <a:lnTo>
                      <a:pt x="144" y="87"/>
                    </a:lnTo>
                    <a:lnTo>
                      <a:pt x="142" y="87"/>
                    </a:lnTo>
                    <a:lnTo>
                      <a:pt x="141" y="87"/>
                    </a:lnTo>
                    <a:lnTo>
                      <a:pt x="141" y="88"/>
                    </a:lnTo>
                    <a:lnTo>
                      <a:pt x="139" y="88"/>
                    </a:lnTo>
                    <a:lnTo>
                      <a:pt x="137" y="90"/>
                    </a:lnTo>
                    <a:lnTo>
                      <a:pt x="137" y="93"/>
                    </a:lnTo>
                    <a:lnTo>
                      <a:pt x="137" y="95"/>
                    </a:lnTo>
                    <a:lnTo>
                      <a:pt x="137" y="98"/>
                    </a:lnTo>
                    <a:lnTo>
                      <a:pt x="139" y="101"/>
                    </a:lnTo>
                    <a:lnTo>
                      <a:pt x="137" y="106"/>
                    </a:lnTo>
                    <a:lnTo>
                      <a:pt x="136" y="107"/>
                    </a:lnTo>
                    <a:lnTo>
                      <a:pt x="136" y="107"/>
                    </a:lnTo>
                    <a:lnTo>
                      <a:pt x="136" y="103"/>
                    </a:lnTo>
                    <a:lnTo>
                      <a:pt x="136" y="98"/>
                    </a:lnTo>
                    <a:lnTo>
                      <a:pt x="136" y="96"/>
                    </a:lnTo>
                    <a:lnTo>
                      <a:pt x="136" y="91"/>
                    </a:lnTo>
                    <a:lnTo>
                      <a:pt x="134" y="88"/>
                    </a:lnTo>
                    <a:lnTo>
                      <a:pt x="134" y="88"/>
                    </a:lnTo>
                    <a:lnTo>
                      <a:pt x="133" y="88"/>
                    </a:lnTo>
                    <a:lnTo>
                      <a:pt x="131" y="88"/>
                    </a:lnTo>
                    <a:lnTo>
                      <a:pt x="129" y="91"/>
                    </a:lnTo>
                    <a:lnTo>
                      <a:pt x="126" y="91"/>
                    </a:lnTo>
                    <a:lnTo>
                      <a:pt x="125" y="93"/>
                    </a:lnTo>
                    <a:lnTo>
                      <a:pt x="123" y="96"/>
                    </a:lnTo>
                    <a:lnTo>
                      <a:pt x="123" y="98"/>
                    </a:lnTo>
                    <a:lnTo>
                      <a:pt x="120" y="101"/>
                    </a:lnTo>
                    <a:lnTo>
                      <a:pt x="118" y="101"/>
                    </a:lnTo>
                    <a:lnTo>
                      <a:pt x="118" y="101"/>
                    </a:lnTo>
                    <a:lnTo>
                      <a:pt x="115" y="99"/>
                    </a:lnTo>
                    <a:lnTo>
                      <a:pt x="115" y="101"/>
                    </a:lnTo>
                    <a:lnTo>
                      <a:pt x="113" y="103"/>
                    </a:lnTo>
                    <a:lnTo>
                      <a:pt x="115" y="103"/>
                    </a:lnTo>
                    <a:lnTo>
                      <a:pt x="117" y="103"/>
                    </a:lnTo>
                    <a:lnTo>
                      <a:pt x="115" y="104"/>
                    </a:lnTo>
                    <a:lnTo>
                      <a:pt x="110" y="104"/>
                    </a:lnTo>
                    <a:lnTo>
                      <a:pt x="109" y="104"/>
                    </a:lnTo>
                    <a:lnTo>
                      <a:pt x="107" y="106"/>
                    </a:lnTo>
                    <a:lnTo>
                      <a:pt x="102" y="107"/>
                    </a:lnTo>
                    <a:lnTo>
                      <a:pt x="102" y="109"/>
                    </a:lnTo>
                    <a:lnTo>
                      <a:pt x="101" y="111"/>
                    </a:lnTo>
                    <a:lnTo>
                      <a:pt x="99" y="112"/>
                    </a:lnTo>
                    <a:lnTo>
                      <a:pt x="96" y="112"/>
                    </a:lnTo>
                    <a:lnTo>
                      <a:pt x="96" y="114"/>
                    </a:lnTo>
                    <a:lnTo>
                      <a:pt x="96" y="115"/>
                    </a:lnTo>
                    <a:lnTo>
                      <a:pt x="97" y="117"/>
                    </a:lnTo>
                    <a:lnTo>
                      <a:pt x="96" y="117"/>
                    </a:lnTo>
                    <a:lnTo>
                      <a:pt x="96" y="118"/>
                    </a:lnTo>
                    <a:lnTo>
                      <a:pt x="94" y="120"/>
                    </a:lnTo>
                    <a:lnTo>
                      <a:pt x="93" y="122"/>
                    </a:lnTo>
                    <a:lnTo>
                      <a:pt x="91" y="122"/>
                    </a:lnTo>
                    <a:lnTo>
                      <a:pt x="90" y="125"/>
                    </a:lnTo>
                    <a:lnTo>
                      <a:pt x="91" y="126"/>
                    </a:lnTo>
                    <a:lnTo>
                      <a:pt x="91" y="126"/>
                    </a:lnTo>
                    <a:lnTo>
                      <a:pt x="91" y="128"/>
                    </a:lnTo>
                    <a:lnTo>
                      <a:pt x="91" y="130"/>
                    </a:lnTo>
                    <a:lnTo>
                      <a:pt x="93" y="130"/>
                    </a:lnTo>
                    <a:lnTo>
                      <a:pt x="94" y="130"/>
                    </a:lnTo>
                    <a:lnTo>
                      <a:pt x="96" y="131"/>
                    </a:lnTo>
                    <a:lnTo>
                      <a:pt x="97" y="131"/>
                    </a:lnTo>
                    <a:lnTo>
                      <a:pt x="97" y="130"/>
                    </a:lnTo>
                    <a:lnTo>
                      <a:pt x="99" y="130"/>
                    </a:lnTo>
                    <a:lnTo>
                      <a:pt x="102" y="131"/>
                    </a:lnTo>
                    <a:lnTo>
                      <a:pt x="104" y="133"/>
                    </a:lnTo>
                    <a:lnTo>
                      <a:pt x="105" y="133"/>
                    </a:lnTo>
                    <a:lnTo>
                      <a:pt x="109" y="131"/>
                    </a:lnTo>
                    <a:lnTo>
                      <a:pt x="109" y="130"/>
                    </a:lnTo>
                    <a:lnTo>
                      <a:pt x="112" y="131"/>
                    </a:lnTo>
                    <a:lnTo>
                      <a:pt x="115" y="131"/>
                    </a:lnTo>
                    <a:lnTo>
                      <a:pt x="117" y="130"/>
                    </a:lnTo>
                    <a:lnTo>
                      <a:pt x="118" y="128"/>
                    </a:lnTo>
                    <a:lnTo>
                      <a:pt x="120" y="126"/>
                    </a:lnTo>
                    <a:lnTo>
                      <a:pt x="120" y="126"/>
                    </a:lnTo>
                    <a:lnTo>
                      <a:pt x="120" y="128"/>
                    </a:lnTo>
                    <a:lnTo>
                      <a:pt x="121" y="130"/>
                    </a:lnTo>
                    <a:lnTo>
                      <a:pt x="120" y="131"/>
                    </a:lnTo>
                    <a:lnTo>
                      <a:pt x="117" y="133"/>
                    </a:lnTo>
                    <a:lnTo>
                      <a:pt x="113" y="134"/>
                    </a:lnTo>
                    <a:lnTo>
                      <a:pt x="110" y="133"/>
                    </a:lnTo>
                    <a:lnTo>
                      <a:pt x="109" y="134"/>
                    </a:lnTo>
                    <a:lnTo>
                      <a:pt x="107" y="136"/>
                    </a:lnTo>
                    <a:lnTo>
                      <a:pt x="109" y="138"/>
                    </a:lnTo>
                    <a:lnTo>
                      <a:pt x="110" y="139"/>
                    </a:lnTo>
                    <a:lnTo>
                      <a:pt x="113" y="139"/>
                    </a:lnTo>
                    <a:lnTo>
                      <a:pt x="113" y="139"/>
                    </a:lnTo>
                    <a:lnTo>
                      <a:pt x="113" y="141"/>
                    </a:lnTo>
                    <a:lnTo>
                      <a:pt x="110" y="142"/>
                    </a:lnTo>
                    <a:lnTo>
                      <a:pt x="107" y="142"/>
                    </a:lnTo>
                    <a:lnTo>
                      <a:pt x="104" y="142"/>
                    </a:lnTo>
                    <a:lnTo>
                      <a:pt x="102" y="146"/>
                    </a:lnTo>
                    <a:lnTo>
                      <a:pt x="102" y="149"/>
                    </a:lnTo>
                    <a:lnTo>
                      <a:pt x="104" y="149"/>
                    </a:lnTo>
                    <a:lnTo>
                      <a:pt x="104" y="152"/>
                    </a:lnTo>
                    <a:lnTo>
                      <a:pt x="101" y="152"/>
                    </a:lnTo>
                    <a:lnTo>
                      <a:pt x="99" y="157"/>
                    </a:lnTo>
                    <a:lnTo>
                      <a:pt x="97" y="158"/>
                    </a:lnTo>
                    <a:lnTo>
                      <a:pt x="94" y="160"/>
                    </a:lnTo>
                    <a:lnTo>
                      <a:pt x="93" y="163"/>
                    </a:lnTo>
                    <a:lnTo>
                      <a:pt x="91" y="165"/>
                    </a:lnTo>
                    <a:lnTo>
                      <a:pt x="88" y="168"/>
                    </a:lnTo>
                    <a:lnTo>
                      <a:pt x="88" y="170"/>
                    </a:lnTo>
                    <a:lnTo>
                      <a:pt x="86" y="170"/>
                    </a:lnTo>
                    <a:lnTo>
                      <a:pt x="85" y="170"/>
                    </a:lnTo>
                    <a:lnTo>
                      <a:pt x="82" y="168"/>
                    </a:lnTo>
                    <a:lnTo>
                      <a:pt x="80" y="166"/>
                    </a:lnTo>
                    <a:lnTo>
                      <a:pt x="78" y="166"/>
                    </a:lnTo>
                    <a:lnTo>
                      <a:pt x="77" y="165"/>
                    </a:lnTo>
                    <a:lnTo>
                      <a:pt x="74" y="165"/>
                    </a:lnTo>
                    <a:lnTo>
                      <a:pt x="70" y="165"/>
                    </a:lnTo>
                    <a:lnTo>
                      <a:pt x="67" y="166"/>
                    </a:lnTo>
                    <a:lnTo>
                      <a:pt x="66" y="166"/>
                    </a:lnTo>
                    <a:lnTo>
                      <a:pt x="64" y="165"/>
                    </a:lnTo>
                    <a:lnTo>
                      <a:pt x="61" y="165"/>
                    </a:lnTo>
                    <a:lnTo>
                      <a:pt x="56" y="165"/>
                    </a:lnTo>
                    <a:lnTo>
                      <a:pt x="53" y="166"/>
                    </a:lnTo>
                    <a:lnTo>
                      <a:pt x="51" y="168"/>
                    </a:lnTo>
                    <a:lnTo>
                      <a:pt x="53" y="170"/>
                    </a:lnTo>
                    <a:lnTo>
                      <a:pt x="53" y="171"/>
                    </a:lnTo>
                    <a:lnTo>
                      <a:pt x="51" y="170"/>
                    </a:lnTo>
                    <a:lnTo>
                      <a:pt x="50" y="170"/>
                    </a:lnTo>
                    <a:lnTo>
                      <a:pt x="39" y="173"/>
                    </a:lnTo>
                    <a:lnTo>
                      <a:pt x="37" y="173"/>
                    </a:lnTo>
                    <a:lnTo>
                      <a:pt x="35" y="173"/>
                    </a:lnTo>
                    <a:lnTo>
                      <a:pt x="34" y="174"/>
                    </a:lnTo>
                    <a:lnTo>
                      <a:pt x="34" y="174"/>
                    </a:lnTo>
                    <a:lnTo>
                      <a:pt x="32" y="173"/>
                    </a:lnTo>
                    <a:lnTo>
                      <a:pt x="31" y="174"/>
                    </a:lnTo>
                    <a:lnTo>
                      <a:pt x="29" y="176"/>
                    </a:lnTo>
                    <a:lnTo>
                      <a:pt x="27" y="176"/>
                    </a:lnTo>
                    <a:lnTo>
                      <a:pt x="26" y="176"/>
                    </a:lnTo>
                    <a:lnTo>
                      <a:pt x="26" y="176"/>
                    </a:lnTo>
                    <a:lnTo>
                      <a:pt x="24" y="174"/>
                    </a:lnTo>
                    <a:lnTo>
                      <a:pt x="23" y="174"/>
                    </a:lnTo>
                    <a:lnTo>
                      <a:pt x="21" y="176"/>
                    </a:lnTo>
                    <a:lnTo>
                      <a:pt x="19" y="176"/>
                    </a:lnTo>
                    <a:lnTo>
                      <a:pt x="18" y="176"/>
                    </a:lnTo>
                    <a:lnTo>
                      <a:pt x="16" y="176"/>
                    </a:lnTo>
                    <a:lnTo>
                      <a:pt x="15" y="178"/>
                    </a:lnTo>
                    <a:lnTo>
                      <a:pt x="11" y="178"/>
                    </a:lnTo>
                    <a:lnTo>
                      <a:pt x="13" y="179"/>
                    </a:lnTo>
                    <a:lnTo>
                      <a:pt x="11" y="181"/>
                    </a:lnTo>
                    <a:lnTo>
                      <a:pt x="8" y="182"/>
                    </a:lnTo>
                    <a:lnTo>
                      <a:pt x="5" y="182"/>
                    </a:lnTo>
                    <a:lnTo>
                      <a:pt x="5" y="184"/>
                    </a:lnTo>
                    <a:lnTo>
                      <a:pt x="5" y="185"/>
                    </a:lnTo>
                    <a:lnTo>
                      <a:pt x="8" y="185"/>
                    </a:lnTo>
                    <a:lnTo>
                      <a:pt x="10" y="185"/>
                    </a:lnTo>
                    <a:lnTo>
                      <a:pt x="10" y="187"/>
                    </a:lnTo>
                    <a:lnTo>
                      <a:pt x="8" y="187"/>
                    </a:lnTo>
                    <a:lnTo>
                      <a:pt x="7" y="187"/>
                    </a:lnTo>
                    <a:lnTo>
                      <a:pt x="7" y="187"/>
                    </a:lnTo>
                    <a:lnTo>
                      <a:pt x="5" y="189"/>
                    </a:lnTo>
                    <a:lnTo>
                      <a:pt x="2" y="190"/>
                    </a:lnTo>
                    <a:lnTo>
                      <a:pt x="0" y="192"/>
                    </a:lnTo>
                    <a:lnTo>
                      <a:pt x="2" y="192"/>
                    </a:lnTo>
                    <a:lnTo>
                      <a:pt x="5" y="193"/>
                    </a:lnTo>
                    <a:lnTo>
                      <a:pt x="7" y="195"/>
                    </a:lnTo>
                    <a:lnTo>
                      <a:pt x="8" y="201"/>
                    </a:lnTo>
                    <a:lnTo>
                      <a:pt x="10" y="201"/>
                    </a:lnTo>
                    <a:lnTo>
                      <a:pt x="11" y="203"/>
                    </a:lnTo>
                    <a:lnTo>
                      <a:pt x="13" y="203"/>
                    </a:lnTo>
                    <a:lnTo>
                      <a:pt x="15" y="205"/>
                    </a:lnTo>
                    <a:lnTo>
                      <a:pt x="13" y="205"/>
                    </a:lnTo>
                    <a:lnTo>
                      <a:pt x="11" y="206"/>
                    </a:lnTo>
                    <a:lnTo>
                      <a:pt x="10" y="208"/>
                    </a:lnTo>
                    <a:lnTo>
                      <a:pt x="11" y="209"/>
                    </a:lnTo>
                    <a:lnTo>
                      <a:pt x="15" y="211"/>
                    </a:lnTo>
                    <a:lnTo>
                      <a:pt x="18" y="209"/>
                    </a:lnTo>
                    <a:lnTo>
                      <a:pt x="19" y="208"/>
                    </a:lnTo>
                    <a:lnTo>
                      <a:pt x="21" y="206"/>
                    </a:lnTo>
                    <a:lnTo>
                      <a:pt x="23" y="206"/>
                    </a:lnTo>
                    <a:lnTo>
                      <a:pt x="23" y="206"/>
                    </a:lnTo>
                    <a:lnTo>
                      <a:pt x="24" y="208"/>
                    </a:lnTo>
                    <a:lnTo>
                      <a:pt x="23" y="211"/>
                    </a:lnTo>
                    <a:lnTo>
                      <a:pt x="19" y="213"/>
                    </a:lnTo>
                    <a:lnTo>
                      <a:pt x="16" y="213"/>
                    </a:lnTo>
                    <a:lnTo>
                      <a:pt x="16" y="214"/>
                    </a:lnTo>
                    <a:lnTo>
                      <a:pt x="16" y="216"/>
                    </a:lnTo>
                    <a:lnTo>
                      <a:pt x="19" y="217"/>
                    </a:lnTo>
                    <a:lnTo>
                      <a:pt x="21" y="216"/>
                    </a:lnTo>
                    <a:lnTo>
                      <a:pt x="24" y="214"/>
                    </a:lnTo>
                    <a:lnTo>
                      <a:pt x="26" y="214"/>
                    </a:lnTo>
                    <a:lnTo>
                      <a:pt x="26" y="216"/>
                    </a:lnTo>
                    <a:lnTo>
                      <a:pt x="21" y="217"/>
                    </a:lnTo>
                    <a:lnTo>
                      <a:pt x="18" y="219"/>
                    </a:lnTo>
                    <a:lnTo>
                      <a:pt x="18" y="221"/>
                    </a:lnTo>
                    <a:lnTo>
                      <a:pt x="23" y="224"/>
                    </a:lnTo>
                    <a:lnTo>
                      <a:pt x="26" y="225"/>
                    </a:lnTo>
                    <a:lnTo>
                      <a:pt x="29" y="225"/>
                    </a:lnTo>
                    <a:lnTo>
                      <a:pt x="31" y="224"/>
                    </a:lnTo>
                    <a:lnTo>
                      <a:pt x="31" y="221"/>
                    </a:lnTo>
                    <a:lnTo>
                      <a:pt x="29" y="219"/>
                    </a:lnTo>
                    <a:lnTo>
                      <a:pt x="29" y="219"/>
                    </a:lnTo>
                    <a:lnTo>
                      <a:pt x="31" y="217"/>
                    </a:lnTo>
                    <a:lnTo>
                      <a:pt x="31" y="217"/>
                    </a:lnTo>
                    <a:lnTo>
                      <a:pt x="34" y="221"/>
                    </a:lnTo>
                    <a:lnTo>
                      <a:pt x="34" y="222"/>
                    </a:lnTo>
                    <a:lnTo>
                      <a:pt x="34" y="222"/>
                    </a:lnTo>
                    <a:lnTo>
                      <a:pt x="37" y="224"/>
                    </a:lnTo>
                    <a:lnTo>
                      <a:pt x="40" y="225"/>
                    </a:lnTo>
                    <a:lnTo>
                      <a:pt x="43" y="224"/>
                    </a:lnTo>
                    <a:lnTo>
                      <a:pt x="47" y="222"/>
                    </a:lnTo>
                    <a:lnTo>
                      <a:pt x="47" y="222"/>
                    </a:lnTo>
                    <a:lnTo>
                      <a:pt x="50" y="222"/>
                    </a:lnTo>
                    <a:lnTo>
                      <a:pt x="50" y="224"/>
                    </a:lnTo>
                    <a:lnTo>
                      <a:pt x="50" y="225"/>
                    </a:lnTo>
                    <a:lnTo>
                      <a:pt x="51" y="225"/>
                    </a:lnTo>
                    <a:lnTo>
                      <a:pt x="53" y="227"/>
                    </a:lnTo>
                    <a:lnTo>
                      <a:pt x="53" y="230"/>
                    </a:lnTo>
                    <a:lnTo>
                      <a:pt x="53" y="230"/>
                    </a:lnTo>
                    <a:lnTo>
                      <a:pt x="50" y="232"/>
                    </a:lnTo>
                    <a:lnTo>
                      <a:pt x="50" y="235"/>
                    </a:lnTo>
                    <a:lnTo>
                      <a:pt x="50" y="235"/>
                    </a:lnTo>
                    <a:lnTo>
                      <a:pt x="50" y="237"/>
                    </a:lnTo>
                    <a:lnTo>
                      <a:pt x="48" y="235"/>
                    </a:lnTo>
                    <a:lnTo>
                      <a:pt x="47" y="235"/>
                    </a:lnTo>
                    <a:lnTo>
                      <a:pt x="45" y="235"/>
                    </a:lnTo>
                    <a:lnTo>
                      <a:pt x="43" y="232"/>
                    </a:lnTo>
                    <a:lnTo>
                      <a:pt x="39" y="230"/>
                    </a:lnTo>
                    <a:lnTo>
                      <a:pt x="34" y="230"/>
                    </a:lnTo>
                    <a:lnTo>
                      <a:pt x="31" y="230"/>
                    </a:lnTo>
                    <a:lnTo>
                      <a:pt x="24" y="230"/>
                    </a:lnTo>
                    <a:lnTo>
                      <a:pt x="24" y="232"/>
                    </a:lnTo>
                    <a:lnTo>
                      <a:pt x="27" y="235"/>
                    </a:lnTo>
                    <a:lnTo>
                      <a:pt x="31" y="235"/>
                    </a:lnTo>
                    <a:lnTo>
                      <a:pt x="34" y="235"/>
                    </a:lnTo>
                    <a:lnTo>
                      <a:pt x="37" y="238"/>
                    </a:lnTo>
                    <a:lnTo>
                      <a:pt x="42" y="240"/>
                    </a:lnTo>
                    <a:lnTo>
                      <a:pt x="45" y="240"/>
                    </a:lnTo>
                    <a:lnTo>
                      <a:pt x="47" y="241"/>
                    </a:lnTo>
                    <a:lnTo>
                      <a:pt x="43" y="241"/>
                    </a:lnTo>
                    <a:lnTo>
                      <a:pt x="42" y="241"/>
                    </a:lnTo>
                    <a:lnTo>
                      <a:pt x="40" y="241"/>
                    </a:lnTo>
                    <a:lnTo>
                      <a:pt x="35" y="238"/>
                    </a:lnTo>
                    <a:lnTo>
                      <a:pt x="32" y="238"/>
                    </a:lnTo>
                    <a:lnTo>
                      <a:pt x="29" y="238"/>
                    </a:lnTo>
                    <a:lnTo>
                      <a:pt x="24" y="235"/>
                    </a:lnTo>
                    <a:lnTo>
                      <a:pt x="19" y="235"/>
                    </a:lnTo>
                    <a:lnTo>
                      <a:pt x="16" y="233"/>
                    </a:lnTo>
                    <a:lnTo>
                      <a:pt x="11" y="232"/>
                    </a:lnTo>
                    <a:lnTo>
                      <a:pt x="7" y="233"/>
                    </a:lnTo>
                    <a:lnTo>
                      <a:pt x="7" y="237"/>
                    </a:lnTo>
                    <a:lnTo>
                      <a:pt x="5" y="235"/>
                    </a:lnTo>
                    <a:lnTo>
                      <a:pt x="3" y="235"/>
                    </a:lnTo>
                    <a:lnTo>
                      <a:pt x="2" y="237"/>
                    </a:lnTo>
                    <a:lnTo>
                      <a:pt x="2" y="237"/>
                    </a:lnTo>
                    <a:lnTo>
                      <a:pt x="0" y="238"/>
                    </a:lnTo>
                    <a:lnTo>
                      <a:pt x="0" y="240"/>
                    </a:lnTo>
                    <a:lnTo>
                      <a:pt x="0" y="241"/>
                    </a:lnTo>
                    <a:lnTo>
                      <a:pt x="2" y="241"/>
                    </a:lnTo>
                    <a:lnTo>
                      <a:pt x="3" y="241"/>
                    </a:lnTo>
                    <a:lnTo>
                      <a:pt x="3" y="243"/>
                    </a:lnTo>
                    <a:lnTo>
                      <a:pt x="2" y="243"/>
                    </a:lnTo>
                    <a:lnTo>
                      <a:pt x="2" y="246"/>
                    </a:lnTo>
                    <a:lnTo>
                      <a:pt x="2" y="248"/>
                    </a:lnTo>
                    <a:lnTo>
                      <a:pt x="5" y="249"/>
                    </a:lnTo>
                    <a:lnTo>
                      <a:pt x="7" y="248"/>
                    </a:lnTo>
                    <a:lnTo>
                      <a:pt x="8" y="246"/>
                    </a:lnTo>
                    <a:lnTo>
                      <a:pt x="10" y="246"/>
                    </a:lnTo>
                    <a:lnTo>
                      <a:pt x="11" y="243"/>
                    </a:lnTo>
                    <a:lnTo>
                      <a:pt x="13" y="243"/>
                    </a:lnTo>
                    <a:lnTo>
                      <a:pt x="15" y="243"/>
                    </a:lnTo>
                    <a:lnTo>
                      <a:pt x="13" y="244"/>
                    </a:lnTo>
                    <a:lnTo>
                      <a:pt x="11" y="248"/>
                    </a:lnTo>
                    <a:lnTo>
                      <a:pt x="10" y="248"/>
                    </a:lnTo>
                    <a:lnTo>
                      <a:pt x="8" y="249"/>
                    </a:lnTo>
                    <a:lnTo>
                      <a:pt x="8" y="252"/>
                    </a:lnTo>
                    <a:lnTo>
                      <a:pt x="13" y="257"/>
                    </a:lnTo>
                    <a:lnTo>
                      <a:pt x="13" y="256"/>
                    </a:lnTo>
                    <a:lnTo>
                      <a:pt x="15" y="256"/>
                    </a:lnTo>
                    <a:lnTo>
                      <a:pt x="19" y="257"/>
                    </a:lnTo>
                    <a:lnTo>
                      <a:pt x="21" y="257"/>
                    </a:lnTo>
                    <a:lnTo>
                      <a:pt x="21" y="259"/>
                    </a:lnTo>
                    <a:lnTo>
                      <a:pt x="21" y="260"/>
                    </a:lnTo>
                    <a:lnTo>
                      <a:pt x="19" y="262"/>
                    </a:lnTo>
                    <a:lnTo>
                      <a:pt x="18" y="260"/>
                    </a:lnTo>
                    <a:lnTo>
                      <a:pt x="15" y="260"/>
                    </a:lnTo>
                    <a:lnTo>
                      <a:pt x="11" y="262"/>
                    </a:lnTo>
                    <a:lnTo>
                      <a:pt x="10" y="264"/>
                    </a:lnTo>
                    <a:lnTo>
                      <a:pt x="7" y="264"/>
                    </a:lnTo>
                    <a:lnTo>
                      <a:pt x="5" y="265"/>
                    </a:lnTo>
                    <a:lnTo>
                      <a:pt x="5" y="268"/>
                    </a:lnTo>
                    <a:lnTo>
                      <a:pt x="8" y="270"/>
                    </a:lnTo>
                    <a:lnTo>
                      <a:pt x="8" y="272"/>
                    </a:lnTo>
                    <a:lnTo>
                      <a:pt x="11" y="276"/>
                    </a:lnTo>
                    <a:lnTo>
                      <a:pt x="15" y="278"/>
                    </a:lnTo>
                    <a:lnTo>
                      <a:pt x="13" y="278"/>
                    </a:lnTo>
                    <a:lnTo>
                      <a:pt x="13" y="280"/>
                    </a:lnTo>
                    <a:lnTo>
                      <a:pt x="15" y="280"/>
                    </a:lnTo>
                    <a:lnTo>
                      <a:pt x="16" y="283"/>
                    </a:lnTo>
                    <a:lnTo>
                      <a:pt x="19" y="284"/>
                    </a:lnTo>
                    <a:lnTo>
                      <a:pt x="23" y="286"/>
                    </a:lnTo>
                    <a:lnTo>
                      <a:pt x="24" y="288"/>
                    </a:lnTo>
                    <a:lnTo>
                      <a:pt x="26" y="289"/>
                    </a:lnTo>
                    <a:lnTo>
                      <a:pt x="27" y="289"/>
                    </a:lnTo>
                    <a:lnTo>
                      <a:pt x="27" y="286"/>
                    </a:lnTo>
                    <a:lnTo>
                      <a:pt x="27" y="283"/>
                    </a:lnTo>
                    <a:lnTo>
                      <a:pt x="27" y="281"/>
                    </a:lnTo>
                    <a:lnTo>
                      <a:pt x="27" y="280"/>
                    </a:lnTo>
                    <a:lnTo>
                      <a:pt x="29" y="276"/>
                    </a:lnTo>
                    <a:lnTo>
                      <a:pt x="29" y="275"/>
                    </a:lnTo>
                    <a:lnTo>
                      <a:pt x="31" y="275"/>
                    </a:lnTo>
                    <a:lnTo>
                      <a:pt x="31" y="275"/>
                    </a:lnTo>
                    <a:lnTo>
                      <a:pt x="32" y="276"/>
                    </a:lnTo>
                    <a:lnTo>
                      <a:pt x="32" y="280"/>
                    </a:lnTo>
                    <a:lnTo>
                      <a:pt x="32" y="281"/>
                    </a:lnTo>
                    <a:lnTo>
                      <a:pt x="34" y="283"/>
                    </a:lnTo>
                    <a:lnTo>
                      <a:pt x="34" y="283"/>
                    </a:lnTo>
                    <a:lnTo>
                      <a:pt x="35" y="281"/>
                    </a:lnTo>
                    <a:lnTo>
                      <a:pt x="37" y="281"/>
                    </a:lnTo>
                    <a:lnTo>
                      <a:pt x="40" y="278"/>
                    </a:lnTo>
                    <a:lnTo>
                      <a:pt x="40" y="280"/>
                    </a:lnTo>
                    <a:lnTo>
                      <a:pt x="42" y="280"/>
                    </a:lnTo>
                    <a:lnTo>
                      <a:pt x="43" y="280"/>
                    </a:lnTo>
                    <a:lnTo>
                      <a:pt x="40" y="283"/>
                    </a:lnTo>
                    <a:lnTo>
                      <a:pt x="39" y="284"/>
                    </a:lnTo>
                    <a:lnTo>
                      <a:pt x="40" y="288"/>
                    </a:lnTo>
                    <a:lnTo>
                      <a:pt x="42" y="288"/>
                    </a:lnTo>
                    <a:lnTo>
                      <a:pt x="43" y="288"/>
                    </a:lnTo>
                    <a:lnTo>
                      <a:pt x="43" y="283"/>
                    </a:lnTo>
                    <a:lnTo>
                      <a:pt x="45" y="281"/>
                    </a:lnTo>
                    <a:lnTo>
                      <a:pt x="47" y="281"/>
                    </a:lnTo>
                    <a:lnTo>
                      <a:pt x="48" y="284"/>
                    </a:lnTo>
                    <a:lnTo>
                      <a:pt x="50" y="286"/>
                    </a:lnTo>
                    <a:lnTo>
                      <a:pt x="51" y="284"/>
                    </a:lnTo>
                    <a:lnTo>
                      <a:pt x="51" y="283"/>
                    </a:lnTo>
                    <a:lnTo>
                      <a:pt x="53" y="281"/>
                    </a:lnTo>
                    <a:lnTo>
                      <a:pt x="54" y="281"/>
                    </a:lnTo>
                    <a:lnTo>
                      <a:pt x="56" y="283"/>
                    </a:lnTo>
                    <a:lnTo>
                      <a:pt x="56" y="284"/>
                    </a:lnTo>
                    <a:lnTo>
                      <a:pt x="54" y="288"/>
                    </a:lnTo>
                    <a:lnTo>
                      <a:pt x="54" y="289"/>
                    </a:lnTo>
                    <a:lnTo>
                      <a:pt x="56" y="288"/>
                    </a:lnTo>
                    <a:lnTo>
                      <a:pt x="59" y="286"/>
                    </a:lnTo>
                    <a:lnTo>
                      <a:pt x="59" y="283"/>
                    </a:lnTo>
                    <a:lnTo>
                      <a:pt x="62" y="281"/>
                    </a:lnTo>
                    <a:lnTo>
                      <a:pt x="64" y="281"/>
                    </a:lnTo>
                    <a:lnTo>
                      <a:pt x="67" y="283"/>
                    </a:lnTo>
                    <a:lnTo>
                      <a:pt x="69" y="284"/>
                    </a:lnTo>
                    <a:lnTo>
                      <a:pt x="72" y="284"/>
                    </a:lnTo>
                    <a:lnTo>
                      <a:pt x="77" y="289"/>
                    </a:lnTo>
                    <a:lnTo>
                      <a:pt x="78" y="289"/>
                    </a:lnTo>
                    <a:lnTo>
                      <a:pt x="80" y="288"/>
                    </a:lnTo>
                    <a:lnTo>
                      <a:pt x="82" y="288"/>
                    </a:lnTo>
                    <a:lnTo>
                      <a:pt x="83" y="291"/>
                    </a:lnTo>
                    <a:lnTo>
                      <a:pt x="86" y="292"/>
                    </a:lnTo>
                    <a:lnTo>
                      <a:pt x="86" y="296"/>
                    </a:lnTo>
                    <a:lnTo>
                      <a:pt x="86" y="296"/>
                    </a:lnTo>
                    <a:lnTo>
                      <a:pt x="88" y="296"/>
                    </a:lnTo>
                    <a:lnTo>
                      <a:pt x="88" y="296"/>
                    </a:lnTo>
                    <a:lnTo>
                      <a:pt x="90" y="296"/>
                    </a:lnTo>
                    <a:lnTo>
                      <a:pt x="91" y="297"/>
                    </a:lnTo>
                    <a:lnTo>
                      <a:pt x="93" y="299"/>
                    </a:lnTo>
                    <a:lnTo>
                      <a:pt x="94" y="300"/>
                    </a:lnTo>
                    <a:lnTo>
                      <a:pt x="94" y="302"/>
                    </a:lnTo>
                    <a:lnTo>
                      <a:pt x="96" y="303"/>
                    </a:lnTo>
                    <a:lnTo>
                      <a:pt x="96" y="302"/>
                    </a:lnTo>
                    <a:lnTo>
                      <a:pt x="96" y="302"/>
                    </a:lnTo>
                    <a:lnTo>
                      <a:pt x="97" y="300"/>
                    </a:lnTo>
                    <a:lnTo>
                      <a:pt x="99" y="302"/>
                    </a:lnTo>
                    <a:lnTo>
                      <a:pt x="99" y="303"/>
                    </a:lnTo>
                    <a:lnTo>
                      <a:pt x="102" y="307"/>
                    </a:lnTo>
                    <a:lnTo>
                      <a:pt x="105" y="310"/>
                    </a:lnTo>
                    <a:lnTo>
                      <a:pt x="107" y="310"/>
                    </a:lnTo>
                    <a:lnTo>
                      <a:pt x="107" y="311"/>
                    </a:lnTo>
                    <a:lnTo>
                      <a:pt x="107" y="313"/>
                    </a:lnTo>
                    <a:lnTo>
                      <a:pt x="107" y="313"/>
                    </a:lnTo>
                    <a:lnTo>
                      <a:pt x="107" y="315"/>
                    </a:lnTo>
                    <a:lnTo>
                      <a:pt x="105" y="316"/>
                    </a:lnTo>
                    <a:lnTo>
                      <a:pt x="104" y="319"/>
                    </a:lnTo>
                    <a:lnTo>
                      <a:pt x="102" y="319"/>
                    </a:lnTo>
                    <a:lnTo>
                      <a:pt x="102" y="321"/>
                    </a:lnTo>
                    <a:lnTo>
                      <a:pt x="105" y="321"/>
                    </a:lnTo>
                    <a:lnTo>
                      <a:pt x="105" y="321"/>
                    </a:lnTo>
                    <a:lnTo>
                      <a:pt x="105" y="323"/>
                    </a:lnTo>
                    <a:lnTo>
                      <a:pt x="104" y="324"/>
                    </a:lnTo>
                    <a:lnTo>
                      <a:pt x="101" y="326"/>
                    </a:lnTo>
                    <a:lnTo>
                      <a:pt x="99" y="327"/>
                    </a:lnTo>
                    <a:lnTo>
                      <a:pt x="99" y="327"/>
                    </a:lnTo>
                    <a:lnTo>
                      <a:pt x="101" y="329"/>
                    </a:lnTo>
                    <a:lnTo>
                      <a:pt x="102" y="331"/>
                    </a:lnTo>
                    <a:lnTo>
                      <a:pt x="102" y="332"/>
                    </a:lnTo>
                    <a:lnTo>
                      <a:pt x="107" y="335"/>
                    </a:lnTo>
                    <a:lnTo>
                      <a:pt x="107" y="339"/>
                    </a:lnTo>
                    <a:lnTo>
                      <a:pt x="107" y="340"/>
                    </a:lnTo>
                    <a:lnTo>
                      <a:pt x="109" y="342"/>
                    </a:lnTo>
                    <a:lnTo>
                      <a:pt x="107" y="343"/>
                    </a:lnTo>
                    <a:lnTo>
                      <a:pt x="107" y="345"/>
                    </a:lnTo>
                    <a:lnTo>
                      <a:pt x="109" y="347"/>
                    </a:lnTo>
                    <a:lnTo>
                      <a:pt x="110" y="347"/>
                    </a:lnTo>
                    <a:lnTo>
                      <a:pt x="110" y="347"/>
                    </a:lnTo>
                    <a:lnTo>
                      <a:pt x="112" y="350"/>
                    </a:lnTo>
                    <a:lnTo>
                      <a:pt x="113" y="351"/>
                    </a:lnTo>
                    <a:lnTo>
                      <a:pt x="115" y="353"/>
                    </a:lnTo>
                    <a:lnTo>
                      <a:pt x="115" y="355"/>
                    </a:lnTo>
                    <a:lnTo>
                      <a:pt x="113" y="358"/>
                    </a:lnTo>
                    <a:lnTo>
                      <a:pt x="112" y="358"/>
                    </a:lnTo>
                    <a:lnTo>
                      <a:pt x="109" y="359"/>
                    </a:lnTo>
                    <a:lnTo>
                      <a:pt x="109" y="363"/>
                    </a:lnTo>
                    <a:lnTo>
                      <a:pt x="107" y="364"/>
                    </a:lnTo>
                    <a:lnTo>
                      <a:pt x="105" y="364"/>
                    </a:lnTo>
                    <a:lnTo>
                      <a:pt x="104" y="366"/>
                    </a:lnTo>
                    <a:lnTo>
                      <a:pt x="102" y="367"/>
                    </a:lnTo>
                    <a:lnTo>
                      <a:pt x="104" y="367"/>
                    </a:lnTo>
                    <a:lnTo>
                      <a:pt x="105" y="367"/>
                    </a:lnTo>
                    <a:lnTo>
                      <a:pt x="107" y="366"/>
                    </a:lnTo>
                    <a:lnTo>
                      <a:pt x="107" y="366"/>
                    </a:lnTo>
                    <a:lnTo>
                      <a:pt x="110" y="363"/>
                    </a:lnTo>
                    <a:lnTo>
                      <a:pt x="112" y="363"/>
                    </a:lnTo>
                    <a:lnTo>
                      <a:pt x="112" y="364"/>
                    </a:lnTo>
                    <a:lnTo>
                      <a:pt x="112" y="366"/>
                    </a:lnTo>
                    <a:lnTo>
                      <a:pt x="110" y="367"/>
                    </a:lnTo>
                    <a:lnTo>
                      <a:pt x="112" y="369"/>
                    </a:lnTo>
                    <a:lnTo>
                      <a:pt x="112" y="370"/>
                    </a:lnTo>
                    <a:lnTo>
                      <a:pt x="112" y="374"/>
                    </a:lnTo>
                    <a:lnTo>
                      <a:pt x="113" y="375"/>
                    </a:lnTo>
                    <a:lnTo>
                      <a:pt x="112" y="378"/>
                    </a:lnTo>
                    <a:lnTo>
                      <a:pt x="112" y="380"/>
                    </a:lnTo>
                    <a:lnTo>
                      <a:pt x="112" y="382"/>
                    </a:lnTo>
                    <a:lnTo>
                      <a:pt x="112" y="382"/>
                    </a:lnTo>
                    <a:lnTo>
                      <a:pt x="112" y="380"/>
                    </a:lnTo>
                    <a:lnTo>
                      <a:pt x="110" y="382"/>
                    </a:lnTo>
                    <a:lnTo>
                      <a:pt x="110" y="385"/>
                    </a:lnTo>
                    <a:lnTo>
                      <a:pt x="112" y="386"/>
                    </a:lnTo>
                    <a:lnTo>
                      <a:pt x="112" y="388"/>
                    </a:lnTo>
                    <a:lnTo>
                      <a:pt x="112" y="388"/>
                    </a:lnTo>
                    <a:lnTo>
                      <a:pt x="110" y="388"/>
                    </a:lnTo>
                    <a:lnTo>
                      <a:pt x="110" y="390"/>
                    </a:lnTo>
                    <a:lnTo>
                      <a:pt x="112" y="391"/>
                    </a:lnTo>
                    <a:lnTo>
                      <a:pt x="113" y="391"/>
                    </a:lnTo>
                    <a:lnTo>
                      <a:pt x="115" y="393"/>
                    </a:lnTo>
                    <a:lnTo>
                      <a:pt x="115" y="394"/>
                    </a:lnTo>
                    <a:lnTo>
                      <a:pt x="113" y="396"/>
                    </a:lnTo>
                    <a:lnTo>
                      <a:pt x="113" y="398"/>
                    </a:lnTo>
                    <a:lnTo>
                      <a:pt x="112" y="399"/>
                    </a:lnTo>
                    <a:lnTo>
                      <a:pt x="110" y="401"/>
                    </a:lnTo>
                    <a:lnTo>
                      <a:pt x="109" y="401"/>
                    </a:lnTo>
                    <a:lnTo>
                      <a:pt x="107" y="401"/>
                    </a:lnTo>
                    <a:lnTo>
                      <a:pt x="107" y="402"/>
                    </a:lnTo>
                    <a:lnTo>
                      <a:pt x="109" y="402"/>
                    </a:lnTo>
                    <a:lnTo>
                      <a:pt x="110" y="402"/>
                    </a:lnTo>
                    <a:lnTo>
                      <a:pt x="112" y="404"/>
                    </a:lnTo>
                    <a:lnTo>
                      <a:pt x="113" y="404"/>
                    </a:lnTo>
                    <a:lnTo>
                      <a:pt x="115" y="406"/>
                    </a:lnTo>
                    <a:lnTo>
                      <a:pt x="115" y="406"/>
                    </a:lnTo>
                    <a:lnTo>
                      <a:pt x="115" y="409"/>
                    </a:lnTo>
                    <a:lnTo>
                      <a:pt x="115" y="412"/>
                    </a:lnTo>
                    <a:lnTo>
                      <a:pt x="113" y="415"/>
                    </a:lnTo>
                    <a:lnTo>
                      <a:pt x="113" y="417"/>
                    </a:lnTo>
                    <a:lnTo>
                      <a:pt x="113" y="418"/>
                    </a:lnTo>
                    <a:lnTo>
                      <a:pt x="112" y="422"/>
                    </a:lnTo>
                    <a:lnTo>
                      <a:pt x="109" y="423"/>
                    </a:lnTo>
                    <a:lnTo>
                      <a:pt x="107" y="423"/>
                    </a:lnTo>
                    <a:lnTo>
                      <a:pt x="105" y="422"/>
                    </a:lnTo>
                    <a:lnTo>
                      <a:pt x="104" y="422"/>
                    </a:lnTo>
                    <a:lnTo>
                      <a:pt x="102" y="423"/>
                    </a:lnTo>
                    <a:lnTo>
                      <a:pt x="101" y="425"/>
                    </a:lnTo>
                    <a:lnTo>
                      <a:pt x="102" y="426"/>
                    </a:lnTo>
                    <a:lnTo>
                      <a:pt x="102" y="426"/>
                    </a:lnTo>
                    <a:lnTo>
                      <a:pt x="107" y="426"/>
                    </a:lnTo>
                    <a:lnTo>
                      <a:pt x="107" y="425"/>
                    </a:lnTo>
                    <a:lnTo>
                      <a:pt x="109" y="425"/>
                    </a:lnTo>
                    <a:lnTo>
                      <a:pt x="109" y="425"/>
                    </a:lnTo>
                    <a:lnTo>
                      <a:pt x="109" y="426"/>
                    </a:lnTo>
                    <a:lnTo>
                      <a:pt x="110" y="428"/>
                    </a:lnTo>
                    <a:lnTo>
                      <a:pt x="109" y="428"/>
                    </a:lnTo>
                    <a:lnTo>
                      <a:pt x="107" y="428"/>
                    </a:lnTo>
                    <a:lnTo>
                      <a:pt x="107" y="429"/>
                    </a:lnTo>
                    <a:lnTo>
                      <a:pt x="107" y="431"/>
                    </a:lnTo>
                    <a:lnTo>
                      <a:pt x="107" y="431"/>
                    </a:lnTo>
                    <a:lnTo>
                      <a:pt x="105" y="433"/>
                    </a:lnTo>
                    <a:lnTo>
                      <a:pt x="102" y="434"/>
                    </a:lnTo>
                    <a:lnTo>
                      <a:pt x="99" y="436"/>
                    </a:lnTo>
                    <a:lnTo>
                      <a:pt x="99" y="437"/>
                    </a:lnTo>
                    <a:lnTo>
                      <a:pt x="101" y="439"/>
                    </a:lnTo>
                    <a:lnTo>
                      <a:pt x="104" y="441"/>
                    </a:lnTo>
                    <a:lnTo>
                      <a:pt x="107" y="439"/>
                    </a:lnTo>
                    <a:lnTo>
                      <a:pt x="110" y="437"/>
                    </a:lnTo>
                    <a:lnTo>
                      <a:pt x="110" y="434"/>
                    </a:lnTo>
                    <a:lnTo>
                      <a:pt x="112" y="433"/>
                    </a:lnTo>
                    <a:lnTo>
                      <a:pt x="113" y="434"/>
                    </a:lnTo>
                    <a:lnTo>
                      <a:pt x="113" y="434"/>
                    </a:lnTo>
                    <a:lnTo>
                      <a:pt x="110" y="439"/>
                    </a:lnTo>
                    <a:lnTo>
                      <a:pt x="107" y="442"/>
                    </a:lnTo>
                    <a:lnTo>
                      <a:pt x="107" y="442"/>
                    </a:lnTo>
                    <a:lnTo>
                      <a:pt x="102" y="442"/>
                    </a:lnTo>
                    <a:lnTo>
                      <a:pt x="101" y="442"/>
                    </a:lnTo>
                    <a:lnTo>
                      <a:pt x="99" y="445"/>
                    </a:lnTo>
                    <a:lnTo>
                      <a:pt x="99" y="444"/>
                    </a:lnTo>
                    <a:lnTo>
                      <a:pt x="96" y="444"/>
                    </a:lnTo>
                    <a:lnTo>
                      <a:pt x="94" y="445"/>
                    </a:lnTo>
                    <a:lnTo>
                      <a:pt x="94" y="447"/>
                    </a:lnTo>
                    <a:lnTo>
                      <a:pt x="94" y="449"/>
                    </a:lnTo>
                    <a:lnTo>
                      <a:pt x="96" y="450"/>
                    </a:lnTo>
                    <a:lnTo>
                      <a:pt x="94" y="452"/>
                    </a:lnTo>
                    <a:lnTo>
                      <a:pt x="96" y="455"/>
                    </a:lnTo>
                    <a:lnTo>
                      <a:pt x="96" y="455"/>
                    </a:lnTo>
                    <a:lnTo>
                      <a:pt x="97" y="453"/>
                    </a:lnTo>
                    <a:lnTo>
                      <a:pt x="97" y="453"/>
                    </a:lnTo>
                    <a:lnTo>
                      <a:pt x="99" y="453"/>
                    </a:lnTo>
                    <a:lnTo>
                      <a:pt x="101" y="455"/>
                    </a:lnTo>
                    <a:lnTo>
                      <a:pt x="99" y="458"/>
                    </a:lnTo>
                    <a:lnTo>
                      <a:pt x="101" y="458"/>
                    </a:lnTo>
                    <a:lnTo>
                      <a:pt x="104" y="460"/>
                    </a:lnTo>
                    <a:lnTo>
                      <a:pt x="107" y="458"/>
                    </a:lnTo>
                    <a:lnTo>
                      <a:pt x="107" y="457"/>
                    </a:lnTo>
                    <a:lnTo>
                      <a:pt x="109" y="457"/>
                    </a:lnTo>
                    <a:lnTo>
                      <a:pt x="110" y="457"/>
                    </a:lnTo>
                    <a:lnTo>
                      <a:pt x="112" y="455"/>
                    </a:lnTo>
                    <a:lnTo>
                      <a:pt x="112" y="453"/>
                    </a:lnTo>
                    <a:lnTo>
                      <a:pt x="112" y="450"/>
                    </a:lnTo>
                    <a:lnTo>
                      <a:pt x="110" y="450"/>
                    </a:lnTo>
                    <a:lnTo>
                      <a:pt x="112" y="450"/>
                    </a:lnTo>
                    <a:lnTo>
                      <a:pt x="113" y="450"/>
                    </a:lnTo>
                    <a:lnTo>
                      <a:pt x="113" y="449"/>
                    </a:lnTo>
                    <a:lnTo>
                      <a:pt x="113" y="445"/>
                    </a:lnTo>
                    <a:lnTo>
                      <a:pt x="115" y="447"/>
                    </a:lnTo>
                    <a:lnTo>
                      <a:pt x="117" y="449"/>
                    </a:lnTo>
                    <a:lnTo>
                      <a:pt x="118" y="449"/>
                    </a:lnTo>
                    <a:lnTo>
                      <a:pt x="120" y="447"/>
                    </a:lnTo>
                    <a:lnTo>
                      <a:pt x="120" y="442"/>
                    </a:lnTo>
                    <a:lnTo>
                      <a:pt x="120" y="441"/>
                    </a:lnTo>
                    <a:lnTo>
                      <a:pt x="118" y="437"/>
                    </a:lnTo>
                    <a:lnTo>
                      <a:pt x="118" y="436"/>
                    </a:lnTo>
                    <a:lnTo>
                      <a:pt x="118" y="431"/>
                    </a:lnTo>
                    <a:lnTo>
                      <a:pt x="120" y="429"/>
                    </a:lnTo>
                    <a:lnTo>
                      <a:pt x="120" y="429"/>
                    </a:lnTo>
                    <a:lnTo>
                      <a:pt x="120" y="431"/>
                    </a:lnTo>
                    <a:lnTo>
                      <a:pt x="118" y="434"/>
                    </a:lnTo>
                    <a:lnTo>
                      <a:pt x="120" y="436"/>
                    </a:lnTo>
                    <a:lnTo>
                      <a:pt x="121" y="439"/>
                    </a:lnTo>
                    <a:lnTo>
                      <a:pt x="120" y="442"/>
                    </a:lnTo>
                    <a:lnTo>
                      <a:pt x="120" y="445"/>
                    </a:lnTo>
                    <a:lnTo>
                      <a:pt x="120" y="449"/>
                    </a:lnTo>
                    <a:lnTo>
                      <a:pt x="121" y="449"/>
                    </a:lnTo>
                    <a:lnTo>
                      <a:pt x="121" y="447"/>
                    </a:lnTo>
                    <a:lnTo>
                      <a:pt x="123" y="445"/>
                    </a:lnTo>
                    <a:lnTo>
                      <a:pt x="123" y="445"/>
                    </a:lnTo>
                    <a:lnTo>
                      <a:pt x="126" y="441"/>
                    </a:lnTo>
                    <a:lnTo>
                      <a:pt x="128" y="441"/>
                    </a:lnTo>
                    <a:lnTo>
                      <a:pt x="129" y="441"/>
                    </a:lnTo>
                    <a:lnTo>
                      <a:pt x="129" y="441"/>
                    </a:lnTo>
                    <a:lnTo>
                      <a:pt x="128" y="442"/>
                    </a:lnTo>
                    <a:lnTo>
                      <a:pt x="126" y="444"/>
                    </a:lnTo>
                    <a:lnTo>
                      <a:pt x="125" y="447"/>
                    </a:lnTo>
                    <a:lnTo>
                      <a:pt x="123" y="449"/>
                    </a:lnTo>
                    <a:lnTo>
                      <a:pt x="123" y="449"/>
                    </a:lnTo>
                    <a:lnTo>
                      <a:pt x="125" y="450"/>
                    </a:lnTo>
                    <a:lnTo>
                      <a:pt x="126" y="450"/>
                    </a:lnTo>
                    <a:lnTo>
                      <a:pt x="128" y="450"/>
                    </a:lnTo>
                    <a:lnTo>
                      <a:pt x="129" y="452"/>
                    </a:lnTo>
                    <a:lnTo>
                      <a:pt x="131" y="453"/>
                    </a:lnTo>
                    <a:lnTo>
                      <a:pt x="133" y="452"/>
                    </a:lnTo>
                    <a:lnTo>
                      <a:pt x="134" y="450"/>
                    </a:lnTo>
                    <a:lnTo>
                      <a:pt x="136" y="450"/>
                    </a:lnTo>
                    <a:lnTo>
                      <a:pt x="137" y="452"/>
                    </a:lnTo>
                    <a:lnTo>
                      <a:pt x="137" y="452"/>
                    </a:lnTo>
                    <a:lnTo>
                      <a:pt x="134" y="453"/>
                    </a:lnTo>
                    <a:lnTo>
                      <a:pt x="129" y="455"/>
                    </a:lnTo>
                    <a:lnTo>
                      <a:pt x="126" y="455"/>
                    </a:lnTo>
                    <a:lnTo>
                      <a:pt x="125" y="457"/>
                    </a:lnTo>
                    <a:lnTo>
                      <a:pt x="123" y="458"/>
                    </a:lnTo>
                    <a:lnTo>
                      <a:pt x="123" y="460"/>
                    </a:lnTo>
                    <a:lnTo>
                      <a:pt x="123" y="460"/>
                    </a:lnTo>
                    <a:lnTo>
                      <a:pt x="126" y="460"/>
                    </a:lnTo>
                    <a:lnTo>
                      <a:pt x="128" y="460"/>
                    </a:lnTo>
                    <a:lnTo>
                      <a:pt x="129" y="460"/>
                    </a:lnTo>
                    <a:lnTo>
                      <a:pt x="131" y="458"/>
                    </a:lnTo>
                    <a:lnTo>
                      <a:pt x="134" y="458"/>
                    </a:lnTo>
                    <a:lnTo>
                      <a:pt x="136" y="458"/>
                    </a:lnTo>
                    <a:lnTo>
                      <a:pt x="134" y="460"/>
                    </a:lnTo>
                    <a:lnTo>
                      <a:pt x="133" y="460"/>
                    </a:lnTo>
                    <a:lnTo>
                      <a:pt x="131" y="461"/>
                    </a:lnTo>
                    <a:lnTo>
                      <a:pt x="129" y="461"/>
                    </a:lnTo>
                    <a:lnTo>
                      <a:pt x="128" y="461"/>
                    </a:lnTo>
                    <a:lnTo>
                      <a:pt x="126" y="465"/>
                    </a:lnTo>
                    <a:lnTo>
                      <a:pt x="125" y="466"/>
                    </a:lnTo>
                    <a:lnTo>
                      <a:pt x="123" y="468"/>
                    </a:lnTo>
                    <a:lnTo>
                      <a:pt x="125" y="468"/>
                    </a:lnTo>
                    <a:lnTo>
                      <a:pt x="125" y="468"/>
                    </a:lnTo>
                    <a:lnTo>
                      <a:pt x="129" y="465"/>
                    </a:lnTo>
                    <a:lnTo>
                      <a:pt x="129" y="465"/>
                    </a:lnTo>
                    <a:lnTo>
                      <a:pt x="131" y="465"/>
                    </a:lnTo>
                    <a:lnTo>
                      <a:pt x="133" y="463"/>
                    </a:lnTo>
                    <a:lnTo>
                      <a:pt x="134" y="463"/>
                    </a:lnTo>
                    <a:lnTo>
                      <a:pt x="136" y="465"/>
                    </a:lnTo>
                    <a:lnTo>
                      <a:pt x="136" y="466"/>
                    </a:lnTo>
                    <a:lnTo>
                      <a:pt x="136" y="468"/>
                    </a:lnTo>
                    <a:lnTo>
                      <a:pt x="133" y="466"/>
                    </a:lnTo>
                    <a:lnTo>
                      <a:pt x="133" y="466"/>
                    </a:lnTo>
                    <a:lnTo>
                      <a:pt x="129" y="468"/>
                    </a:lnTo>
                    <a:lnTo>
                      <a:pt x="128" y="469"/>
                    </a:lnTo>
                    <a:lnTo>
                      <a:pt x="128" y="471"/>
                    </a:lnTo>
                    <a:lnTo>
                      <a:pt x="131" y="471"/>
                    </a:lnTo>
                    <a:lnTo>
                      <a:pt x="133" y="471"/>
                    </a:lnTo>
                    <a:lnTo>
                      <a:pt x="134" y="469"/>
                    </a:lnTo>
                    <a:lnTo>
                      <a:pt x="136" y="469"/>
                    </a:lnTo>
                    <a:lnTo>
                      <a:pt x="137" y="473"/>
                    </a:lnTo>
                    <a:lnTo>
                      <a:pt x="137" y="474"/>
                    </a:lnTo>
                    <a:lnTo>
                      <a:pt x="136" y="474"/>
                    </a:lnTo>
                    <a:lnTo>
                      <a:pt x="131" y="473"/>
                    </a:lnTo>
                    <a:lnTo>
                      <a:pt x="128" y="471"/>
                    </a:lnTo>
                    <a:lnTo>
                      <a:pt x="128" y="473"/>
                    </a:lnTo>
                    <a:lnTo>
                      <a:pt x="128" y="474"/>
                    </a:lnTo>
                    <a:lnTo>
                      <a:pt x="131" y="476"/>
                    </a:lnTo>
                    <a:lnTo>
                      <a:pt x="134" y="479"/>
                    </a:lnTo>
                    <a:lnTo>
                      <a:pt x="134" y="482"/>
                    </a:lnTo>
                    <a:lnTo>
                      <a:pt x="133" y="482"/>
                    </a:lnTo>
                    <a:lnTo>
                      <a:pt x="131" y="479"/>
                    </a:lnTo>
                    <a:lnTo>
                      <a:pt x="131" y="479"/>
                    </a:lnTo>
                    <a:lnTo>
                      <a:pt x="129" y="479"/>
                    </a:lnTo>
                    <a:lnTo>
                      <a:pt x="131" y="482"/>
                    </a:lnTo>
                    <a:lnTo>
                      <a:pt x="134" y="484"/>
                    </a:lnTo>
                    <a:lnTo>
                      <a:pt x="137" y="487"/>
                    </a:lnTo>
                    <a:lnTo>
                      <a:pt x="137" y="487"/>
                    </a:lnTo>
                    <a:lnTo>
                      <a:pt x="136" y="487"/>
                    </a:lnTo>
                    <a:lnTo>
                      <a:pt x="136" y="488"/>
                    </a:lnTo>
                    <a:lnTo>
                      <a:pt x="134" y="488"/>
                    </a:lnTo>
                    <a:lnTo>
                      <a:pt x="131" y="487"/>
                    </a:lnTo>
                    <a:lnTo>
                      <a:pt x="131" y="487"/>
                    </a:lnTo>
                    <a:lnTo>
                      <a:pt x="131" y="487"/>
                    </a:lnTo>
                    <a:lnTo>
                      <a:pt x="134" y="490"/>
                    </a:lnTo>
                    <a:lnTo>
                      <a:pt x="136" y="492"/>
                    </a:lnTo>
                    <a:lnTo>
                      <a:pt x="136" y="492"/>
                    </a:lnTo>
                    <a:lnTo>
                      <a:pt x="137" y="492"/>
                    </a:lnTo>
                    <a:lnTo>
                      <a:pt x="139" y="492"/>
                    </a:lnTo>
                    <a:lnTo>
                      <a:pt x="137" y="493"/>
                    </a:lnTo>
                    <a:lnTo>
                      <a:pt x="136" y="495"/>
                    </a:lnTo>
                    <a:lnTo>
                      <a:pt x="133" y="493"/>
                    </a:lnTo>
                    <a:lnTo>
                      <a:pt x="131" y="492"/>
                    </a:lnTo>
                    <a:lnTo>
                      <a:pt x="128" y="490"/>
                    </a:lnTo>
                    <a:lnTo>
                      <a:pt x="126" y="487"/>
                    </a:lnTo>
                    <a:lnTo>
                      <a:pt x="125" y="482"/>
                    </a:lnTo>
                    <a:lnTo>
                      <a:pt x="123" y="481"/>
                    </a:lnTo>
                    <a:lnTo>
                      <a:pt x="121" y="481"/>
                    </a:lnTo>
                    <a:lnTo>
                      <a:pt x="120" y="479"/>
                    </a:lnTo>
                    <a:lnTo>
                      <a:pt x="118" y="479"/>
                    </a:lnTo>
                    <a:lnTo>
                      <a:pt x="115" y="477"/>
                    </a:lnTo>
                    <a:lnTo>
                      <a:pt x="115" y="477"/>
                    </a:lnTo>
                    <a:lnTo>
                      <a:pt x="112" y="477"/>
                    </a:lnTo>
                    <a:lnTo>
                      <a:pt x="110" y="476"/>
                    </a:lnTo>
                    <a:lnTo>
                      <a:pt x="107" y="474"/>
                    </a:lnTo>
                    <a:lnTo>
                      <a:pt x="104" y="474"/>
                    </a:lnTo>
                    <a:lnTo>
                      <a:pt x="102" y="473"/>
                    </a:lnTo>
                    <a:lnTo>
                      <a:pt x="102" y="474"/>
                    </a:lnTo>
                    <a:lnTo>
                      <a:pt x="99" y="474"/>
                    </a:lnTo>
                    <a:lnTo>
                      <a:pt x="96" y="477"/>
                    </a:lnTo>
                    <a:lnTo>
                      <a:pt x="96" y="479"/>
                    </a:lnTo>
                    <a:lnTo>
                      <a:pt x="97" y="479"/>
                    </a:lnTo>
                    <a:lnTo>
                      <a:pt x="99" y="482"/>
                    </a:lnTo>
                    <a:lnTo>
                      <a:pt x="101" y="485"/>
                    </a:lnTo>
                    <a:lnTo>
                      <a:pt x="99" y="487"/>
                    </a:lnTo>
                    <a:lnTo>
                      <a:pt x="102" y="488"/>
                    </a:lnTo>
                    <a:lnTo>
                      <a:pt x="107" y="490"/>
                    </a:lnTo>
                    <a:lnTo>
                      <a:pt x="112" y="492"/>
                    </a:lnTo>
                    <a:lnTo>
                      <a:pt x="115" y="495"/>
                    </a:lnTo>
                    <a:lnTo>
                      <a:pt x="115" y="496"/>
                    </a:lnTo>
                    <a:lnTo>
                      <a:pt x="115" y="498"/>
                    </a:lnTo>
                    <a:lnTo>
                      <a:pt x="117" y="500"/>
                    </a:lnTo>
                    <a:lnTo>
                      <a:pt x="120" y="500"/>
                    </a:lnTo>
                    <a:lnTo>
                      <a:pt x="121" y="501"/>
                    </a:lnTo>
                    <a:lnTo>
                      <a:pt x="123" y="501"/>
                    </a:lnTo>
                    <a:lnTo>
                      <a:pt x="125" y="501"/>
                    </a:lnTo>
                    <a:lnTo>
                      <a:pt x="126" y="503"/>
                    </a:lnTo>
                    <a:lnTo>
                      <a:pt x="128" y="503"/>
                    </a:lnTo>
                    <a:lnTo>
                      <a:pt x="129" y="501"/>
                    </a:lnTo>
                    <a:lnTo>
                      <a:pt x="131" y="503"/>
                    </a:lnTo>
                    <a:lnTo>
                      <a:pt x="134" y="503"/>
                    </a:lnTo>
                    <a:lnTo>
                      <a:pt x="136" y="501"/>
                    </a:lnTo>
                    <a:lnTo>
                      <a:pt x="139" y="501"/>
                    </a:lnTo>
                    <a:lnTo>
                      <a:pt x="139" y="503"/>
                    </a:lnTo>
                    <a:lnTo>
                      <a:pt x="141" y="504"/>
                    </a:lnTo>
                    <a:lnTo>
                      <a:pt x="137" y="504"/>
                    </a:lnTo>
                    <a:lnTo>
                      <a:pt x="136" y="504"/>
                    </a:lnTo>
                    <a:lnTo>
                      <a:pt x="136" y="506"/>
                    </a:lnTo>
                    <a:lnTo>
                      <a:pt x="137" y="506"/>
                    </a:lnTo>
                    <a:lnTo>
                      <a:pt x="139" y="508"/>
                    </a:lnTo>
                    <a:lnTo>
                      <a:pt x="137" y="509"/>
                    </a:lnTo>
                    <a:lnTo>
                      <a:pt x="137" y="509"/>
                    </a:lnTo>
                    <a:lnTo>
                      <a:pt x="136" y="511"/>
                    </a:lnTo>
                    <a:lnTo>
                      <a:pt x="134" y="512"/>
                    </a:lnTo>
                    <a:lnTo>
                      <a:pt x="131" y="512"/>
                    </a:lnTo>
                    <a:lnTo>
                      <a:pt x="131" y="514"/>
                    </a:lnTo>
                    <a:lnTo>
                      <a:pt x="131" y="514"/>
                    </a:lnTo>
                    <a:lnTo>
                      <a:pt x="134" y="514"/>
                    </a:lnTo>
                    <a:lnTo>
                      <a:pt x="136" y="516"/>
                    </a:lnTo>
                    <a:lnTo>
                      <a:pt x="136" y="517"/>
                    </a:lnTo>
                    <a:lnTo>
                      <a:pt x="134" y="517"/>
                    </a:lnTo>
                    <a:lnTo>
                      <a:pt x="133" y="517"/>
                    </a:lnTo>
                    <a:lnTo>
                      <a:pt x="131" y="517"/>
                    </a:lnTo>
                    <a:lnTo>
                      <a:pt x="131" y="517"/>
                    </a:lnTo>
                    <a:lnTo>
                      <a:pt x="128" y="520"/>
                    </a:lnTo>
                    <a:lnTo>
                      <a:pt x="126" y="520"/>
                    </a:lnTo>
                    <a:lnTo>
                      <a:pt x="126" y="522"/>
                    </a:lnTo>
                    <a:lnTo>
                      <a:pt x="126" y="524"/>
                    </a:lnTo>
                    <a:lnTo>
                      <a:pt x="128" y="524"/>
                    </a:lnTo>
                    <a:lnTo>
                      <a:pt x="129" y="524"/>
                    </a:lnTo>
                    <a:lnTo>
                      <a:pt x="131" y="524"/>
                    </a:lnTo>
                    <a:lnTo>
                      <a:pt x="131" y="524"/>
                    </a:lnTo>
                    <a:lnTo>
                      <a:pt x="133" y="525"/>
                    </a:lnTo>
                    <a:lnTo>
                      <a:pt x="133" y="525"/>
                    </a:lnTo>
                    <a:lnTo>
                      <a:pt x="134" y="525"/>
                    </a:lnTo>
                    <a:lnTo>
                      <a:pt x="134" y="527"/>
                    </a:lnTo>
                    <a:lnTo>
                      <a:pt x="133" y="527"/>
                    </a:lnTo>
                    <a:lnTo>
                      <a:pt x="129" y="527"/>
                    </a:lnTo>
                    <a:lnTo>
                      <a:pt x="129" y="528"/>
                    </a:lnTo>
                    <a:lnTo>
                      <a:pt x="133" y="528"/>
                    </a:lnTo>
                    <a:lnTo>
                      <a:pt x="134" y="530"/>
                    </a:lnTo>
                    <a:lnTo>
                      <a:pt x="136" y="532"/>
                    </a:lnTo>
                    <a:lnTo>
                      <a:pt x="134" y="532"/>
                    </a:lnTo>
                    <a:lnTo>
                      <a:pt x="133" y="530"/>
                    </a:lnTo>
                    <a:lnTo>
                      <a:pt x="133" y="532"/>
                    </a:lnTo>
                    <a:lnTo>
                      <a:pt x="131" y="532"/>
                    </a:lnTo>
                    <a:lnTo>
                      <a:pt x="129" y="530"/>
                    </a:lnTo>
                    <a:lnTo>
                      <a:pt x="128" y="530"/>
                    </a:lnTo>
                    <a:lnTo>
                      <a:pt x="126" y="530"/>
                    </a:lnTo>
                    <a:lnTo>
                      <a:pt x="126" y="528"/>
                    </a:lnTo>
                    <a:lnTo>
                      <a:pt x="126" y="528"/>
                    </a:lnTo>
                    <a:lnTo>
                      <a:pt x="125" y="525"/>
                    </a:lnTo>
                    <a:lnTo>
                      <a:pt x="123" y="525"/>
                    </a:lnTo>
                    <a:lnTo>
                      <a:pt x="123" y="525"/>
                    </a:lnTo>
                    <a:lnTo>
                      <a:pt x="123" y="528"/>
                    </a:lnTo>
                    <a:lnTo>
                      <a:pt x="121" y="533"/>
                    </a:lnTo>
                    <a:lnTo>
                      <a:pt x="120" y="535"/>
                    </a:lnTo>
                    <a:lnTo>
                      <a:pt x="120" y="536"/>
                    </a:lnTo>
                    <a:lnTo>
                      <a:pt x="121" y="536"/>
                    </a:lnTo>
                    <a:lnTo>
                      <a:pt x="125" y="535"/>
                    </a:lnTo>
                    <a:lnTo>
                      <a:pt x="125" y="535"/>
                    </a:lnTo>
                    <a:lnTo>
                      <a:pt x="123" y="536"/>
                    </a:lnTo>
                    <a:lnTo>
                      <a:pt x="121" y="538"/>
                    </a:lnTo>
                    <a:lnTo>
                      <a:pt x="121" y="538"/>
                    </a:lnTo>
                    <a:lnTo>
                      <a:pt x="120" y="540"/>
                    </a:lnTo>
                    <a:lnTo>
                      <a:pt x="120" y="541"/>
                    </a:lnTo>
                    <a:lnTo>
                      <a:pt x="117" y="541"/>
                    </a:lnTo>
                    <a:lnTo>
                      <a:pt x="113" y="541"/>
                    </a:lnTo>
                    <a:lnTo>
                      <a:pt x="112" y="541"/>
                    </a:lnTo>
                    <a:lnTo>
                      <a:pt x="110" y="540"/>
                    </a:lnTo>
                    <a:lnTo>
                      <a:pt x="107" y="540"/>
                    </a:lnTo>
                    <a:lnTo>
                      <a:pt x="105" y="541"/>
                    </a:lnTo>
                    <a:lnTo>
                      <a:pt x="102" y="543"/>
                    </a:lnTo>
                    <a:lnTo>
                      <a:pt x="99" y="543"/>
                    </a:lnTo>
                    <a:lnTo>
                      <a:pt x="99" y="544"/>
                    </a:lnTo>
                    <a:lnTo>
                      <a:pt x="102" y="543"/>
                    </a:lnTo>
                    <a:lnTo>
                      <a:pt x="104" y="543"/>
                    </a:lnTo>
                    <a:lnTo>
                      <a:pt x="102" y="544"/>
                    </a:lnTo>
                    <a:lnTo>
                      <a:pt x="101" y="546"/>
                    </a:lnTo>
                    <a:lnTo>
                      <a:pt x="102" y="546"/>
                    </a:lnTo>
                    <a:lnTo>
                      <a:pt x="104" y="548"/>
                    </a:lnTo>
                    <a:lnTo>
                      <a:pt x="105" y="549"/>
                    </a:lnTo>
                    <a:lnTo>
                      <a:pt x="107" y="549"/>
                    </a:lnTo>
                    <a:lnTo>
                      <a:pt x="110" y="549"/>
                    </a:lnTo>
                    <a:lnTo>
                      <a:pt x="110" y="549"/>
                    </a:lnTo>
                    <a:lnTo>
                      <a:pt x="113" y="549"/>
                    </a:lnTo>
                    <a:lnTo>
                      <a:pt x="115" y="548"/>
                    </a:lnTo>
                    <a:lnTo>
                      <a:pt x="113" y="546"/>
                    </a:lnTo>
                    <a:lnTo>
                      <a:pt x="112" y="546"/>
                    </a:lnTo>
                    <a:lnTo>
                      <a:pt x="113" y="544"/>
                    </a:lnTo>
                    <a:lnTo>
                      <a:pt x="117" y="544"/>
                    </a:lnTo>
                    <a:lnTo>
                      <a:pt x="118" y="544"/>
                    </a:lnTo>
                    <a:lnTo>
                      <a:pt x="120" y="544"/>
                    </a:lnTo>
                    <a:lnTo>
                      <a:pt x="120" y="544"/>
                    </a:lnTo>
                    <a:lnTo>
                      <a:pt x="120" y="544"/>
                    </a:lnTo>
                    <a:lnTo>
                      <a:pt x="118" y="548"/>
                    </a:lnTo>
                    <a:lnTo>
                      <a:pt x="118" y="549"/>
                    </a:lnTo>
                    <a:lnTo>
                      <a:pt x="115" y="549"/>
                    </a:lnTo>
                    <a:lnTo>
                      <a:pt x="115" y="551"/>
                    </a:lnTo>
                    <a:lnTo>
                      <a:pt x="115" y="552"/>
                    </a:lnTo>
                    <a:lnTo>
                      <a:pt x="121" y="557"/>
                    </a:lnTo>
                    <a:lnTo>
                      <a:pt x="123" y="559"/>
                    </a:lnTo>
                    <a:lnTo>
                      <a:pt x="123" y="560"/>
                    </a:lnTo>
                    <a:lnTo>
                      <a:pt x="121" y="560"/>
                    </a:lnTo>
                    <a:lnTo>
                      <a:pt x="121" y="559"/>
                    </a:lnTo>
                    <a:lnTo>
                      <a:pt x="118" y="557"/>
                    </a:lnTo>
                    <a:lnTo>
                      <a:pt x="115" y="555"/>
                    </a:lnTo>
                    <a:lnTo>
                      <a:pt x="115" y="555"/>
                    </a:lnTo>
                    <a:lnTo>
                      <a:pt x="112" y="555"/>
                    </a:lnTo>
                    <a:lnTo>
                      <a:pt x="110" y="555"/>
                    </a:lnTo>
                    <a:lnTo>
                      <a:pt x="109" y="555"/>
                    </a:lnTo>
                    <a:lnTo>
                      <a:pt x="104" y="552"/>
                    </a:lnTo>
                    <a:lnTo>
                      <a:pt x="104" y="551"/>
                    </a:lnTo>
                    <a:lnTo>
                      <a:pt x="102" y="549"/>
                    </a:lnTo>
                    <a:lnTo>
                      <a:pt x="101" y="549"/>
                    </a:lnTo>
                    <a:lnTo>
                      <a:pt x="102" y="552"/>
                    </a:lnTo>
                    <a:lnTo>
                      <a:pt x="102" y="554"/>
                    </a:lnTo>
                    <a:lnTo>
                      <a:pt x="102" y="554"/>
                    </a:lnTo>
                    <a:lnTo>
                      <a:pt x="99" y="552"/>
                    </a:lnTo>
                    <a:lnTo>
                      <a:pt x="97" y="548"/>
                    </a:lnTo>
                    <a:lnTo>
                      <a:pt x="94" y="548"/>
                    </a:lnTo>
                    <a:lnTo>
                      <a:pt x="93" y="548"/>
                    </a:lnTo>
                    <a:lnTo>
                      <a:pt x="93" y="549"/>
                    </a:lnTo>
                    <a:lnTo>
                      <a:pt x="94" y="549"/>
                    </a:lnTo>
                    <a:lnTo>
                      <a:pt x="96" y="552"/>
                    </a:lnTo>
                    <a:lnTo>
                      <a:pt x="99" y="555"/>
                    </a:lnTo>
                    <a:lnTo>
                      <a:pt x="101" y="555"/>
                    </a:lnTo>
                    <a:lnTo>
                      <a:pt x="101" y="555"/>
                    </a:lnTo>
                    <a:lnTo>
                      <a:pt x="104" y="557"/>
                    </a:lnTo>
                    <a:lnTo>
                      <a:pt x="104" y="557"/>
                    </a:lnTo>
                    <a:lnTo>
                      <a:pt x="99" y="557"/>
                    </a:lnTo>
                    <a:lnTo>
                      <a:pt x="97" y="555"/>
                    </a:lnTo>
                    <a:lnTo>
                      <a:pt x="94" y="554"/>
                    </a:lnTo>
                    <a:lnTo>
                      <a:pt x="94" y="554"/>
                    </a:lnTo>
                    <a:lnTo>
                      <a:pt x="93" y="555"/>
                    </a:lnTo>
                    <a:lnTo>
                      <a:pt x="93" y="557"/>
                    </a:lnTo>
                    <a:lnTo>
                      <a:pt x="91" y="559"/>
                    </a:lnTo>
                    <a:lnTo>
                      <a:pt x="91" y="559"/>
                    </a:lnTo>
                    <a:lnTo>
                      <a:pt x="91" y="560"/>
                    </a:lnTo>
                    <a:lnTo>
                      <a:pt x="90" y="562"/>
                    </a:lnTo>
                    <a:lnTo>
                      <a:pt x="88" y="562"/>
                    </a:lnTo>
                    <a:lnTo>
                      <a:pt x="85" y="565"/>
                    </a:lnTo>
                    <a:lnTo>
                      <a:pt x="85" y="567"/>
                    </a:lnTo>
                    <a:lnTo>
                      <a:pt x="86" y="567"/>
                    </a:lnTo>
                    <a:lnTo>
                      <a:pt x="88" y="567"/>
                    </a:lnTo>
                    <a:lnTo>
                      <a:pt x="91" y="563"/>
                    </a:lnTo>
                    <a:lnTo>
                      <a:pt x="93" y="562"/>
                    </a:lnTo>
                    <a:lnTo>
                      <a:pt x="94" y="562"/>
                    </a:lnTo>
                    <a:lnTo>
                      <a:pt x="97" y="562"/>
                    </a:lnTo>
                    <a:lnTo>
                      <a:pt x="99" y="560"/>
                    </a:lnTo>
                    <a:lnTo>
                      <a:pt x="101" y="560"/>
                    </a:lnTo>
                    <a:lnTo>
                      <a:pt x="101" y="562"/>
                    </a:lnTo>
                    <a:lnTo>
                      <a:pt x="102" y="562"/>
                    </a:lnTo>
                    <a:lnTo>
                      <a:pt x="104" y="562"/>
                    </a:lnTo>
                    <a:lnTo>
                      <a:pt x="107" y="565"/>
                    </a:lnTo>
                    <a:lnTo>
                      <a:pt x="109" y="567"/>
                    </a:lnTo>
                    <a:lnTo>
                      <a:pt x="110" y="565"/>
                    </a:lnTo>
                    <a:lnTo>
                      <a:pt x="112" y="563"/>
                    </a:lnTo>
                    <a:lnTo>
                      <a:pt x="112" y="562"/>
                    </a:lnTo>
                    <a:lnTo>
                      <a:pt x="112" y="560"/>
                    </a:lnTo>
                    <a:lnTo>
                      <a:pt x="112" y="559"/>
                    </a:lnTo>
                    <a:lnTo>
                      <a:pt x="112" y="559"/>
                    </a:lnTo>
                    <a:lnTo>
                      <a:pt x="113" y="559"/>
                    </a:lnTo>
                    <a:lnTo>
                      <a:pt x="115" y="559"/>
                    </a:lnTo>
                    <a:lnTo>
                      <a:pt x="117" y="559"/>
                    </a:lnTo>
                    <a:lnTo>
                      <a:pt x="117" y="560"/>
                    </a:lnTo>
                    <a:lnTo>
                      <a:pt x="117" y="560"/>
                    </a:lnTo>
                    <a:lnTo>
                      <a:pt x="115" y="560"/>
                    </a:lnTo>
                    <a:lnTo>
                      <a:pt x="113" y="562"/>
                    </a:lnTo>
                    <a:lnTo>
                      <a:pt x="113" y="563"/>
                    </a:lnTo>
                    <a:lnTo>
                      <a:pt x="115" y="563"/>
                    </a:lnTo>
                    <a:lnTo>
                      <a:pt x="120" y="563"/>
                    </a:lnTo>
                    <a:lnTo>
                      <a:pt x="120" y="563"/>
                    </a:lnTo>
                    <a:lnTo>
                      <a:pt x="120" y="562"/>
                    </a:lnTo>
                    <a:lnTo>
                      <a:pt x="120" y="562"/>
                    </a:lnTo>
                    <a:lnTo>
                      <a:pt x="121" y="560"/>
                    </a:lnTo>
                    <a:lnTo>
                      <a:pt x="125" y="562"/>
                    </a:lnTo>
                    <a:lnTo>
                      <a:pt x="125" y="563"/>
                    </a:lnTo>
                    <a:lnTo>
                      <a:pt x="123" y="565"/>
                    </a:lnTo>
                    <a:lnTo>
                      <a:pt x="120" y="567"/>
                    </a:lnTo>
                    <a:lnTo>
                      <a:pt x="115" y="565"/>
                    </a:lnTo>
                    <a:lnTo>
                      <a:pt x="115" y="567"/>
                    </a:lnTo>
                    <a:lnTo>
                      <a:pt x="113" y="567"/>
                    </a:lnTo>
                    <a:lnTo>
                      <a:pt x="117" y="571"/>
                    </a:lnTo>
                    <a:lnTo>
                      <a:pt x="120" y="573"/>
                    </a:lnTo>
                    <a:lnTo>
                      <a:pt x="121" y="573"/>
                    </a:lnTo>
                    <a:lnTo>
                      <a:pt x="123" y="571"/>
                    </a:lnTo>
                    <a:lnTo>
                      <a:pt x="125" y="571"/>
                    </a:lnTo>
                    <a:lnTo>
                      <a:pt x="126" y="573"/>
                    </a:lnTo>
                    <a:lnTo>
                      <a:pt x="125" y="573"/>
                    </a:lnTo>
                    <a:lnTo>
                      <a:pt x="123" y="573"/>
                    </a:lnTo>
                    <a:lnTo>
                      <a:pt x="121" y="575"/>
                    </a:lnTo>
                    <a:lnTo>
                      <a:pt x="118" y="573"/>
                    </a:lnTo>
                    <a:lnTo>
                      <a:pt x="115" y="571"/>
                    </a:lnTo>
                    <a:lnTo>
                      <a:pt x="112" y="568"/>
                    </a:lnTo>
                    <a:lnTo>
                      <a:pt x="110" y="568"/>
                    </a:lnTo>
                    <a:lnTo>
                      <a:pt x="107" y="568"/>
                    </a:lnTo>
                    <a:lnTo>
                      <a:pt x="104" y="565"/>
                    </a:lnTo>
                    <a:lnTo>
                      <a:pt x="102" y="565"/>
                    </a:lnTo>
                    <a:lnTo>
                      <a:pt x="101" y="563"/>
                    </a:lnTo>
                    <a:lnTo>
                      <a:pt x="99" y="563"/>
                    </a:lnTo>
                    <a:lnTo>
                      <a:pt x="97" y="565"/>
                    </a:lnTo>
                    <a:lnTo>
                      <a:pt x="96" y="565"/>
                    </a:lnTo>
                    <a:lnTo>
                      <a:pt x="94" y="563"/>
                    </a:lnTo>
                    <a:lnTo>
                      <a:pt x="93" y="563"/>
                    </a:lnTo>
                    <a:lnTo>
                      <a:pt x="91" y="565"/>
                    </a:lnTo>
                    <a:lnTo>
                      <a:pt x="90" y="568"/>
                    </a:lnTo>
                    <a:lnTo>
                      <a:pt x="86" y="568"/>
                    </a:lnTo>
                    <a:lnTo>
                      <a:pt x="85" y="570"/>
                    </a:lnTo>
                    <a:lnTo>
                      <a:pt x="83" y="571"/>
                    </a:lnTo>
                    <a:lnTo>
                      <a:pt x="82" y="573"/>
                    </a:lnTo>
                    <a:lnTo>
                      <a:pt x="82" y="576"/>
                    </a:lnTo>
                    <a:lnTo>
                      <a:pt x="82" y="576"/>
                    </a:lnTo>
                    <a:lnTo>
                      <a:pt x="83" y="575"/>
                    </a:lnTo>
                    <a:lnTo>
                      <a:pt x="86" y="575"/>
                    </a:lnTo>
                    <a:lnTo>
                      <a:pt x="88" y="575"/>
                    </a:lnTo>
                    <a:lnTo>
                      <a:pt x="88" y="575"/>
                    </a:lnTo>
                    <a:lnTo>
                      <a:pt x="91" y="575"/>
                    </a:lnTo>
                    <a:lnTo>
                      <a:pt x="96" y="575"/>
                    </a:lnTo>
                    <a:lnTo>
                      <a:pt x="101" y="575"/>
                    </a:lnTo>
                    <a:lnTo>
                      <a:pt x="104" y="575"/>
                    </a:lnTo>
                    <a:lnTo>
                      <a:pt x="104" y="576"/>
                    </a:lnTo>
                    <a:lnTo>
                      <a:pt x="102" y="578"/>
                    </a:lnTo>
                    <a:lnTo>
                      <a:pt x="99" y="576"/>
                    </a:lnTo>
                    <a:lnTo>
                      <a:pt x="97" y="578"/>
                    </a:lnTo>
                    <a:lnTo>
                      <a:pt x="88" y="576"/>
                    </a:lnTo>
                    <a:lnTo>
                      <a:pt x="85" y="576"/>
                    </a:lnTo>
                    <a:lnTo>
                      <a:pt x="85" y="578"/>
                    </a:lnTo>
                    <a:lnTo>
                      <a:pt x="80" y="578"/>
                    </a:lnTo>
                    <a:lnTo>
                      <a:pt x="80" y="579"/>
                    </a:lnTo>
                    <a:lnTo>
                      <a:pt x="82" y="579"/>
                    </a:lnTo>
                    <a:lnTo>
                      <a:pt x="83" y="579"/>
                    </a:lnTo>
                    <a:lnTo>
                      <a:pt x="85" y="581"/>
                    </a:lnTo>
                    <a:lnTo>
                      <a:pt x="83" y="581"/>
                    </a:lnTo>
                    <a:lnTo>
                      <a:pt x="82" y="581"/>
                    </a:lnTo>
                    <a:lnTo>
                      <a:pt x="78" y="581"/>
                    </a:lnTo>
                    <a:lnTo>
                      <a:pt x="78" y="581"/>
                    </a:lnTo>
                    <a:lnTo>
                      <a:pt x="80" y="583"/>
                    </a:lnTo>
                    <a:lnTo>
                      <a:pt x="83" y="583"/>
                    </a:lnTo>
                    <a:lnTo>
                      <a:pt x="90" y="584"/>
                    </a:lnTo>
                    <a:lnTo>
                      <a:pt x="91" y="584"/>
                    </a:lnTo>
                    <a:lnTo>
                      <a:pt x="91" y="584"/>
                    </a:lnTo>
                    <a:lnTo>
                      <a:pt x="93" y="584"/>
                    </a:lnTo>
                    <a:lnTo>
                      <a:pt x="94" y="584"/>
                    </a:lnTo>
                    <a:lnTo>
                      <a:pt x="94" y="586"/>
                    </a:lnTo>
                    <a:lnTo>
                      <a:pt x="94" y="587"/>
                    </a:lnTo>
                    <a:lnTo>
                      <a:pt x="93" y="589"/>
                    </a:lnTo>
                    <a:lnTo>
                      <a:pt x="91" y="587"/>
                    </a:lnTo>
                    <a:lnTo>
                      <a:pt x="90" y="589"/>
                    </a:lnTo>
                    <a:lnTo>
                      <a:pt x="90" y="587"/>
                    </a:lnTo>
                    <a:lnTo>
                      <a:pt x="88" y="589"/>
                    </a:lnTo>
                    <a:lnTo>
                      <a:pt x="86" y="589"/>
                    </a:lnTo>
                    <a:lnTo>
                      <a:pt x="88" y="591"/>
                    </a:lnTo>
                    <a:lnTo>
                      <a:pt x="88" y="591"/>
                    </a:lnTo>
                    <a:lnTo>
                      <a:pt x="91" y="591"/>
                    </a:lnTo>
                    <a:lnTo>
                      <a:pt x="91" y="592"/>
                    </a:lnTo>
                    <a:lnTo>
                      <a:pt x="88" y="592"/>
                    </a:lnTo>
                    <a:lnTo>
                      <a:pt x="86" y="592"/>
                    </a:lnTo>
                    <a:lnTo>
                      <a:pt x="83" y="591"/>
                    </a:lnTo>
                    <a:lnTo>
                      <a:pt x="82" y="591"/>
                    </a:lnTo>
                    <a:lnTo>
                      <a:pt x="82" y="592"/>
                    </a:lnTo>
                    <a:lnTo>
                      <a:pt x="82" y="594"/>
                    </a:lnTo>
                    <a:lnTo>
                      <a:pt x="83" y="595"/>
                    </a:lnTo>
                    <a:lnTo>
                      <a:pt x="85" y="594"/>
                    </a:lnTo>
                    <a:lnTo>
                      <a:pt x="88" y="594"/>
                    </a:lnTo>
                    <a:lnTo>
                      <a:pt x="90" y="595"/>
                    </a:lnTo>
                    <a:lnTo>
                      <a:pt x="90" y="597"/>
                    </a:lnTo>
                    <a:lnTo>
                      <a:pt x="88" y="597"/>
                    </a:lnTo>
                    <a:lnTo>
                      <a:pt x="85" y="597"/>
                    </a:lnTo>
                    <a:lnTo>
                      <a:pt x="83" y="597"/>
                    </a:lnTo>
                    <a:lnTo>
                      <a:pt x="80" y="595"/>
                    </a:lnTo>
                    <a:lnTo>
                      <a:pt x="78" y="595"/>
                    </a:lnTo>
                    <a:lnTo>
                      <a:pt x="77" y="597"/>
                    </a:lnTo>
                    <a:lnTo>
                      <a:pt x="78" y="602"/>
                    </a:lnTo>
                    <a:lnTo>
                      <a:pt x="77" y="603"/>
                    </a:lnTo>
                    <a:lnTo>
                      <a:pt x="77" y="605"/>
                    </a:lnTo>
                    <a:lnTo>
                      <a:pt x="80" y="605"/>
                    </a:lnTo>
                    <a:lnTo>
                      <a:pt x="85" y="602"/>
                    </a:lnTo>
                    <a:lnTo>
                      <a:pt x="86" y="602"/>
                    </a:lnTo>
                    <a:lnTo>
                      <a:pt x="91" y="600"/>
                    </a:lnTo>
                    <a:lnTo>
                      <a:pt x="93" y="599"/>
                    </a:lnTo>
                    <a:lnTo>
                      <a:pt x="96" y="595"/>
                    </a:lnTo>
                    <a:lnTo>
                      <a:pt x="99" y="592"/>
                    </a:lnTo>
                    <a:lnTo>
                      <a:pt x="105" y="589"/>
                    </a:lnTo>
                    <a:lnTo>
                      <a:pt x="109" y="587"/>
                    </a:lnTo>
                    <a:lnTo>
                      <a:pt x="112" y="589"/>
                    </a:lnTo>
                    <a:lnTo>
                      <a:pt x="112" y="589"/>
                    </a:lnTo>
                    <a:lnTo>
                      <a:pt x="110" y="591"/>
                    </a:lnTo>
                    <a:lnTo>
                      <a:pt x="109" y="591"/>
                    </a:lnTo>
                    <a:lnTo>
                      <a:pt x="104" y="592"/>
                    </a:lnTo>
                    <a:lnTo>
                      <a:pt x="101" y="594"/>
                    </a:lnTo>
                    <a:lnTo>
                      <a:pt x="96" y="599"/>
                    </a:lnTo>
                    <a:lnTo>
                      <a:pt x="94" y="602"/>
                    </a:lnTo>
                    <a:lnTo>
                      <a:pt x="90" y="602"/>
                    </a:lnTo>
                    <a:lnTo>
                      <a:pt x="88" y="603"/>
                    </a:lnTo>
                    <a:lnTo>
                      <a:pt x="83" y="605"/>
                    </a:lnTo>
                    <a:lnTo>
                      <a:pt x="80" y="607"/>
                    </a:lnTo>
                    <a:lnTo>
                      <a:pt x="78" y="608"/>
                    </a:lnTo>
                    <a:lnTo>
                      <a:pt x="77" y="608"/>
                    </a:lnTo>
                    <a:lnTo>
                      <a:pt x="80" y="608"/>
                    </a:lnTo>
                    <a:lnTo>
                      <a:pt x="80" y="608"/>
                    </a:lnTo>
                    <a:lnTo>
                      <a:pt x="82" y="608"/>
                    </a:lnTo>
                    <a:lnTo>
                      <a:pt x="82" y="610"/>
                    </a:lnTo>
                    <a:lnTo>
                      <a:pt x="85" y="608"/>
                    </a:lnTo>
                    <a:lnTo>
                      <a:pt x="86" y="607"/>
                    </a:lnTo>
                    <a:lnTo>
                      <a:pt x="86" y="607"/>
                    </a:lnTo>
                    <a:lnTo>
                      <a:pt x="88" y="608"/>
                    </a:lnTo>
                    <a:lnTo>
                      <a:pt x="90" y="608"/>
                    </a:lnTo>
                    <a:lnTo>
                      <a:pt x="91" y="608"/>
                    </a:lnTo>
                    <a:lnTo>
                      <a:pt x="94" y="607"/>
                    </a:lnTo>
                    <a:lnTo>
                      <a:pt x="96" y="607"/>
                    </a:lnTo>
                    <a:lnTo>
                      <a:pt x="97" y="607"/>
                    </a:lnTo>
                    <a:lnTo>
                      <a:pt x="96" y="608"/>
                    </a:lnTo>
                    <a:lnTo>
                      <a:pt x="94" y="608"/>
                    </a:lnTo>
                    <a:lnTo>
                      <a:pt x="93" y="610"/>
                    </a:lnTo>
                    <a:lnTo>
                      <a:pt x="90" y="611"/>
                    </a:lnTo>
                    <a:lnTo>
                      <a:pt x="88" y="610"/>
                    </a:lnTo>
                    <a:lnTo>
                      <a:pt x="86" y="610"/>
                    </a:lnTo>
                    <a:lnTo>
                      <a:pt x="85" y="610"/>
                    </a:lnTo>
                    <a:lnTo>
                      <a:pt x="83" y="611"/>
                    </a:lnTo>
                    <a:lnTo>
                      <a:pt x="80" y="613"/>
                    </a:lnTo>
                    <a:lnTo>
                      <a:pt x="80" y="613"/>
                    </a:lnTo>
                    <a:lnTo>
                      <a:pt x="82" y="614"/>
                    </a:lnTo>
                    <a:lnTo>
                      <a:pt x="83" y="614"/>
                    </a:lnTo>
                    <a:lnTo>
                      <a:pt x="86" y="616"/>
                    </a:lnTo>
                    <a:lnTo>
                      <a:pt x="85" y="618"/>
                    </a:lnTo>
                    <a:lnTo>
                      <a:pt x="83" y="619"/>
                    </a:lnTo>
                    <a:lnTo>
                      <a:pt x="85" y="619"/>
                    </a:lnTo>
                    <a:lnTo>
                      <a:pt x="85" y="621"/>
                    </a:lnTo>
                    <a:lnTo>
                      <a:pt x="86" y="622"/>
                    </a:lnTo>
                    <a:lnTo>
                      <a:pt x="86" y="622"/>
                    </a:lnTo>
                    <a:lnTo>
                      <a:pt x="88" y="621"/>
                    </a:lnTo>
                    <a:lnTo>
                      <a:pt x="91" y="619"/>
                    </a:lnTo>
                    <a:lnTo>
                      <a:pt x="93" y="619"/>
                    </a:lnTo>
                    <a:lnTo>
                      <a:pt x="93" y="616"/>
                    </a:lnTo>
                    <a:lnTo>
                      <a:pt x="94" y="616"/>
                    </a:lnTo>
                    <a:lnTo>
                      <a:pt x="96" y="616"/>
                    </a:lnTo>
                    <a:lnTo>
                      <a:pt x="101" y="613"/>
                    </a:lnTo>
                    <a:lnTo>
                      <a:pt x="102" y="613"/>
                    </a:lnTo>
                    <a:lnTo>
                      <a:pt x="104" y="614"/>
                    </a:lnTo>
                    <a:lnTo>
                      <a:pt x="105" y="616"/>
                    </a:lnTo>
                    <a:lnTo>
                      <a:pt x="107" y="618"/>
                    </a:lnTo>
                    <a:lnTo>
                      <a:pt x="104" y="618"/>
                    </a:lnTo>
                    <a:lnTo>
                      <a:pt x="104" y="616"/>
                    </a:lnTo>
                    <a:lnTo>
                      <a:pt x="99" y="616"/>
                    </a:lnTo>
                    <a:lnTo>
                      <a:pt x="97" y="618"/>
                    </a:lnTo>
                    <a:lnTo>
                      <a:pt x="96" y="616"/>
                    </a:lnTo>
                    <a:lnTo>
                      <a:pt x="96" y="618"/>
                    </a:lnTo>
                    <a:lnTo>
                      <a:pt x="94" y="619"/>
                    </a:lnTo>
                    <a:lnTo>
                      <a:pt x="93" y="621"/>
                    </a:lnTo>
                    <a:lnTo>
                      <a:pt x="93" y="621"/>
                    </a:lnTo>
                    <a:lnTo>
                      <a:pt x="90" y="622"/>
                    </a:lnTo>
                    <a:lnTo>
                      <a:pt x="86" y="624"/>
                    </a:lnTo>
                    <a:lnTo>
                      <a:pt x="85" y="624"/>
                    </a:lnTo>
                    <a:lnTo>
                      <a:pt x="83" y="626"/>
                    </a:lnTo>
                    <a:lnTo>
                      <a:pt x="83" y="627"/>
                    </a:lnTo>
                    <a:lnTo>
                      <a:pt x="85" y="627"/>
                    </a:lnTo>
                    <a:lnTo>
                      <a:pt x="86" y="626"/>
                    </a:lnTo>
                    <a:lnTo>
                      <a:pt x="86" y="626"/>
                    </a:lnTo>
                    <a:lnTo>
                      <a:pt x="88" y="629"/>
                    </a:lnTo>
                    <a:lnTo>
                      <a:pt x="88" y="630"/>
                    </a:lnTo>
                    <a:lnTo>
                      <a:pt x="86" y="632"/>
                    </a:lnTo>
                    <a:lnTo>
                      <a:pt x="86" y="635"/>
                    </a:lnTo>
                    <a:lnTo>
                      <a:pt x="86" y="637"/>
                    </a:lnTo>
                    <a:lnTo>
                      <a:pt x="90" y="637"/>
                    </a:lnTo>
                    <a:lnTo>
                      <a:pt x="91" y="635"/>
                    </a:lnTo>
                    <a:lnTo>
                      <a:pt x="91" y="634"/>
                    </a:lnTo>
                    <a:lnTo>
                      <a:pt x="93" y="635"/>
                    </a:lnTo>
                    <a:lnTo>
                      <a:pt x="94" y="634"/>
                    </a:lnTo>
                    <a:lnTo>
                      <a:pt x="96" y="634"/>
                    </a:lnTo>
                    <a:lnTo>
                      <a:pt x="96" y="635"/>
                    </a:lnTo>
                    <a:lnTo>
                      <a:pt x="96" y="635"/>
                    </a:lnTo>
                    <a:lnTo>
                      <a:pt x="94" y="637"/>
                    </a:lnTo>
                    <a:lnTo>
                      <a:pt x="91" y="637"/>
                    </a:lnTo>
                    <a:lnTo>
                      <a:pt x="88" y="638"/>
                    </a:lnTo>
                    <a:lnTo>
                      <a:pt x="86" y="640"/>
                    </a:lnTo>
                    <a:lnTo>
                      <a:pt x="86" y="642"/>
                    </a:lnTo>
                    <a:lnTo>
                      <a:pt x="85" y="643"/>
                    </a:lnTo>
                    <a:lnTo>
                      <a:pt x="86" y="645"/>
                    </a:lnTo>
                    <a:lnTo>
                      <a:pt x="86" y="646"/>
                    </a:lnTo>
                    <a:lnTo>
                      <a:pt x="85" y="648"/>
                    </a:lnTo>
                    <a:lnTo>
                      <a:pt x="86" y="651"/>
                    </a:lnTo>
                    <a:lnTo>
                      <a:pt x="88" y="651"/>
                    </a:lnTo>
                    <a:lnTo>
                      <a:pt x="90" y="648"/>
                    </a:lnTo>
                    <a:lnTo>
                      <a:pt x="91" y="648"/>
                    </a:lnTo>
                    <a:lnTo>
                      <a:pt x="94" y="645"/>
                    </a:lnTo>
                    <a:lnTo>
                      <a:pt x="94" y="645"/>
                    </a:lnTo>
                    <a:lnTo>
                      <a:pt x="96" y="642"/>
                    </a:lnTo>
                    <a:lnTo>
                      <a:pt x="97" y="642"/>
                    </a:lnTo>
                    <a:lnTo>
                      <a:pt x="97" y="642"/>
                    </a:lnTo>
                    <a:lnTo>
                      <a:pt x="97" y="643"/>
                    </a:lnTo>
                    <a:lnTo>
                      <a:pt x="96" y="645"/>
                    </a:lnTo>
                    <a:lnTo>
                      <a:pt x="97" y="645"/>
                    </a:lnTo>
                    <a:lnTo>
                      <a:pt x="99" y="645"/>
                    </a:lnTo>
                    <a:lnTo>
                      <a:pt x="102" y="642"/>
                    </a:lnTo>
                    <a:lnTo>
                      <a:pt x="104" y="640"/>
                    </a:lnTo>
                    <a:lnTo>
                      <a:pt x="105" y="642"/>
                    </a:lnTo>
                    <a:lnTo>
                      <a:pt x="105" y="642"/>
                    </a:lnTo>
                    <a:lnTo>
                      <a:pt x="107" y="640"/>
                    </a:lnTo>
                    <a:lnTo>
                      <a:pt x="109" y="640"/>
                    </a:lnTo>
                    <a:lnTo>
                      <a:pt x="109" y="642"/>
                    </a:lnTo>
                    <a:lnTo>
                      <a:pt x="107" y="643"/>
                    </a:lnTo>
                    <a:lnTo>
                      <a:pt x="107" y="646"/>
                    </a:lnTo>
                    <a:lnTo>
                      <a:pt x="109" y="648"/>
                    </a:lnTo>
                    <a:lnTo>
                      <a:pt x="110" y="650"/>
                    </a:lnTo>
                    <a:lnTo>
                      <a:pt x="109" y="651"/>
                    </a:lnTo>
                    <a:lnTo>
                      <a:pt x="107" y="650"/>
                    </a:lnTo>
                    <a:lnTo>
                      <a:pt x="105" y="646"/>
                    </a:lnTo>
                    <a:lnTo>
                      <a:pt x="104" y="645"/>
                    </a:lnTo>
                    <a:lnTo>
                      <a:pt x="104" y="645"/>
                    </a:lnTo>
                    <a:lnTo>
                      <a:pt x="102" y="646"/>
                    </a:lnTo>
                    <a:lnTo>
                      <a:pt x="101" y="646"/>
                    </a:lnTo>
                    <a:lnTo>
                      <a:pt x="101" y="646"/>
                    </a:lnTo>
                    <a:lnTo>
                      <a:pt x="101" y="648"/>
                    </a:lnTo>
                    <a:lnTo>
                      <a:pt x="102" y="648"/>
                    </a:lnTo>
                    <a:lnTo>
                      <a:pt x="104" y="651"/>
                    </a:lnTo>
                    <a:lnTo>
                      <a:pt x="105" y="651"/>
                    </a:lnTo>
                    <a:lnTo>
                      <a:pt x="105" y="651"/>
                    </a:lnTo>
                    <a:lnTo>
                      <a:pt x="104" y="651"/>
                    </a:lnTo>
                    <a:lnTo>
                      <a:pt x="102" y="650"/>
                    </a:lnTo>
                    <a:lnTo>
                      <a:pt x="101" y="650"/>
                    </a:lnTo>
                    <a:lnTo>
                      <a:pt x="99" y="650"/>
                    </a:lnTo>
                    <a:lnTo>
                      <a:pt x="96" y="653"/>
                    </a:lnTo>
                    <a:lnTo>
                      <a:pt x="94" y="654"/>
                    </a:lnTo>
                    <a:lnTo>
                      <a:pt x="90" y="654"/>
                    </a:lnTo>
                    <a:lnTo>
                      <a:pt x="90" y="654"/>
                    </a:lnTo>
                    <a:lnTo>
                      <a:pt x="90" y="656"/>
                    </a:lnTo>
                    <a:lnTo>
                      <a:pt x="93" y="656"/>
                    </a:lnTo>
                    <a:lnTo>
                      <a:pt x="94" y="654"/>
                    </a:lnTo>
                    <a:lnTo>
                      <a:pt x="99" y="654"/>
                    </a:lnTo>
                    <a:lnTo>
                      <a:pt x="101" y="653"/>
                    </a:lnTo>
                    <a:lnTo>
                      <a:pt x="104" y="653"/>
                    </a:lnTo>
                    <a:lnTo>
                      <a:pt x="105" y="653"/>
                    </a:lnTo>
                    <a:lnTo>
                      <a:pt x="105" y="654"/>
                    </a:lnTo>
                    <a:lnTo>
                      <a:pt x="102" y="656"/>
                    </a:lnTo>
                    <a:lnTo>
                      <a:pt x="99" y="656"/>
                    </a:lnTo>
                    <a:lnTo>
                      <a:pt x="96" y="658"/>
                    </a:lnTo>
                    <a:lnTo>
                      <a:pt x="91" y="656"/>
                    </a:lnTo>
                    <a:lnTo>
                      <a:pt x="88" y="658"/>
                    </a:lnTo>
                    <a:lnTo>
                      <a:pt x="88" y="659"/>
                    </a:lnTo>
                    <a:lnTo>
                      <a:pt x="88" y="661"/>
                    </a:lnTo>
                    <a:lnTo>
                      <a:pt x="91" y="661"/>
                    </a:lnTo>
                    <a:lnTo>
                      <a:pt x="94" y="661"/>
                    </a:lnTo>
                    <a:lnTo>
                      <a:pt x="94" y="661"/>
                    </a:lnTo>
                    <a:lnTo>
                      <a:pt x="93" y="662"/>
                    </a:lnTo>
                    <a:lnTo>
                      <a:pt x="90" y="662"/>
                    </a:lnTo>
                    <a:lnTo>
                      <a:pt x="88" y="666"/>
                    </a:lnTo>
                    <a:lnTo>
                      <a:pt x="88" y="667"/>
                    </a:lnTo>
                    <a:lnTo>
                      <a:pt x="90" y="669"/>
                    </a:lnTo>
                    <a:lnTo>
                      <a:pt x="91" y="667"/>
                    </a:lnTo>
                    <a:lnTo>
                      <a:pt x="93" y="666"/>
                    </a:lnTo>
                    <a:lnTo>
                      <a:pt x="94" y="666"/>
                    </a:lnTo>
                    <a:lnTo>
                      <a:pt x="96" y="666"/>
                    </a:lnTo>
                    <a:lnTo>
                      <a:pt x="97" y="666"/>
                    </a:lnTo>
                    <a:lnTo>
                      <a:pt x="99" y="666"/>
                    </a:lnTo>
                    <a:lnTo>
                      <a:pt x="101" y="666"/>
                    </a:lnTo>
                    <a:lnTo>
                      <a:pt x="101" y="666"/>
                    </a:lnTo>
                    <a:lnTo>
                      <a:pt x="99" y="667"/>
                    </a:lnTo>
                    <a:lnTo>
                      <a:pt x="97" y="669"/>
                    </a:lnTo>
                    <a:lnTo>
                      <a:pt x="96" y="667"/>
                    </a:lnTo>
                    <a:lnTo>
                      <a:pt x="94" y="667"/>
                    </a:lnTo>
                    <a:lnTo>
                      <a:pt x="93" y="667"/>
                    </a:lnTo>
                    <a:lnTo>
                      <a:pt x="94" y="669"/>
                    </a:lnTo>
                    <a:lnTo>
                      <a:pt x="96" y="669"/>
                    </a:lnTo>
                    <a:lnTo>
                      <a:pt x="97" y="669"/>
                    </a:lnTo>
                    <a:lnTo>
                      <a:pt x="96" y="670"/>
                    </a:lnTo>
                    <a:lnTo>
                      <a:pt x="93" y="670"/>
                    </a:lnTo>
                    <a:lnTo>
                      <a:pt x="90" y="672"/>
                    </a:lnTo>
                    <a:lnTo>
                      <a:pt x="91" y="673"/>
                    </a:lnTo>
                    <a:lnTo>
                      <a:pt x="93" y="673"/>
                    </a:lnTo>
                    <a:lnTo>
                      <a:pt x="94" y="673"/>
                    </a:lnTo>
                    <a:lnTo>
                      <a:pt x="97" y="672"/>
                    </a:lnTo>
                    <a:lnTo>
                      <a:pt x="99" y="673"/>
                    </a:lnTo>
                    <a:lnTo>
                      <a:pt x="99" y="673"/>
                    </a:lnTo>
                    <a:lnTo>
                      <a:pt x="99" y="675"/>
                    </a:lnTo>
                    <a:lnTo>
                      <a:pt x="94" y="675"/>
                    </a:lnTo>
                    <a:lnTo>
                      <a:pt x="93" y="675"/>
                    </a:lnTo>
                    <a:lnTo>
                      <a:pt x="91" y="675"/>
                    </a:lnTo>
                    <a:lnTo>
                      <a:pt x="91" y="677"/>
                    </a:lnTo>
                    <a:lnTo>
                      <a:pt x="91" y="678"/>
                    </a:lnTo>
                    <a:lnTo>
                      <a:pt x="93" y="678"/>
                    </a:lnTo>
                    <a:lnTo>
                      <a:pt x="94" y="677"/>
                    </a:lnTo>
                    <a:lnTo>
                      <a:pt x="97" y="677"/>
                    </a:lnTo>
                    <a:lnTo>
                      <a:pt x="99" y="678"/>
                    </a:lnTo>
                    <a:lnTo>
                      <a:pt x="99" y="678"/>
                    </a:lnTo>
                    <a:lnTo>
                      <a:pt x="94" y="680"/>
                    </a:lnTo>
                    <a:lnTo>
                      <a:pt x="94" y="681"/>
                    </a:lnTo>
                    <a:lnTo>
                      <a:pt x="96" y="685"/>
                    </a:lnTo>
                    <a:lnTo>
                      <a:pt x="96" y="685"/>
                    </a:lnTo>
                    <a:lnTo>
                      <a:pt x="97" y="683"/>
                    </a:lnTo>
                    <a:lnTo>
                      <a:pt x="99" y="683"/>
                    </a:lnTo>
                    <a:lnTo>
                      <a:pt x="101" y="685"/>
                    </a:lnTo>
                    <a:lnTo>
                      <a:pt x="101" y="685"/>
                    </a:lnTo>
                    <a:lnTo>
                      <a:pt x="102" y="683"/>
                    </a:lnTo>
                    <a:lnTo>
                      <a:pt x="102" y="685"/>
                    </a:lnTo>
                    <a:lnTo>
                      <a:pt x="102" y="686"/>
                    </a:lnTo>
                    <a:lnTo>
                      <a:pt x="101" y="688"/>
                    </a:lnTo>
                    <a:lnTo>
                      <a:pt x="102" y="688"/>
                    </a:lnTo>
                    <a:lnTo>
                      <a:pt x="101" y="691"/>
                    </a:lnTo>
                    <a:lnTo>
                      <a:pt x="99" y="691"/>
                    </a:lnTo>
                    <a:lnTo>
                      <a:pt x="97" y="694"/>
                    </a:lnTo>
                    <a:lnTo>
                      <a:pt x="96" y="696"/>
                    </a:lnTo>
                    <a:lnTo>
                      <a:pt x="96" y="696"/>
                    </a:lnTo>
                    <a:lnTo>
                      <a:pt x="99" y="696"/>
                    </a:lnTo>
                    <a:lnTo>
                      <a:pt x="99" y="696"/>
                    </a:lnTo>
                    <a:lnTo>
                      <a:pt x="101" y="696"/>
                    </a:lnTo>
                    <a:lnTo>
                      <a:pt x="102" y="697"/>
                    </a:lnTo>
                    <a:lnTo>
                      <a:pt x="101" y="699"/>
                    </a:lnTo>
                    <a:lnTo>
                      <a:pt x="101" y="699"/>
                    </a:lnTo>
                    <a:lnTo>
                      <a:pt x="102" y="699"/>
                    </a:lnTo>
                    <a:lnTo>
                      <a:pt x="104" y="701"/>
                    </a:lnTo>
                    <a:lnTo>
                      <a:pt x="104" y="701"/>
                    </a:lnTo>
                    <a:lnTo>
                      <a:pt x="102" y="702"/>
                    </a:lnTo>
                    <a:lnTo>
                      <a:pt x="104" y="704"/>
                    </a:lnTo>
                    <a:lnTo>
                      <a:pt x="104" y="705"/>
                    </a:lnTo>
                    <a:lnTo>
                      <a:pt x="102" y="707"/>
                    </a:lnTo>
                    <a:lnTo>
                      <a:pt x="101" y="707"/>
                    </a:lnTo>
                    <a:lnTo>
                      <a:pt x="104" y="707"/>
                    </a:lnTo>
                    <a:lnTo>
                      <a:pt x="104" y="705"/>
                    </a:lnTo>
                    <a:lnTo>
                      <a:pt x="105" y="705"/>
                    </a:lnTo>
                    <a:lnTo>
                      <a:pt x="109" y="704"/>
                    </a:lnTo>
                    <a:lnTo>
                      <a:pt x="109" y="704"/>
                    </a:lnTo>
                    <a:lnTo>
                      <a:pt x="109" y="705"/>
                    </a:lnTo>
                    <a:lnTo>
                      <a:pt x="109" y="707"/>
                    </a:lnTo>
                    <a:lnTo>
                      <a:pt x="107" y="709"/>
                    </a:lnTo>
                    <a:lnTo>
                      <a:pt x="105" y="710"/>
                    </a:lnTo>
                    <a:lnTo>
                      <a:pt x="104" y="710"/>
                    </a:lnTo>
                    <a:lnTo>
                      <a:pt x="102" y="710"/>
                    </a:lnTo>
                    <a:lnTo>
                      <a:pt x="101" y="712"/>
                    </a:lnTo>
                    <a:lnTo>
                      <a:pt x="102" y="713"/>
                    </a:lnTo>
                    <a:lnTo>
                      <a:pt x="105" y="712"/>
                    </a:lnTo>
                    <a:lnTo>
                      <a:pt x="105" y="710"/>
                    </a:lnTo>
                    <a:lnTo>
                      <a:pt x="109" y="712"/>
                    </a:lnTo>
                    <a:lnTo>
                      <a:pt x="109" y="712"/>
                    </a:lnTo>
                    <a:lnTo>
                      <a:pt x="109" y="713"/>
                    </a:lnTo>
                    <a:lnTo>
                      <a:pt x="105" y="715"/>
                    </a:lnTo>
                    <a:lnTo>
                      <a:pt x="105" y="717"/>
                    </a:lnTo>
                    <a:lnTo>
                      <a:pt x="104" y="718"/>
                    </a:lnTo>
                    <a:lnTo>
                      <a:pt x="102" y="718"/>
                    </a:lnTo>
                    <a:lnTo>
                      <a:pt x="101" y="720"/>
                    </a:lnTo>
                    <a:lnTo>
                      <a:pt x="104" y="721"/>
                    </a:lnTo>
                    <a:lnTo>
                      <a:pt x="107" y="720"/>
                    </a:lnTo>
                    <a:lnTo>
                      <a:pt x="109" y="718"/>
                    </a:lnTo>
                    <a:lnTo>
                      <a:pt x="112" y="718"/>
                    </a:lnTo>
                    <a:lnTo>
                      <a:pt x="113" y="718"/>
                    </a:lnTo>
                    <a:lnTo>
                      <a:pt x="113" y="720"/>
                    </a:lnTo>
                    <a:lnTo>
                      <a:pt x="112" y="720"/>
                    </a:lnTo>
                    <a:lnTo>
                      <a:pt x="110" y="720"/>
                    </a:lnTo>
                    <a:lnTo>
                      <a:pt x="107" y="721"/>
                    </a:lnTo>
                    <a:lnTo>
                      <a:pt x="107" y="723"/>
                    </a:lnTo>
                    <a:lnTo>
                      <a:pt x="109" y="723"/>
                    </a:lnTo>
                    <a:lnTo>
                      <a:pt x="110" y="725"/>
                    </a:lnTo>
                    <a:lnTo>
                      <a:pt x="109" y="726"/>
                    </a:lnTo>
                    <a:lnTo>
                      <a:pt x="109" y="728"/>
                    </a:lnTo>
                    <a:lnTo>
                      <a:pt x="110" y="729"/>
                    </a:lnTo>
                    <a:lnTo>
                      <a:pt x="113" y="726"/>
                    </a:lnTo>
                    <a:lnTo>
                      <a:pt x="115" y="726"/>
                    </a:lnTo>
                    <a:lnTo>
                      <a:pt x="117" y="726"/>
                    </a:lnTo>
                    <a:lnTo>
                      <a:pt x="118" y="728"/>
                    </a:lnTo>
                    <a:lnTo>
                      <a:pt x="118" y="731"/>
                    </a:lnTo>
                    <a:lnTo>
                      <a:pt x="120" y="732"/>
                    </a:lnTo>
                    <a:lnTo>
                      <a:pt x="121" y="732"/>
                    </a:lnTo>
                    <a:lnTo>
                      <a:pt x="120" y="734"/>
                    </a:lnTo>
                    <a:lnTo>
                      <a:pt x="117" y="734"/>
                    </a:lnTo>
                    <a:lnTo>
                      <a:pt x="117" y="736"/>
                    </a:lnTo>
                    <a:lnTo>
                      <a:pt x="117" y="737"/>
                    </a:lnTo>
                    <a:lnTo>
                      <a:pt x="120" y="739"/>
                    </a:lnTo>
                    <a:lnTo>
                      <a:pt x="121" y="737"/>
                    </a:lnTo>
                    <a:lnTo>
                      <a:pt x="121" y="737"/>
                    </a:lnTo>
                    <a:lnTo>
                      <a:pt x="121" y="736"/>
                    </a:lnTo>
                    <a:lnTo>
                      <a:pt x="121" y="734"/>
                    </a:lnTo>
                    <a:lnTo>
                      <a:pt x="123" y="736"/>
                    </a:lnTo>
                    <a:lnTo>
                      <a:pt x="125" y="734"/>
                    </a:lnTo>
                    <a:lnTo>
                      <a:pt x="128" y="734"/>
                    </a:lnTo>
                    <a:lnTo>
                      <a:pt x="129" y="734"/>
                    </a:lnTo>
                    <a:lnTo>
                      <a:pt x="131" y="736"/>
                    </a:lnTo>
                    <a:lnTo>
                      <a:pt x="131" y="734"/>
                    </a:lnTo>
                    <a:lnTo>
                      <a:pt x="133" y="732"/>
                    </a:lnTo>
                    <a:lnTo>
                      <a:pt x="134" y="732"/>
                    </a:lnTo>
                    <a:lnTo>
                      <a:pt x="136" y="732"/>
                    </a:lnTo>
                    <a:lnTo>
                      <a:pt x="137" y="731"/>
                    </a:lnTo>
                    <a:lnTo>
                      <a:pt x="139" y="732"/>
                    </a:lnTo>
                    <a:lnTo>
                      <a:pt x="141" y="731"/>
                    </a:lnTo>
                    <a:lnTo>
                      <a:pt x="141" y="729"/>
                    </a:lnTo>
                    <a:lnTo>
                      <a:pt x="141" y="728"/>
                    </a:lnTo>
                    <a:lnTo>
                      <a:pt x="141" y="726"/>
                    </a:lnTo>
                    <a:lnTo>
                      <a:pt x="142" y="726"/>
                    </a:lnTo>
                    <a:lnTo>
                      <a:pt x="142" y="726"/>
                    </a:lnTo>
                    <a:lnTo>
                      <a:pt x="144" y="729"/>
                    </a:lnTo>
                    <a:lnTo>
                      <a:pt x="144" y="731"/>
                    </a:lnTo>
                    <a:lnTo>
                      <a:pt x="142" y="734"/>
                    </a:lnTo>
                    <a:lnTo>
                      <a:pt x="141" y="734"/>
                    </a:lnTo>
                    <a:lnTo>
                      <a:pt x="139" y="736"/>
                    </a:lnTo>
                    <a:lnTo>
                      <a:pt x="139" y="736"/>
                    </a:lnTo>
                    <a:lnTo>
                      <a:pt x="142" y="736"/>
                    </a:lnTo>
                    <a:lnTo>
                      <a:pt x="147" y="732"/>
                    </a:lnTo>
                    <a:lnTo>
                      <a:pt x="148" y="729"/>
                    </a:lnTo>
                    <a:lnTo>
                      <a:pt x="150" y="729"/>
                    </a:lnTo>
                    <a:lnTo>
                      <a:pt x="152" y="731"/>
                    </a:lnTo>
                    <a:lnTo>
                      <a:pt x="152" y="732"/>
                    </a:lnTo>
                    <a:lnTo>
                      <a:pt x="148" y="734"/>
                    </a:lnTo>
                    <a:lnTo>
                      <a:pt x="147" y="736"/>
                    </a:lnTo>
                    <a:lnTo>
                      <a:pt x="145" y="737"/>
                    </a:lnTo>
                    <a:lnTo>
                      <a:pt x="142" y="737"/>
                    </a:lnTo>
                    <a:lnTo>
                      <a:pt x="142" y="737"/>
                    </a:lnTo>
                    <a:lnTo>
                      <a:pt x="142" y="739"/>
                    </a:lnTo>
                    <a:lnTo>
                      <a:pt x="145" y="737"/>
                    </a:lnTo>
                    <a:lnTo>
                      <a:pt x="147" y="736"/>
                    </a:lnTo>
                    <a:lnTo>
                      <a:pt x="148" y="736"/>
                    </a:lnTo>
                    <a:lnTo>
                      <a:pt x="145" y="739"/>
                    </a:lnTo>
                    <a:lnTo>
                      <a:pt x="144" y="739"/>
                    </a:lnTo>
                    <a:lnTo>
                      <a:pt x="144" y="742"/>
                    </a:lnTo>
                    <a:lnTo>
                      <a:pt x="139" y="744"/>
                    </a:lnTo>
                    <a:lnTo>
                      <a:pt x="139" y="745"/>
                    </a:lnTo>
                    <a:lnTo>
                      <a:pt x="141" y="745"/>
                    </a:lnTo>
                    <a:lnTo>
                      <a:pt x="142" y="744"/>
                    </a:lnTo>
                    <a:lnTo>
                      <a:pt x="142" y="744"/>
                    </a:lnTo>
                    <a:lnTo>
                      <a:pt x="142" y="745"/>
                    </a:lnTo>
                    <a:lnTo>
                      <a:pt x="144" y="747"/>
                    </a:lnTo>
                    <a:lnTo>
                      <a:pt x="144" y="745"/>
                    </a:lnTo>
                    <a:lnTo>
                      <a:pt x="145" y="745"/>
                    </a:lnTo>
                    <a:lnTo>
                      <a:pt x="147" y="744"/>
                    </a:lnTo>
                    <a:lnTo>
                      <a:pt x="148" y="744"/>
                    </a:lnTo>
                    <a:lnTo>
                      <a:pt x="148" y="744"/>
                    </a:lnTo>
                    <a:lnTo>
                      <a:pt x="147" y="745"/>
                    </a:lnTo>
                    <a:lnTo>
                      <a:pt x="145" y="747"/>
                    </a:lnTo>
                    <a:lnTo>
                      <a:pt x="147" y="748"/>
                    </a:lnTo>
                    <a:lnTo>
                      <a:pt x="148" y="748"/>
                    </a:lnTo>
                    <a:lnTo>
                      <a:pt x="150" y="745"/>
                    </a:lnTo>
                    <a:lnTo>
                      <a:pt x="150" y="745"/>
                    </a:lnTo>
                    <a:lnTo>
                      <a:pt x="152" y="745"/>
                    </a:lnTo>
                    <a:lnTo>
                      <a:pt x="150" y="747"/>
                    </a:lnTo>
                    <a:lnTo>
                      <a:pt x="150" y="750"/>
                    </a:lnTo>
                    <a:lnTo>
                      <a:pt x="147" y="753"/>
                    </a:lnTo>
                    <a:lnTo>
                      <a:pt x="147" y="755"/>
                    </a:lnTo>
                    <a:lnTo>
                      <a:pt x="148" y="755"/>
                    </a:lnTo>
                    <a:lnTo>
                      <a:pt x="150" y="753"/>
                    </a:lnTo>
                    <a:lnTo>
                      <a:pt x="153" y="748"/>
                    </a:lnTo>
                    <a:lnTo>
                      <a:pt x="155" y="747"/>
                    </a:lnTo>
                    <a:lnTo>
                      <a:pt x="155" y="747"/>
                    </a:lnTo>
                    <a:lnTo>
                      <a:pt x="152" y="752"/>
                    </a:lnTo>
                    <a:lnTo>
                      <a:pt x="152" y="753"/>
                    </a:lnTo>
                    <a:lnTo>
                      <a:pt x="152" y="755"/>
                    </a:lnTo>
                    <a:lnTo>
                      <a:pt x="150" y="758"/>
                    </a:lnTo>
                    <a:lnTo>
                      <a:pt x="152" y="758"/>
                    </a:lnTo>
                    <a:lnTo>
                      <a:pt x="153" y="756"/>
                    </a:lnTo>
                    <a:lnTo>
                      <a:pt x="153" y="755"/>
                    </a:lnTo>
                    <a:lnTo>
                      <a:pt x="153" y="753"/>
                    </a:lnTo>
                    <a:lnTo>
                      <a:pt x="155" y="753"/>
                    </a:lnTo>
                    <a:lnTo>
                      <a:pt x="156" y="755"/>
                    </a:lnTo>
                    <a:lnTo>
                      <a:pt x="156" y="752"/>
                    </a:lnTo>
                    <a:lnTo>
                      <a:pt x="158" y="750"/>
                    </a:lnTo>
                    <a:lnTo>
                      <a:pt x="158" y="748"/>
                    </a:lnTo>
                    <a:lnTo>
                      <a:pt x="160" y="750"/>
                    </a:lnTo>
                    <a:lnTo>
                      <a:pt x="160" y="750"/>
                    </a:lnTo>
                    <a:lnTo>
                      <a:pt x="160" y="750"/>
                    </a:lnTo>
                    <a:lnTo>
                      <a:pt x="160" y="753"/>
                    </a:lnTo>
                    <a:lnTo>
                      <a:pt x="160" y="753"/>
                    </a:lnTo>
                    <a:lnTo>
                      <a:pt x="163" y="755"/>
                    </a:lnTo>
                    <a:lnTo>
                      <a:pt x="169" y="758"/>
                    </a:lnTo>
                    <a:lnTo>
                      <a:pt x="169" y="758"/>
                    </a:lnTo>
                    <a:lnTo>
                      <a:pt x="169" y="756"/>
                    </a:lnTo>
                    <a:lnTo>
                      <a:pt x="171" y="755"/>
                    </a:lnTo>
                    <a:lnTo>
                      <a:pt x="172" y="755"/>
                    </a:lnTo>
                    <a:lnTo>
                      <a:pt x="172" y="753"/>
                    </a:lnTo>
                    <a:lnTo>
                      <a:pt x="172" y="753"/>
                    </a:lnTo>
                    <a:lnTo>
                      <a:pt x="171" y="753"/>
                    </a:lnTo>
                    <a:lnTo>
                      <a:pt x="169" y="753"/>
                    </a:lnTo>
                    <a:lnTo>
                      <a:pt x="168" y="753"/>
                    </a:lnTo>
                    <a:lnTo>
                      <a:pt x="168" y="752"/>
                    </a:lnTo>
                    <a:lnTo>
                      <a:pt x="169" y="752"/>
                    </a:lnTo>
                    <a:lnTo>
                      <a:pt x="169" y="750"/>
                    </a:lnTo>
                    <a:lnTo>
                      <a:pt x="166" y="748"/>
                    </a:lnTo>
                    <a:lnTo>
                      <a:pt x="163" y="747"/>
                    </a:lnTo>
                    <a:lnTo>
                      <a:pt x="161" y="745"/>
                    </a:lnTo>
                    <a:lnTo>
                      <a:pt x="163" y="745"/>
                    </a:lnTo>
                    <a:lnTo>
                      <a:pt x="164" y="745"/>
                    </a:lnTo>
                    <a:lnTo>
                      <a:pt x="166" y="745"/>
                    </a:lnTo>
                    <a:lnTo>
                      <a:pt x="166" y="745"/>
                    </a:lnTo>
                    <a:lnTo>
                      <a:pt x="166" y="745"/>
                    </a:lnTo>
                    <a:lnTo>
                      <a:pt x="169" y="748"/>
                    </a:lnTo>
                    <a:lnTo>
                      <a:pt x="171" y="748"/>
                    </a:lnTo>
                    <a:lnTo>
                      <a:pt x="172" y="748"/>
                    </a:lnTo>
                    <a:lnTo>
                      <a:pt x="174" y="748"/>
                    </a:lnTo>
                    <a:lnTo>
                      <a:pt x="177" y="747"/>
                    </a:lnTo>
                    <a:lnTo>
                      <a:pt x="177" y="745"/>
                    </a:lnTo>
                    <a:lnTo>
                      <a:pt x="176" y="745"/>
                    </a:lnTo>
                    <a:lnTo>
                      <a:pt x="172" y="745"/>
                    </a:lnTo>
                    <a:lnTo>
                      <a:pt x="171" y="745"/>
                    </a:lnTo>
                    <a:lnTo>
                      <a:pt x="171" y="744"/>
                    </a:lnTo>
                    <a:lnTo>
                      <a:pt x="172" y="744"/>
                    </a:lnTo>
                    <a:lnTo>
                      <a:pt x="174" y="744"/>
                    </a:lnTo>
                    <a:lnTo>
                      <a:pt x="176" y="744"/>
                    </a:lnTo>
                    <a:lnTo>
                      <a:pt x="176" y="742"/>
                    </a:lnTo>
                    <a:lnTo>
                      <a:pt x="174" y="742"/>
                    </a:lnTo>
                    <a:lnTo>
                      <a:pt x="171" y="740"/>
                    </a:lnTo>
                    <a:lnTo>
                      <a:pt x="172" y="740"/>
                    </a:lnTo>
                    <a:lnTo>
                      <a:pt x="172" y="740"/>
                    </a:lnTo>
                    <a:lnTo>
                      <a:pt x="174" y="740"/>
                    </a:lnTo>
                    <a:lnTo>
                      <a:pt x="172" y="739"/>
                    </a:lnTo>
                    <a:lnTo>
                      <a:pt x="169" y="739"/>
                    </a:lnTo>
                    <a:lnTo>
                      <a:pt x="169" y="737"/>
                    </a:lnTo>
                    <a:lnTo>
                      <a:pt x="169" y="736"/>
                    </a:lnTo>
                    <a:lnTo>
                      <a:pt x="172" y="737"/>
                    </a:lnTo>
                    <a:lnTo>
                      <a:pt x="174" y="737"/>
                    </a:lnTo>
                    <a:lnTo>
                      <a:pt x="177" y="737"/>
                    </a:lnTo>
                    <a:lnTo>
                      <a:pt x="180" y="736"/>
                    </a:lnTo>
                    <a:lnTo>
                      <a:pt x="180" y="736"/>
                    </a:lnTo>
                    <a:lnTo>
                      <a:pt x="180" y="734"/>
                    </a:lnTo>
                    <a:lnTo>
                      <a:pt x="177" y="732"/>
                    </a:lnTo>
                    <a:lnTo>
                      <a:pt x="172" y="732"/>
                    </a:lnTo>
                    <a:lnTo>
                      <a:pt x="171" y="731"/>
                    </a:lnTo>
                    <a:lnTo>
                      <a:pt x="171" y="731"/>
                    </a:lnTo>
                    <a:lnTo>
                      <a:pt x="172" y="731"/>
                    </a:lnTo>
                    <a:lnTo>
                      <a:pt x="174" y="732"/>
                    </a:lnTo>
                    <a:lnTo>
                      <a:pt x="177" y="732"/>
                    </a:lnTo>
                    <a:lnTo>
                      <a:pt x="179" y="731"/>
                    </a:lnTo>
                    <a:lnTo>
                      <a:pt x="179" y="729"/>
                    </a:lnTo>
                    <a:lnTo>
                      <a:pt x="177" y="728"/>
                    </a:lnTo>
                    <a:lnTo>
                      <a:pt x="176" y="728"/>
                    </a:lnTo>
                    <a:lnTo>
                      <a:pt x="176" y="726"/>
                    </a:lnTo>
                    <a:lnTo>
                      <a:pt x="177" y="726"/>
                    </a:lnTo>
                    <a:lnTo>
                      <a:pt x="177" y="726"/>
                    </a:lnTo>
                    <a:lnTo>
                      <a:pt x="179" y="728"/>
                    </a:lnTo>
                    <a:lnTo>
                      <a:pt x="180" y="726"/>
                    </a:lnTo>
                    <a:lnTo>
                      <a:pt x="182" y="726"/>
                    </a:lnTo>
                    <a:lnTo>
                      <a:pt x="182" y="725"/>
                    </a:lnTo>
                    <a:lnTo>
                      <a:pt x="180" y="723"/>
                    </a:lnTo>
                    <a:lnTo>
                      <a:pt x="179" y="723"/>
                    </a:lnTo>
                    <a:lnTo>
                      <a:pt x="179" y="721"/>
                    </a:lnTo>
                    <a:lnTo>
                      <a:pt x="180" y="721"/>
                    </a:lnTo>
                    <a:lnTo>
                      <a:pt x="180" y="723"/>
                    </a:lnTo>
                    <a:lnTo>
                      <a:pt x="182" y="723"/>
                    </a:lnTo>
                    <a:lnTo>
                      <a:pt x="184" y="720"/>
                    </a:lnTo>
                    <a:lnTo>
                      <a:pt x="184" y="720"/>
                    </a:lnTo>
                    <a:lnTo>
                      <a:pt x="182" y="720"/>
                    </a:lnTo>
                    <a:lnTo>
                      <a:pt x="179" y="718"/>
                    </a:lnTo>
                    <a:lnTo>
                      <a:pt x="179" y="717"/>
                    </a:lnTo>
                    <a:lnTo>
                      <a:pt x="180" y="717"/>
                    </a:lnTo>
                    <a:lnTo>
                      <a:pt x="182" y="718"/>
                    </a:lnTo>
                    <a:lnTo>
                      <a:pt x="184" y="718"/>
                    </a:lnTo>
                    <a:lnTo>
                      <a:pt x="185" y="720"/>
                    </a:lnTo>
                    <a:lnTo>
                      <a:pt x="187" y="720"/>
                    </a:lnTo>
                    <a:lnTo>
                      <a:pt x="187" y="717"/>
                    </a:lnTo>
                    <a:lnTo>
                      <a:pt x="188" y="717"/>
                    </a:lnTo>
                    <a:lnTo>
                      <a:pt x="188" y="715"/>
                    </a:lnTo>
                    <a:lnTo>
                      <a:pt x="188" y="713"/>
                    </a:lnTo>
                    <a:lnTo>
                      <a:pt x="188" y="712"/>
                    </a:lnTo>
                    <a:lnTo>
                      <a:pt x="188" y="710"/>
                    </a:lnTo>
                    <a:lnTo>
                      <a:pt x="190" y="709"/>
                    </a:lnTo>
                    <a:lnTo>
                      <a:pt x="187" y="707"/>
                    </a:lnTo>
                    <a:lnTo>
                      <a:pt x="185" y="704"/>
                    </a:lnTo>
                    <a:lnTo>
                      <a:pt x="182" y="704"/>
                    </a:lnTo>
                    <a:lnTo>
                      <a:pt x="180" y="702"/>
                    </a:lnTo>
                    <a:lnTo>
                      <a:pt x="180" y="701"/>
                    </a:lnTo>
                    <a:lnTo>
                      <a:pt x="182" y="701"/>
                    </a:lnTo>
                    <a:lnTo>
                      <a:pt x="184" y="702"/>
                    </a:lnTo>
                    <a:lnTo>
                      <a:pt x="187" y="704"/>
                    </a:lnTo>
                    <a:lnTo>
                      <a:pt x="188" y="705"/>
                    </a:lnTo>
                    <a:lnTo>
                      <a:pt x="190" y="705"/>
                    </a:lnTo>
                    <a:lnTo>
                      <a:pt x="191" y="705"/>
                    </a:lnTo>
                    <a:lnTo>
                      <a:pt x="190" y="702"/>
                    </a:lnTo>
                    <a:lnTo>
                      <a:pt x="190" y="701"/>
                    </a:lnTo>
                    <a:lnTo>
                      <a:pt x="187" y="699"/>
                    </a:lnTo>
                    <a:lnTo>
                      <a:pt x="182" y="697"/>
                    </a:lnTo>
                    <a:lnTo>
                      <a:pt x="180" y="697"/>
                    </a:lnTo>
                    <a:lnTo>
                      <a:pt x="180" y="696"/>
                    </a:lnTo>
                    <a:lnTo>
                      <a:pt x="182" y="696"/>
                    </a:lnTo>
                    <a:lnTo>
                      <a:pt x="184" y="696"/>
                    </a:lnTo>
                    <a:lnTo>
                      <a:pt x="185" y="697"/>
                    </a:lnTo>
                    <a:lnTo>
                      <a:pt x="187" y="697"/>
                    </a:lnTo>
                    <a:lnTo>
                      <a:pt x="188" y="696"/>
                    </a:lnTo>
                    <a:lnTo>
                      <a:pt x="188" y="694"/>
                    </a:lnTo>
                    <a:lnTo>
                      <a:pt x="188" y="691"/>
                    </a:lnTo>
                    <a:lnTo>
                      <a:pt x="190" y="691"/>
                    </a:lnTo>
                    <a:lnTo>
                      <a:pt x="191" y="693"/>
                    </a:lnTo>
                    <a:lnTo>
                      <a:pt x="191" y="693"/>
                    </a:lnTo>
                    <a:lnTo>
                      <a:pt x="191" y="694"/>
                    </a:lnTo>
                    <a:lnTo>
                      <a:pt x="193" y="696"/>
                    </a:lnTo>
                    <a:lnTo>
                      <a:pt x="195" y="696"/>
                    </a:lnTo>
                    <a:lnTo>
                      <a:pt x="196" y="696"/>
                    </a:lnTo>
                    <a:lnTo>
                      <a:pt x="198" y="696"/>
                    </a:lnTo>
                    <a:lnTo>
                      <a:pt x="199" y="696"/>
                    </a:lnTo>
                    <a:lnTo>
                      <a:pt x="199" y="694"/>
                    </a:lnTo>
                    <a:lnTo>
                      <a:pt x="201" y="693"/>
                    </a:lnTo>
                    <a:lnTo>
                      <a:pt x="201" y="693"/>
                    </a:lnTo>
                    <a:lnTo>
                      <a:pt x="198" y="691"/>
                    </a:lnTo>
                    <a:lnTo>
                      <a:pt x="195" y="691"/>
                    </a:lnTo>
                    <a:lnTo>
                      <a:pt x="195" y="691"/>
                    </a:lnTo>
                    <a:lnTo>
                      <a:pt x="195" y="689"/>
                    </a:lnTo>
                    <a:lnTo>
                      <a:pt x="193" y="688"/>
                    </a:lnTo>
                    <a:lnTo>
                      <a:pt x="193" y="686"/>
                    </a:lnTo>
                    <a:lnTo>
                      <a:pt x="193" y="686"/>
                    </a:lnTo>
                    <a:lnTo>
                      <a:pt x="193" y="685"/>
                    </a:lnTo>
                    <a:lnTo>
                      <a:pt x="195" y="685"/>
                    </a:lnTo>
                    <a:lnTo>
                      <a:pt x="196" y="686"/>
                    </a:lnTo>
                    <a:lnTo>
                      <a:pt x="196" y="688"/>
                    </a:lnTo>
                    <a:lnTo>
                      <a:pt x="198" y="689"/>
                    </a:lnTo>
                    <a:lnTo>
                      <a:pt x="201" y="689"/>
                    </a:lnTo>
                    <a:lnTo>
                      <a:pt x="201" y="688"/>
                    </a:lnTo>
                    <a:lnTo>
                      <a:pt x="201" y="688"/>
                    </a:lnTo>
                    <a:lnTo>
                      <a:pt x="201" y="686"/>
                    </a:lnTo>
                    <a:lnTo>
                      <a:pt x="198" y="685"/>
                    </a:lnTo>
                    <a:lnTo>
                      <a:pt x="196" y="683"/>
                    </a:lnTo>
                    <a:lnTo>
                      <a:pt x="196" y="681"/>
                    </a:lnTo>
                    <a:lnTo>
                      <a:pt x="196" y="681"/>
                    </a:lnTo>
                    <a:lnTo>
                      <a:pt x="198" y="683"/>
                    </a:lnTo>
                    <a:lnTo>
                      <a:pt x="199" y="685"/>
                    </a:lnTo>
                    <a:lnTo>
                      <a:pt x="201" y="685"/>
                    </a:lnTo>
                    <a:lnTo>
                      <a:pt x="204" y="686"/>
                    </a:lnTo>
                    <a:lnTo>
                      <a:pt x="204" y="685"/>
                    </a:lnTo>
                    <a:lnTo>
                      <a:pt x="204" y="685"/>
                    </a:lnTo>
                    <a:lnTo>
                      <a:pt x="204" y="683"/>
                    </a:lnTo>
                    <a:lnTo>
                      <a:pt x="201" y="681"/>
                    </a:lnTo>
                    <a:lnTo>
                      <a:pt x="199" y="680"/>
                    </a:lnTo>
                    <a:lnTo>
                      <a:pt x="199" y="678"/>
                    </a:lnTo>
                    <a:lnTo>
                      <a:pt x="199" y="677"/>
                    </a:lnTo>
                    <a:lnTo>
                      <a:pt x="201" y="675"/>
                    </a:lnTo>
                    <a:lnTo>
                      <a:pt x="203" y="675"/>
                    </a:lnTo>
                    <a:lnTo>
                      <a:pt x="203" y="677"/>
                    </a:lnTo>
                    <a:lnTo>
                      <a:pt x="206" y="680"/>
                    </a:lnTo>
                    <a:lnTo>
                      <a:pt x="207" y="680"/>
                    </a:lnTo>
                    <a:lnTo>
                      <a:pt x="209" y="678"/>
                    </a:lnTo>
                    <a:lnTo>
                      <a:pt x="211" y="680"/>
                    </a:lnTo>
                    <a:lnTo>
                      <a:pt x="212" y="678"/>
                    </a:lnTo>
                    <a:lnTo>
                      <a:pt x="214" y="677"/>
                    </a:lnTo>
                    <a:lnTo>
                      <a:pt x="212" y="675"/>
                    </a:lnTo>
                    <a:lnTo>
                      <a:pt x="211" y="675"/>
                    </a:lnTo>
                    <a:lnTo>
                      <a:pt x="209" y="673"/>
                    </a:lnTo>
                    <a:lnTo>
                      <a:pt x="206" y="672"/>
                    </a:lnTo>
                    <a:lnTo>
                      <a:pt x="206" y="672"/>
                    </a:lnTo>
                    <a:lnTo>
                      <a:pt x="203" y="672"/>
                    </a:lnTo>
                    <a:lnTo>
                      <a:pt x="204" y="670"/>
                    </a:lnTo>
                    <a:lnTo>
                      <a:pt x="204" y="669"/>
                    </a:lnTo>
                    <a:lnTo>
                      <a:pt x="206" y="669"/>
                    </a:lnTo>
                    <a:lnTo>
                      <a:pt x="207" y="670"/>
                    </a:lnTo>
                    <a:lnTo>
                      <a:pt x="209" y="672"/>
                    </a:lnTo>
                    <a:lnTo>
                      <a:pt x="211" y="672"/>
                    </a:lnTo>
                    <a:lnTo>
                      <a:pt x="212" y="673"/>
                    </a:lnTo>
                    <a:lnTo>
                      <a:pt x="214" y="675"/>
                    </a:lnTo>
                    <a:lnTo>
                      <a:pt x="214" y="673"/>
                    </a:lnTo>
                    <a:lnTo>
                      <a:pt x="215" y="673"/>
                    </a:lnTo>
                    <a:lnTo>
                      <a:pt x="215" y="672"/>
                    </a:lnTo>
                    <a:lnTo>
                      <a:pt x="215" y="670"/>
                    </a:lnTo>
                    <a:lnTo>
                      <a:pt x="215" y="669"/>
                    </a:lnTo>
                    <a:lnTo>
                      <a:pt x="214" y="667"/>
                    </a:lnTo>
                    <a:lnTo>
                      <a:pt x="214" y="667"/>
                    </a:lnTo>
                    <a:lnTo>
                      <a:pt x="215" y="667"/>
                    </a:lnTo>
                    <a:lnTo>
                      <a:pt x="217" y="667"/>
                    </a:lnTo>
                    <a:lnTo>
                      <a:pt x="217" y="664"/>
                    </a:lnTo>
                    <a:lnTo>
                      <a:pt x="217" y="664"/>
                    </a:lnTo>
                    <a:lnTo>
                      <a:pt x="215" y="662"/>
                    </a:lnTo>
                    <a:lnTo>
                      <a:pt x="214" y="664"/>
                    </a:lnTo>
                    <a:lnTo>
                      <a:pt x="214" y="662"/>
                    </a:lnTo>
                    <a:lnTo>
                      <a:pt x="212" y="661"/>
                    </a:lnTo>
                    <a:lnTo>
                      <a:pt x="209" y="661"/>
                    </a:lnTo>
                    <a:lnTo>
                      <a:pt x="207" y="659"/>
                    </a:lnTo>
                    <a:lnTo>
                      <a:pt x="206" y="659"/>
                    </a:lnTo>
                    <a:lnTo>
                      <a:pt x="207" y="658"/>
                    </a:lnTo>
                    <a:lnTo>
                      <a:pt x="209" y="658"/>
                    </a:lnTo>
                    <a:lnTo>
                      <a:pt x="212" y="658"/>
                    </a:lnTo>
                    <a:lnTo>
                      <a:pt x="214" y="658"/>
                    </a:lnTo>
                    <a:lnTo>
                      <a:pt x="215" y="656"/>
                    </a:lnTo>
                    <a:lnTo>
                      <a:pt x="217" y="656"/>
                    </a:lnTo>
                    <a:lnTo>
                      <a:pt x="219" y="658"/>
                    </a:lnTo>
                    <a:lnTo>
                      <a:pt x="219" y="654"/>
                    </a:lnTo>
                    <a:lnTo>
                      <a:pt x="219" y="651"/>
                    </a:lnTo>
                    <a:lnTo>
                      <a:pt x="217" y="648"/>
                    </a:lnTo>
                    <a:lnTo>
                      <a:pt x="215" y="646"/>
                    </a:lnTo>
                    <a:lnTo>
                      <a:pt x="215" y="645"/>
                    </a:lnTo>
                    <a:lnTo>
                      <a:pt x="215" y="643"/>
                    </a:lnTo>
                    <a:lnTo>
                      <a:pt x="217" y="642"/>
                    </a:lnTo>
                    <a:lnTo>
                      <a:pt x="215" y="640"/>
                    </a:lnTo>
                    <a:lnTo>
                      <a:pt x="215" y="638"/>
                    </a:lnTo>
                    <a:lnTo>
                      <a:pt x="215" y="638"/>
                    </a:lnTo>
                    <a:lnTo>
                      <a:pt x="217" y="638"/>
                    </a:lnTo>
                    <a:lnTo>
                      <a:pt x="217" y="640"/>
                    </a:lnTo>
                    <a:lnTo>
                      <a:pt x="220" y="640"/>
                    </a:lnTo>
                    <a:lnTo>
                      <a:pt x="220" y="640"/>
                    </a:lnTo>
                    <a:lnTo>
                      <a:pt x="222" y="638"/>
                    </a:lnTo>
                    <a:lnTo>
                      <a:pt x="222" y="640"/>
                    </a:lnTo>
                    <a:lnTo>
                      <a:pt x="223" y="643"/>
                    </a:lnTo>
                    <a:lnTo>
                      <a:pt x="225" y="643"/>
                    </a:lnTo>
                    <a:lnTo>
                      <a:pt x="227" y="643"/>
                    </a:lnTo>
                    <a:lnTo>
                      <a:pt x="228" y="640"/>
                    </a:lnTo>
                    <a:lnTo>
                      <a:pt x="230" y="637"/>
                    </a:lnTo>
                    <a:lnTo>
                      <a:pt x="230" y="634"/>
                    </a:lnTo>
                    <a:lnTo>
                      <a:pt x="230" y="632"/>
                    </a:lnTo>
                    <a:lnTo>
                      <a:pt x="228" y="630"/>
                    </a:lnTo>
                    <a:lnTo>
                      <a:pt x="230" y="630"/>
                    </a:lnTo>
                    <a:lnTo>
                      <a:pt x="231" y="630"/>
                    </a:lnTo>
                    <a:lnTo>
                      <a:pt x="233" y="629"/>
                    </a:lnTo>
                    <a:lnTo>
                      <a:pt x="233" y="629"/>
                    </a:lnTo>
                    <a:lnTo>
                      <a:pt x="235" y="630"/>
                    </a:lnTo>
                    <a:lnTo>
                      <a:pt x="235" y="632"/>
                    </a:lnTo>
                    <a:lnTo>
                      <a:pt x="236" y="632"/>
                    </a:lnTo>
                    <a:lnTo>
                      <a:pt x="238" y="630"/>
                    </a:lnTo>
                    <a:lnTo>
                      <a:pt x="238" y="629"/>
                    </a:lnTo>
                    <a:lnTo>
                      <a:pt x="238" y="629"/>
                    </a:lnTo>
                    <a:lnTo>
                      <a:pt x="239" y="629"/>
                    </a:lnTo>
                    <a:lnTo>
                      <a:pt x="239" y="630"/>
                    </a:lnTo>
                    <a:lnTo>
                      <a:pt x="241" y="632"/>
                    </a:lnTo>
                    <a:lnTo>
                      <a:pt x="241" y="634"/>
                    </a:lnTo>
                    <a:lnTo>
                      <a:pt x="244" y="632"/>
                    </a:lnTo>
                    <a:lnTo>
                      <a:pt x="246" y="630"/>
                    </a:lnTo>
                    <a:lnTo>
                      <a:pt x="246" y="630"/>
                    </a:lnTo>
                    <a:lnTo>
                      <a:pt x="247" y="632"/>
                    </a:lnTo>
                    <a:lnTo>
                      <a:pt x="249" y="632"/>
                    </a:lnTo>
                    <a:lnTo>
                      <a:pt x="250" y="630"/>
                    </a:lnTo>
                    <a:lnTo>
                      <a:pt x="252" y="629"/>
                    </a:lnTo>
                    <a:lnTo>
                      <a:pt x="252" y="629"/>
                    </a:lnTo>
                    <a:lnTo>
                      <a:pt x="252" y="627"/>
                    </a:lnTo>
                    <a:lnTo>
                      <a:pt x="250" y="626"/>
                    </a:lnTo>
                    <a:lnTo>
                      <a:pt x="250" y="622"/>
                    </a:lnTo>
                    <a:lnTo>
                      <a:pt x="249" y="621"/>
                    </a:lnTo>
                    <a:lnTo>
                      <a:pt x="250" y="619"/>
                    </a:lnTo>
                    <a:lnTo>
                      <a:pt x="252" y="619"/>
                    </a:lnTo>
                    <a:lnTo>
                      <a:pt x="252" y="622"/>
                    </a:lnTo>
                    <a:lnTo>
                      <a:pt x="254" y="622"/>
                    </a:lnTo>
                    <a:lnTo>
                      <a:pt x="255" y="621"/>
                    </a:lnTo>
                    <a:lnTo>
                      <a:pt x="255" y="618"/>
                    </a:lnTo>
                    <a:lnTo>
                      <a:pt x="257" y="616"/>
                    </a:lnTo>
                    <a:lnTo>
                      <a:pt x="257" y="614"/>
                    </a:lnTo>
                    <a:lnTo>
                      <a:pt x="255" y="613"/>
                    </a:lnTo>
                    <a:lnTo>
                      <a:pt x="255" y="611"/>
                    </a:lnTo>
                    <a:lnTo>
                      <a:pt x="257" y="610"/>
                    </a:lnTo>
                    <a:lnTo>
                      <a:pt x="257" y="610"/>
                    </a:lnTo>
                    <a:lnTo>
                      <a:pt x="258" y="610"/>
                    </a:lnTo>
                    <a:lnTo>
                      <a:pt x="258" y="611"/>
                    </a:lnTo>
                    <a:lnTo>
                      <a:pt x="260" y="613"/>
                    </a:lnTo>
                    <a:lnTo>
                      <a:pt x="262" y="613"/>
                    </a:lnTo>
                    <a:lnTo>
                      <a:pt x="263" y="614"/>
                    </a:lnTo>
                    <a:lnTo>
                      <a:pt x="262" y="616"/>
                    </a:lnTo>
                    <a:lnTo>
                      <a:pt x="260" y="618"/>
                    </a:lnTo>
                    <a:lnTo>
                      <a:pt x="258" y="619"/>
                    </a:lnTo>
                    <a:lnTo>
                      <a:pt x="258" y="622"/>
                    </a:lnTo>
                    <a:lnTo>
                      <a:pt x="262" y="626"/>
                    </a:lnTo>
                    <a:lnTo>
                      <a:pt x="263" y="626"/>
                    </a:lnTo>
                    <a:lnTo>
                      <a:pt x="263" y="624"/>
                    </a:lnTo>
                    <a:lnTo>
                      <a:pt x="263" y="622"/>
                    </a:lnTo>
                    <a:lnTo>
                      <a:pt x="263" y="621"/>
                    </a:lnTo>
                    <a:lnTo>
                      <a:pt x="265" y="618"/>
                    </a:lnTo>
                    <a:lnTo>
                      <a:pt x="265" y="618"/>
                    </a:lnTo>
                    <a:lnTo>
                      <a:pt x="266" y="619"/>
                    </a:lnTo>
                    <a:lnTo>
                      <a:pt x="265" y="621"/>
                    </a:lnTo>
                    <a:lnTo>
                      <a:pt x="265" y="622"/>
                    </a:lnTo>
                    <a:lnTo>
                      <a:pt x="266" y="626"/>
                    </a:lnTo>
                    <a:lnTo>
                      <a:pt x="268" y="626"/>
                    </a:lnTo>
                    <a:lnTo>
                      <a:pt x="270" y="626"/>
                    </a:lnTo>
                    <a:lnTo>
                      <a:pt x="271" y="626"/>
                    </a:lnTo>
                    <a:lnTo>
                      <a:pt x="273" y="624"/>
                    </a:lnTo>
                    <a:lnTo>
                      <a:pt x="271" y="622"/>
                    </a:lnTo>
                    <a:lnTo>
                      <a:pt x="273" y="621"/>
                    </a:lnTo>
                    <a:lnTo>
                      <a:pt x="274" y="621"/>
                    </a:lnTo>
                    <a:lnTo>
                      <a:pt x="274" y="621"/>
                    </a:lnTo>
                    <a:lnTo>
                      <a:pt x="274" y="622"/>
                    </a:lnTo>
                    <a:lnTo>
                      <a:pt x="274" y="624"/>
                    </a:lnTo>
                    <a:lnTo>
                      <a:pt x="276" y="624"/>
                    </a:lnTo>
                    <a:lnTo>
                      <a:pt x="278" y="624"/>
                    </a:lnTo>
                    <a:lnTo>
                      <a:pt x="279" y="622"/>
                    </a:lnTo>
                    <a:lnTo>
                      <a:pt x="282" y="621"/>
                    </a:lnTo>
                    <a:lnTo>
                      <a:pt x="284" y="619"/>
                    </a:lnTo>
                    <a:lnTo>
                      <a:pt x="286" y="619"/>
                    </a:lnTo>
                    <a:lnTo>
                      <a:pt x="286" y="618"/>
                    </a:lnTo>
                    <a:lnTo>
                      <a:pt x="284" y="614"/>
                    </a:lnTo>
                    <a:lnTo>
                      <a:pt x="282" y="614"/>
                    </a:lnTo>
                    <a:lnTo>
                      <a:pt x="282" y="613"/>
                    </a:lnTo>
                    <a:lnTo>
                      <a:pt x="282" y="613"/>
                    </a:lnTo>
                    <a:lnTo>
                      <a:pt x="284" y="613"/>
                    </a:lnTo>
                    <a:lnTo>
                      <a:pt x="284" y="614"/>
                    </a:lnTo>
                    <a:lnTo>
                      <a:pt x="287" y="616"/>
                    </a:lnTo>
                    <a:lnTo>
                      <a:pt x="289" y="616"/>
                    </a:lnTo>
                    <a:lnTo>
                      <a:pt x="289" y="614"/>
                    </a:lnTo>
                    <a:lnTo>
                      <a:pt x="290" y="614"/>
                    </a:lnTo>
                    <a:lnTo>
                      <a:pt x="290" y="614"/>
                    </a:lnTo>
                    <a:lnTo>
                      <a:pt x="290" y="616"/>
                    </a:lnTo>
                    <a:lnTo>
                      <a:pt x="292" y="616"/>
                    </a:lnTo>
                    <a:lnTo>
                      <a:pt x="292" y="616"/>
                    </a:lnTo>
                    <a:lnTo>
                      <a:pt x="297" y="613"/>
                    </a:lnTo>
                    <a:lnTo>
                      <a:pt x="297" y="611"/>
                    </a:lnTo>
                    <a:lnTo>
                      <a:pt x="297" y="611"/>
                    </a:lnTo>
                    <a:lnTo>
                      <a:pt x="297" y="610"/>
                    </a:lnTo>
                    <a:lnTo>
                      <a:pt x="298" y="608"/>
                    </a:lnTo>
                    <a:lnTo>
                      <a:pt x="298" y="608"/>
                    </a:lnTo>
                    <a:lnTo>
                      <a:pt x="298" y="608"/>
                    </a:lnTo>
                    <a:lnTo>
                      <a:pt x="298" y="610"/>
                    </a:lnTo>
                    <a:lnTo>
                      <a:pt x="300" y="610"/>
                    </a:lnTo>
                    <a:lnTo>
                      <a:pt x="301" y="610"/>
                    </a:lnTo>
                    <a:lnTo>
                      <a:pt x="303" y="607"/>
                    </a:lnTo>
                    <a:lnTo>
                      <a:pt x="303" y="605"/>
                    </a:lnTo>
                    <a:lnTo>
                      <a:pt x="303" y="603"/>
                    </a:lnTo>
                    <a:lnTo>
                      <a:pt x="303" y="602"/>
                    </a:lnTo>
                    <a:lnTo>
                      <a:pt x="306" y="599"/>
                    </a:lnTo>
                    <a:lnTo>
                      <a:pt x="309" y="597"/>
                    </a:lnTo>
                    <a:lnTo>
                      <a:pt x="309" y="595"/>
                    </a:lnTo>
                    <a:lnTo>
                      <a:pt x="309" y="594"/>
                    </a:lnTo>
                    <a:lnTo>
                      <a:pt x="309" y="594"/>
                    </a:lnTo>
                    <a:lnTo>
                      <a:pt x="309" y="592"/>
                    </a:lnTo>
                    <a:lnTo>
                      <a:pt x="311" y="594"/>
                    </a:lnTo>
                    <a:lnTo>
                      <a:pt x="313" y="594"/>
                    </a:lnTo>
                    <a:lnTo>
                      <a:pt x="313" y="594"/>
                    </a:lnTo>
                    <a:lnTo>
                      <a:pt x="314" y="592"/>
                    </a:lnTo>
                    <a:lnTo>
                      <a:pt x="313" y="591"/>
                    </a:lnTo>
                    <a:lnTo>
                      <a:pt x="313" y="591"/>
                    </a:lnTo>
                    <a:lnTo>
                      <a:pt x="313" y="591"/>
                    </a:lnTo>
                    <a:lnTo>
                      <a:pt x="314" y="592"/>
                    </a:lnTo>
                    <a:lnTo>
                      <a:pt x="314" y="591"/>
                    </a:lnTo>
                    <a:lnTo>
                      <a:pt x="314" y="589"/>
                    </a:lnTo>
                    <a:lnTo>
                      <a:pt x="316" y="587"/>
                    </a:lnTo>
                    <a:lnTo>
                      <a:pt x="317" y="587"/>
                    </a:lnTo>
                    <a:lnTo>
                      <a:pt x="319" y="586"/>
                    </a:lnTo>
                    <a:lnTo>
                      <a:pt x="319" y="584"/>
                    </a:lnTo>
                    <a:lnTo>
                      <a:pt x="319" y="584"/>
                    </a:lnTo>
                    <a:lnTo>
                      <a:pt x="319" y="583"/>
                    </a:lnTo>
                    <a:lnTo>
                      <a:pt x="321" y="583"/>
                    </a:lnTo>
                    <a:lnTo>
                      <a:pt x="322" y="583"/>
                    </a:lnTo>
                    <a:lnTo>
                      <a:pt x="324" y="579"/>
                    </a:lnTo>
                    <a:lnTo>
                      <a:pt x="327" y="579"/>
                    </a:lnTo>
                    <a:lnTo>
                      <a:pt x="327" y="578"/>
                    </a:lnTo>
                    <a:lnTo>
                      <a:pt x="329" y="579"/>
                    </a:lnTo>
                    <a:lnTo>
                      <a:pt x="330" y="579"/>
                    </a:lnTo>
                    <a:lnTo>
                      <a:pt x="332" y="576"/>
                    </a:lnTo>
                    <a:lnTo>
                      <a:pt x="332" y="573"/>
                    </a:lnTo>
                    <a:lnTo>
                      <a:pt x="332" y="571"/>
                    </a:lnTo>
                    <a:lnTo>
                      <a:pt x="330" y="570"/>
                    </a:lnTo>
                    <a:lnTo>
                      <a:pt x="329" y="570"/>
                    </a:lnTo>
                    <a:lnTo>
                      <a:pt x="330" y="568"/>
                    </a:lnTo>
                    <a:lnTo>
                      <a:pt x="330" y="565"/>
                    </a:lnTo>
                    <a:lnTo>
                      <a:pt x="329" y="563"/>
                    </a:lnTo>
                    <a:lnTo>
                      <a:pt x="329" y="562"/>
                    </a:lnTo>
                    <a:lnTo>
                      <a:pt x="327" y="560"/>
                    </a:lnTo>
                    <a:lnTo>
                      <a:pt x="327" y="559"/>
                    </a:lnTo>
                    <a:lnTo>
                      <a:pt x="327" y="557"/>
                    </a:lnTo>
                    <a:lnTo>
                      <a:pt x="329" y="557"/>
                    </a:lnTo>
                    <a:lnTo>
                      <a:pt x="329" y="557"/>
                    </a:lnTo>
                    <a:lnTo>
                      <a:pt x="330" y="560"/>
                    </a:lnTo>
                    <a:lnTo>
                      <a:pt x="330" y="562"/>
                    </a:lnTo>
                    <a:lnTo>
                      <a:pt x="330" y="563"/>
                    </a:lnTo>
                    <a:lnTo>
                      <a:pt x="332" y="567"/>
                    </a:lnTo>
                    <a:lnTo>
                      <a:pt x="333" y="567"/>
                    </a:lnTo>
                    <a:lnTo>
                      <a:pt x="335" y="568"/>
                    </a:lnTo>
                    <a:lnTo>
                      <a:pt x="333" y="570"/>
                    </a:lnTo>
                    <a:lnTo>
                      <a:pt x="335" y="573"/>
                    </a:lnTo>
                    <a:lnTo>
                      <a:pt x="336" y="573"/>
                    </a:lnTo>
                    <a:lnTo>
                      <a:pt x="338" y="573"/>
                    </a:lnTo>
                    <a:lnTo>
                      <a:pt x="338" y="573"/>
                    </a:lnTo>
                    <a:lnTo>
                      <a:pt x="340" y="571"/>
                    </a:lnTo>
                    <a:lnTo>
                      <a:pt x="341" y="571"/>
                    </a:lnTo>
                    <a:lnTo>
                      <a:pt x="341" y="573"/>
                    </a:lnTo>
                    <a:lnTo>
                      <a:pt x="344" y="573"/>
                    </a:lnTo>
                    <a:lnTo>
                      <a:pt x="346" y="573"/>
                    </a:lnTo>
                    <a:lnTo>
                      <a:pt x="348" y="571"/>
                    </a:lnTo>
                    <a:lnTo>
                      <a:pt x="348" y="573"/>
                    </a:lnTo>
                    <a:lnTo>
                      <a:pt x="349" y="573"/>
                    </a:lnTo>
                    <a:lnTo>
                      <a:pt x="351" y="571"/>
                    </a:lnTo>
                    <a:lnTo>
                      <a:pt x="352" y="570"/>
                    </a:lnTo>
                    <a:lnTo>
                      <a:pt x="352" y="570"/>
                    </a:lnTo>
                    <a:lnTo>
                      <a:pt x="352" y="568"/>
                    </a:lnTo>
                    <a:lnTo>
                      <a:pt x="354" y="567"/>
                    </a:lnTo>
                    <a:lnTo>
                      <a:pt x="356" y="568"/>
                    </a:lnTo>
                    <a:lnTo>
                      <a:pt x="359" y="571"/>
                    </a:lnTo>
                    <a:lnTo>
                      <a:pt x="359" y="573"/>
                    </a:lnTo>
                    <a:lnTo>
                      <a:pt x="360" y="573"/>
                    </a:lnTo>
                    <a:lnTo>
                      <a:pt x="362" y="571"/>
                    </a:lnTo>
                    <a:lnTo>
                      <a:pt x="364" y="571"/>
                    </a:lnTo>
                    <a:lnTo>
                      <a:pt x="364" y="568"/>
                    </a:lnTo>
                    <a:lnTo>
                      <a:pt x="364" y="568"/>
                    </a:lnTo>
                    <a:lnTo>
                      <a:pt x="365" y="568"/>
                    </a:lnTo>
                    <a:lnTo>
                      <a:pt x="365" y="570"/>
                    </a:lnTo>
                    <a:lnTo>
                      <a:pt x="367" y="568"/>
                    </a:lnTo>
                    <a:lnTo>
                      <a:pt x="367" y="567"/>
                    </a:lnTo>
                    <a:lnTo>
                      <a:pt x="368" y="568"/>
                    </a:lnTo>
                    <a:lnTo>
                      <a:pt x="370" y="568"/>
                    </a:lnTo>
                    <a:lnTo>
                      <a:pt x="370" y="567"/>
                    </a:lnTo>
                    <a:lnTo>
                      <a:pt x="370" y="565"/>
                    </a:lnTo>
                    <a:lnTo>
                      <a:pt x="372" y="565"/>
                    </a:lnTo>
                    <a:lnTo>
                      <a:pt x="373" y="565"/>
                    </a:lnTo>
                    <a:lnTo>
                      <a:pt x="375" y="565"/>
                    </a:lnTo>
                    <a:lnTo>
                      <a:pt x="375" y="563"/>
                    </a:lnTo>
                    <a:lnTo>
                      <a:pt x="375" y="563"/>
                    </a:lnTo>
                    <a:lnTo>
                      <a:pt x="375" y="565"/>
                    </a:lnTo>
                    <a:lnTo>
                      <a:pt x="376" y="565"/>
                    </a:lnTo>
                    <a:lnTo>
                      <a:pt x="378" y="563"/>
                    </a:lnTo>
                    <a:lnTo>
                      <a:pt x="378" y="562"/>
                    </a:lnTo>
                    <a:lnTo>
                      <a:pt x="380" y="562"/>
                    </a:lnTo>
                    <a:lnTo>
                      <a:pt x="381" y="563"/>
                    </a:lnTo>
                    <a:lnTo>
                      <a:pt x="381" y="565"/>
                    </a:lnTo>
                    <a:lnTo>
                      <a:pt x="383" y="562"/>
                    </a:lnTo>
                    <a:lnTo>
                      <a:pt x="384" y="562"/>
                    </a:lnTo>
                    <a:lnTo>
                      <a:pt x="384" y="563"/>
                    </a:lnTo>
                    <a:lnTo>
                      <a:pt x="386" y="563"/>
                    </a:lnTo>
                    <a:lnTo>
                      <a:pt x="387" y="563"/>
                    </a:lnTo>
                    <a:lnTo>
                      <a:pt x="389" y="562"/>
                    </a:lnTo>
                    <a:lnTo>
                      <a:pt x="389" y="560"/>
                    </a:lnTo>
                    <a:lnTo>
                      <a:pt x="392" y="560"/>
                    </a:lnTo>
                    <a:lnTo>
                      <a:pt x="394" y="560"/>
                    </a:lnTo>
                    <a:lnTo>
                      <a:pt x="395" y="560"/>
                    </a:lnTo>
                    <a:lnTo>
                      <a:pt x="397" y="562"/>
                    </a:lnTo>
                    <a:lnTo>
                      <a:pt x="397" y="562"/>
                    </a:lnTo>
                    <a:lnTo>
                      <a:pt x="399" y="559"/>
                    </a:lnTo>
                    <a:lnTo>
                      <a:pt x="400" y="557"/>
                    </a:lnTo>
                    <a:lnTo>
                      <a:pt x="403" y="557"/>
                    </a:lnTo>
                    <a:lnTo>
                      <a:pt x="403" y="557"/>
                    </a:lnTo>
                    <a:lnTo>
                      <a:pt x="407" y="555"/>
                    </a:lnTo>
                    <a:lnTo>
                      <a:pt x="407" y="555"/>
                    </a:lnTo>
                    <a:lnTo>
                      <a:pt x="407" y="554"/>
                    </a:lnTo>
                    <a:lnTo>
                      <a:pt x="407" y="552"/>
                    </a:lnTo>
                    <a:lnTo>
                      <a:pt x="407" y="551"/>
                    </a:lnTo>
                    <a:lnTo>
                      <a:pt x="408" y="5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7" name="Google Shape;1527;p15"/>
              <p:cNvSpPr/>
              <p:nvPr/>
            </p:nvSpPr>
            <p:spPr>
              <a:xfrm>
                <a:off x="4188" y="1376"/>
                <a:ext cx="6" cy="3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6" y="3"/>
                    </a:moveTo>
                    <a:lnTo>
                      <a:pt x="5" y="1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8" name="Google Shape;1528;p15"/>
              <p:cNvSpPr/>
              <p:nvPr/>
            </p:nvSpPr>
            <p:spPr>
              <a:xfrm>
                <a:off x="4217" y="1325"/>
                <a:ext cx="3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 extrusionOk="0">
                    <a:moveTo>
                      <a:pt x="3" y="5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1" y="8"/>
                    </a:lnTo>
                    <a:lnTo>
                      <a:pt x="1" y="11"/>
                    </a:lnTo>
                    <a:lnTo>
                      <a:pt x="3" y="11"/>
                    </a:lnTo>
                    <a:lnTo>
                      <a:pt x="3" y="8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9" name="Google Shape;1529;p15"/>
              <p:cNvSpPr/>
              <p:nvPr/>
            </p:nvSpPr>
            <p:spPr>
              <a:xfrm>
                <a:off x="4201" y="1373"/>
                <a:ext cx="0" cy="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3" extrusionOk="0">
                    <a:moveTo>
                      <a:pt x="0" y="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0" name="Google Shape;1530;p15"/>
              <p:cNvSpPr/>
              <p:nvPr/>
            </p:nvSpPr>
            <p:spPr>
              <a:xfrm>
                <a:off x="4199" y="1358"/>
                <a:ext cx="6" cy="5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6" y="5"/>
                    </a:moveTo>
                    <a:lnTo>
                      <a:pt x="5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1" name="Google Shape;1531;p15"/>
              <p:cNvSpPr/>
              <p:nvPr/>
            </p:nvSpPr>
            <p:spPr>
              <a:xfrm>
                <a:off x="4229" y="1317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15"/>
              <p:cNvSpPr/>
              <p:nvPr/>
            </p:nvSpPr>
            <p:spPr>
              <a:xfrm>
                <a:off x="4188" y="1392"/>
                <a:ext cx="1" cy="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15"/>
              <p:cNvSpPr/>
              <p:nvPr/>
            </p:nvSpPr>
            <p:spPr>
              <a:xfrm>
                <a:off x="4191" y="1382"/>
                <a:ext cx="0" cy="2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2" extrusionOk="0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4" name="Google Shape;1534;p15"/>
              <p:cNvSpPr/>
              <p:nvPr/>
            </p:nvSpPr>
            <p:spPr>
              <a:xfrm>
                <a:off x="4110" y="1417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2"/>
                    </a:moveTo>
                    <a:lnTo>
                      <a:pt x="1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5" name="Google Shape;1535;p15"/>
              <p:cNvSpPr/>
              <p:nvPr/>
            </p:nvSpPr>
            <p:spPr>
              <a:xfrm>
                <a:off x="4078" y="1299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2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6" name="Google Shape;1536;p15"/>
              <p:cNvSpPr/>
              <p:nvPr/>
            </p:nvSpPr>
            <p:spPr>
              <a:xfrm>
                <a:off x="4076" y="1296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0"/>
                    </a:moveTo>
                    <a:lnTo>
                      <a:pt x="2" y="2"/>
                    </a:lnTo>
                    <a:lnTo>
                      <a:pt x="4" y="3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7" name="Google Shape;1537;p15"/>
              <p:cNvSpPr/>
              <p:nvPr/>
            </p:nvSpPr>
            <p:spPr>
              <a:xfrm>
                <a:off x="4124" y="1416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3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8" name="Google Shape;1538;p15"/>
              <p:cNvSpPr/>
              <p:nvPr/>
            </p:nvSpPr>
            <p:spPr>
              <a:xfrm>
                <a:off x="4156" y="1441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0" y="3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9" name="Google Shape;1539;p15"/>
              <p:cNvSpPr/>
              <p:nvPr/>
            </p:nvSpPr>
            <p:spPr>
              <a:xfrm>
                <a:off x="4174" y="1419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1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0" name="Google Shape;1540;p15"/>
              <p:cNvSpPr/>
              <p:nvPr/>
            </p:nvSpPr>
            <p:spPr>
              <a:xfrm>
                <a:off x="4131" y="1416"/>
                <a:ext cx="3" cy="1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1" y="1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1" name="Google Shape;1541;p15"/>
              <p:cNvSpPr/>
              <p:nvPr/>
            </p:nvSpPr>
            <p:spPr>
              <a:xfrm>
                <a:off x="4158" y="1435"/>
                <a:ext cx="6" cy="5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4" y="5"/>
                    </a:moveTo>
                    <a:lnTo>
                      <a:pt x="6" y="3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3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15"/>
              <p:cNvSpPr/>
              <p:nvPr/>
            </p:nvSpPr>
            <p:spPr>
              <a:xfrm>
                <a:off x="4140" y="1430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2" y="5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3" name="Google Shape;1543;p15"/>
              <p:cNvSpPr/>
              <p:nvPr/>
            </p:nvSpPr>
            <p:spPr>
              <a:xfrm>
                <a:off x="4126" y="1161"/>
                <a:ext cx="1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3"/>
                    </a:moveTo>
                    <a:lnTo>
                      <a:pt x="1" y="4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4" name="Google Shape;1544;p15"/>
              <p:cNvSpPr/>
              <p:nvPr/>
            </p:nvSpPr>
            <p:spPr>
              <a:xfrm>
                <a:off x="4479" y="1006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4" y="3"/>
                    </a:moveTo>
                    <a:lnTo>
                      <a:pt x="5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5" name="Google Shape;1545;p15"/>
              <p:cNvSpPr/>
              <p:nvPr/>
            </p:nvSpPr>
            <p:spPr>
              <a:xfrm>
                <a:off x="4464" y="1114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2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6" name="Google Shape;1546;p15"/>
              <p:cNvSpPr/>
              <p:nvPr/>
            </p:nvSpPr>
            <p:spPr>
              <a:xfrm>
                <a:off x="4479" y="1055"/>
                <a:ext cx="5" cy="10"/>
              </a:xfrm>
              <a:custGeom>
                <a:avLst/>
                <a:gdLst/>
                <a:ahLst/>
                <a:cxnLst/>
                <a:rect l="l" t="t" r="r" b="b"/>
                <a:pathLst>
                  <a:path w="5" h="10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7" name="Google Shape;1547;p15"/>
              <p:cNvSpPr/>
              <p:nvPr/>
            </p:nvSpPr>
            <p:spPr>
              <a:xfrm>
                <a:off x="4464" y="1073"/>
                <a:ext cx="15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3" extrusionOk="0">
                    <a:moveTo>
                      <a:pt x="6" y="0"/>
                    </a:moveTo>
                    <a:lnTo>
                      <a:pt x="1" y="1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3" y="9"/>
                    </a:lnTo>
                    <a:lnTo>
                      <a:pt x="6" y="11"/>
                    </a:lnTo>
                    <a:lnTo>
                      <a:pt x="8" y="11"/>
                    </a:lnTo>
                    <a:lnTo>
                      <a:pt x="11" y="13"/>
                    </a:lnTo>
                    <a:lnTo>
                      <a:pt x="14" y="11"/>
                    </a:lnTo>
                    <a:lnTo>
                      <a:pt x="14" y="8"/>
                    </a:lnTo>
                    <a:lnTo>
                      <a:pt x="15" y="6"/>
                    </a:lnTo>
                    <a:lnTo>
                      <a:pt x="14" y="3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8" name="Google Shape;1548;p15"/>
              <p:cNvSpPr/>
              <p:nvPr/>
            </p:nvSpPr>
            <p:spPr>
              <a:xfrm>
                <a:off x="4492" y="1068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2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9" name="Google Shape;1549;p15"/>
              <p:cNvSpPr/>
              <p:nvPr/>
            </p:nvSpPr>
            <p:spPr>
              <a:xfrm>
                <a:off x="4476" y="1001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0" name="Google Shape;1550;p15"/>
              <p:cNvSpPr/>
              <p:nvPr/>
            </p:nvSpPr>
            <p:spPr>
              <a:xfrm>
                <a:off x="4505" y="940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1" name="Google Shape;1551;p15"/>
              <p:cNvSpPr/>
              <p:nvPr/>
            </p:nvSpPr>
            <p:spPr>
              <a:xfrm>
                <a:off x="4497" y="1043"/>
                <a:ext cx="14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7" extrusionOk="0">
                    <a:moveTo>
                      <a:pt x="0" y="7"/>
                    </a:moveTo>
                    <a:lnTo>
                      <a:pt x="0" y="11"/>
                    </a:lnTo>
                    <a:lnTo>
                      <a:pt x="0" y="14"/>
                    </a:lnTo>
                    <a:lnTo>
                      <a:pt x="3" y="15"/>
                    </a:lnTo>
                    <a:lnTo>
                      <a:pt x="5" y="14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0" y="15"/>
                    </a:lnTo>
                    <a:lnTo>
                      <a:pt x="13" y="17"/>
                    </a:lnTo>
                    <a:lnTo>
                      <a:pt x="13" y="14"/>
                    </a:lnTo>
                    <a:lnTo>
                      <a:pt x="14" y="12"/>
                    </a:lnTo>
                    <a:lnTo>
                      <a:pt x="14" y="9"/>
                    </a:lnTo>
                    <a:lnTo>
                      <a:pt x="13" y="7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11" y="11"/>
                    </a:lnTo>
                    <a:lnTo>
                      <a:pt x="8" y="7"/>
                    </a:lnTo>
                    <a:lnTo>
                      <a:pt x="10" y="6"/>
                    </a:lnTo>
                    <a:lnTo>
                      <a:pt x="6" y="3"/>
                    </a:lnTo>
                    <a:lnTo>
                      <a:pt x="8" y="3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2" name="Google Shape;1552;p15"/>
              <p:cNvSpPr/>
              <p:nvPr/>
            </p:nvSpPr>
            <p:spPr>
              <a:xfrm>
                <a:off x="4505" y="947"/>
                <a:ext cx="2" cy="5"/>
              </a:xfrm>
              <a:custGeom>
                <a:avLst/>
                <a:gdLst/>
                <a:ahLst/>
                <a:cxnLst/>
                <a:rect l="l" t="t" r="r" b="b"/>
                <a:pathLst>
                  <a:path w="2" h="5" extrusionOk="0">
                    <a:moveTo>
                      <a:pt x="0" y="5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3" name="Google Shape;1553;p15"/>
              <p:cNvSpPr/>
              <p:nvPr/>
            </p:nvSpPr>
            <p:spPr>
              <a:xfrm>
                <a:off x="4495" y="955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2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4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4" name="Google Shape;1554;p15"/>
              <p:cNvSpPr/>
              <p:nvPr/>
            </p:nvSpPr>
            <p:spPr>
              <a:xfrm>
                <a:off x="4432" y="1121"/>
                <a:ext cx="24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6" y="11"/>
                    </a:moveTo>
                    <a:lnTo>
                      <a:pt x="17" y="12"/>
                    </a:lnTo>
                    <a:lnTo>
                      <a:pt x="20" y="14"/>
                    </a:lnTo>
                    <a:lnTo>
                      <a:pt x="22" y="14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1"/>
                    </a:lnTo>
                    <a:lnTo>
                      <a:pt x="16" y="8"/>
                    </a:lnTo>
                    <a:lnTo>
                      <a:pt x="14" y="4"/>
                    </a:lnTo>
                    <a:lnTo>
                      <a:pt x="12" y="3"/>
                    </a:lnTo>
                    <a:lnTo>
                      <a:pt x="11" y="3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2"/>
                    </a:lnTo>
                    <a:lnTo>
                      <a:pt x="6" y="14"/>
                    </a:lnTo>
                    <a:lnTo>
                      <a:pt x="9" y="16"/>
                    </a:lnTo>
                    <a:lnTo>
                      <a:pt x="12" y="19"/>
                    </a:lnTo>
                    <a:lnTo>
                      <a:pt x="14" y="20"/>
                    </a:lnTo>
                    <a:lnTo>
                      <a:pt x="16" y="20"/>
                    </a:lnTo>
                    <a:lnTo>
                      <a:pt x="17" y="22"/>
                    </a:lnTo>
                    <a:lnTo>
                      <a:pt x="19" y="24"/>
                    </a:lnTo>
                    <a:lnTo>
                      <a:pt x="20" y="22"/>
                    </a:lnTo>
                    <a:lnTo>
                      <a:pt x="20" y="20"/>
                    </a:lnTo>
                    <a:lnTo>
                      <a:pt x="22" y="19"/>
                    </a:lnTo>
                    <a:lnTo>
                      <a:pt x="20" y="16"/>
                    </a:lnTo>
                    <a:lnTo>
                      <a:pt x="17" y="16"/>
                    </a:lnTo>
                    <a:lnTo>
                      <a:pt x="16" y="16"/>
                    </a:lnTo>
                    <a:lnTo>
                      <a:pt x="14" y="14"/>
                    </a:lnTo>
                    <a:lnTo>
                      <a:pt x="16" y="12"/>
                    </a:lnTo>
                    <a:lnTo>
                      <a:pt x="16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5" name="Google Shape;1555;p15"/>
              <p:cNvSpPr/>
              <p:nvPr/>
            </p:nvSpPr>
            <p:spPr>
              <a:xfrm>
                <a:off x="4432" y="1116"/>
                <a:ext cx="27" cy="11"/>
              </a:xfrm>
              <a:custGeom>
                <a:avLst/>
                <a:gdLst/>
                <a:ahLst/>
                <a:cxnLst/>
                <a:rect l="l" t="t" r="r" b="b"/>
                <a:pathLst>
                  <a:path w="27" h="11" extrusionOk="0">
                    <a:moveTo>
                      <a:pt x="27" y="6"/>
                    </a:moveTo>
                    <a:lnTo>
                      <a:pt x="24" y="3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6" y="1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4" y="3"/>
                    </a:lnTo>
                    <a:lnTo>
                      <a:pt x="8" y="5"/>
                    </a:lnTo>
                    <a:lnTo>
                      <a:pt x="11" y="6"/>
                    </a:lnTo>
                    <a:lnTo>
                      <a:pt x="14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9"/>
                    </a:lnTo>
                    <a:lnTo>
                      <a:pt x="19" y="11"/>
                    </a:lnTo>
                    <a:lnTo>
                      <a:pt x="22" y="11"/>
                    </a:lnTo>
                    <a:lnTo>
                      <a:pt x="24" y="11"/>
                    </a:lnTo>
                    <a:lnTo>
                      <a:pt x="25" y="11"/>
                    </a:lnTo>
                    <a:lnTo>
                      <a:pt x="25" y="9"/>
                    </a:lnTo>
                    <a:lnTo>
                      <a:pt x="25" y="8"/>
                    </a:lnTo>
                    <a:lnTo>
                      <a:pt x="25" y="6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6" name="Google Shape;1556;p15"/>
              <p:cNvSpPr/>
              <p:nvPr/>
            </p:nvSpPr>
            <p:spPr>
              <a:xfrm>
                <a:off x="4414" y="1175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7" name="Google Shape;1557;p15"/>
              <p:cNvSpPr/>
              <p:nvPr/>
            </p:nvSpPr>
            <p:spPr>
              <a:xfrm>
                <a:off x="4401" y="1192"/>
                <a:ext cx="4" cy="2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0" y="2"/>
                    </a:moveTo>
                    <a:lnTo>
                      <a:pt x="2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8" name="Google Shape;1558;p15"/>
              <p:cNvSpPr/>
              <p:nvPr/>
            </p:nvSpPr>
            <p:spPr>
              <a:xfrm>
                <a:off x="4432" y="1216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2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9" name="Google Shape;1559;p15"/>
              <p:cNvSpPr/>
              <p:nvPr/>
            </p:nvSpPr>
            <p:spPr>
              <a:xfrm>
                <a:off x="4389" y="1181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0" name="Google Shape;1560;p15"/>
              <p:cNvSpPr/>
              <p:nvPr/>
            </p:nvSpPr>
            <p:spPr>
              <a:xfrm>
                <a:off x="4384" y="1176"/>
                <a:ext cx="3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32" h="18" extrusionOk="0">
                    <a:moveTo>
                      <a:pt x="27" y="15"/>
                    </a:moveTo>
                    <a:lnTo>
                      <a:pt x="29" y="15"/>
                    </a:lnTo>
                    <a:lnTo>
                      <a:pt x="32" y="13"/>
                    </a:lnTo>
                    <a:lnTo>
                      <a:pt x="32" y="5"/>
                    </a:lnTo>
                    <a:lnTo>
                      <a:pt x="30" y="4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17" y="4"/>
                    </a:lnTo>
                    <a:lnTo>
                      <a:pt x="11" y="5"/>
                    </a:lnTo>
                    <a:lnTo>
                      <a:pt x="8" y="8"/>
                    </a:lnTo>
                    <a:lnTo>
                      <a:pt x="6" y="8"/>
                    </a:lnTo>
                    <a:lnTo>
                      <a:pt x="5" y="12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3" y="16"/>
                    </a:lnTo>
                    <a:lnTo>
                      <a:pt x="9" y="15"/>
                    </a:lnTo>
                    <a:lnTo>
                      <a:pt x="16" y="16"/>
                    </a:lnTo>
                    <a:lnTo>
                      <a:pt x="17" y="15"/>
                    </a:lnTo>
                    <a:lnTo>
                      <a:pt x="21" y="15"/>
                    </a:lnTo>
                    <a:lnTo>
                      <a:pt x="24" y="16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1" name="Google Shape;1561;p15"/>
              <p:cNvSpPr/>
              <p:nvPr/>
            </p:nvSpPr>
            <p:spPr>
              <a:xfrm>
                <a:off x="4424" y="1119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0" y="2"/>
                    </a:moveTo>
                    <a:lnTo>
                      <a:pt x="0" y="3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2" name="Google Shape;1562;p15"/>
              <p:cNvSpPr/>
              <p:nvPr/>
            </p:nvSpPr>
            <p:spPr>
              <a:xfrm>
                <a:off x="4499" y="999"/>
                <a:ext cx="6" cy="28"/>
              </a:xfrm>
              <a:custGeom>
                <a:avLst/>
                <a:gdLst/>
                <a:ahLst/>
                <a:cxnLst/>
                <a:rect l="l" t="t" r="r" b="b"/>
                <a:pathLst>
                  <a:path w="6" h="28" extrusionOk="0">
                    <a:moveTo>
                      <a:pt x="3" y="2"/>
                    </a:moveTo>
                    <a:lnTo>
                      <a:pt x="1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12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1" y="23"/>
                    </a:lnTo>
                    <a:lnTo>
                      <a:pt x="1" y="26"/>
                    </a:lnTo>
                    <a:lnTo>
                      <a:pt x="3" y="28"/>
                    </a:lnTo>
                    <a:lnTo>
                      <a:pt x="4" y="26"/>
                    </a:lnTo>
                    <a:lnTo>
                      <a:pt x="4" y="21"/>
                    </a:lnTo>
                    <a:lnTo>
                      <a:pt x="6" y="20"/>
                    </a:lnTo>
                    <a:lnTo>
                      <a:pt x="4" y="16"/>
                    </a:lnTo>
                    <a:lnTo>
                      <a:pt x="3" y="13"/>
                    </a:lnTo>
                    <a:lnTo>
                      <a:pt x="3" y="8"/>
                    </a:lnTo>
                    <a:lnTo>
                      <a:pt x="4" y="5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3" name="Google Shape;1563;p15"/>
              <p:cNvSpPr/>
              <p:nvPr/>
            </p:nvSpPr>
            <p:spPr>
              <a:xfrm>
                <a:off x="4421" y="1103"/>
                <a:ext cx="2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8" h="13" extrusionOk="0">
                    <a:moveTo>
                      <a:pt x="11" y="5"/>
                    </a:moveTo>
                    <a:lnTo>
                      <a:pt x="15" y="8"/>
                    </a:lnTo>
                    <a:lnTo>
                      <a:pt x="20" y="8"/>
                    </a:lnTo>
                    <a:lnTo>
                      <a:pt x="22" y="8"/>
                    </a:lnTo>
                    <a:lnTo>
                      <a:pt x="20" y="6"/>
                    </a:lnTo>
                    <a:lnTo>
                      <a:pt x="15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4" y="8"/>
                    </a:lnTo>
                    <a:lnTo>
                      <a:pt x="7" y="11"/>
                    </a:lnTo>
                    <a:lnTo>
                      <a:pt x="11" y="13"/>
                    </a:lnTo>
                    <a:lnTo>
                      <a:pt x="17" y="13"/>
                    </a:lnTo>
                    <a:lnTo>
                      <a:pt x="25" y="13"/>
                    </a:lnTo>
                    <a:lnTo>
                      <a:pt x="28" y="11"/>
                    </a:lnTo>
                    <a:lnTo>
                      <a:pt x="28" y="11"/>
                    </a:lnTo>
                    <a:lnTo>
                      <a:pt x="25" y="10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2" y="6"/>
                    </a:lnTo>
                    <a:lnTo>
                      <a:pt x="9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4" name="Google Shape;1564;p15"/>
              <p:cNvSpPr/>
              <p:nvPr/>
            </p:nvSpPr>
            <p:spPr>
              <a:xfrm>
                <a:off x="4102" y="1078"/>
                <a:ext cx="1" cy="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5" name="Google Shape;1565;p15"/>
              <p:cNvSpPr/>
              <p:nvPr/>
            </p:nvSpPr>
            <p:spPr>
              <a:xfrm>
                <a:off x="4103" y="1074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6" name="Google Shape;1566;p15"/>
              <p:cNvSpPr/>
              <p:nvPr/>
            </p:nvSpPr>
            <p:spPr>
              <a:xfrm>
                <a:off x="4513" y="958"/>
                <a:ext cx="5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5" y="3"/>
                    </a:moveTo>
                    <a:lnTo>
                      <a:pt x="3" y="0"/>
                    </a:lnTo>
                    <a:lnTo>
                      <a:pt x="2" y="3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5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7" name="Google Shape;1567;p15"/>
              <p:cNvSpPr/>
              <p:nvPr/>
            </p:nvSpPr>
            <p:spPr>
              <a:xfrm>
                <a:off x="4103" y="1052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5"/>
                    </a:moveTo>
                    <a:lnTo>
                      <a:pt x="5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4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8" name="Google Shape;1568;p15"/>
              <p:cNvSpPr/>
              <p:nvPr/>
            </p:nvSpPr>
            <p:spPr>
              <a:xfrm>
                <a:off x="4105" y="1084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9" name="Google Shape;1569;p15"/>
              <p:cNvSpPr/>
              <p:nvPr/>
            </p:nvSpPr>
            <p:spPr>
              <a:xfrm>
                <a:off x="4100" y="1060"/>
                <a:ext cx="5" cy="2"/>
              </a:xfrm>
              <a:custGeom>
                <a:avLst/>
                <a:gdLst/>
                <a:ahLst/>
                <a:cxnLst/>
                <a:rect l="l" t="t" r="r" b="b"/>
                <a:pathLst>
                  <a:path w="5" h="2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0" name="Google Shape;1570;p15"/>
              <p:cNvSpPr/>
              <p:nvPr/>
            </p:nvSpPr>
            <p:spPr>
              <a:xfrm>
                <a:off x="4102" y="1084"/>
                <a:ext cx="3" cy="0"/>
              </a:xfrm>
              <a:custGeom>
                <a:avLst/>
                <a:gdLst/>
                <a:ahLst/>
                <a:cxnLst/>
                <a:rect l="l" t="t" r="r" b="b"/>
                <a:pathLst>
                  <a:path w="3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1" name="Google Shape;1571;p15"/>
              <p:cNvSpPr/>
              <p:nvPr/>
            </p:nvSpPr>
            <p:spPr>
              <a:xfrm>
                <a:off x="4107" y="1095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2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2" name="Google Shape;1572;p15"/>
              <p:cNvSpPr/>
              <p:nvPr/>
            </p:nvSpPr>
            <p:spPr>
              <a:xfrm>
                <a:off x="4103" y="1098"/>
                <a:ext cx="4" cy="2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2" y="2"/>
                    </a:moveTo>
                    <a:lnTo>
                      <a:pt x="4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3" name="Google Shape;1573;p15"/>
              <p:cNvSpPr/>
              <p:nvPr/>
            </p:nvSpPr>
            <p:spPr>
              <a:xfrm>
                <a:off x="4100" y="1100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4" name="Google Shape;1574;p15"/>
              <p:cNvSpPr/>
              <p:nvPr/>
            </p:nvSpPr>
            <p:spPr>
              <a:xfrm>
                <a:off x="4103" y="1068"/>
                <a:ext cx="2" cy="5"/>
              </a:xfrm>
              <a:custGeom>
                <a:avLst/>
                <a:gdLst/>
                <a:ahLst/>
                <a:cxnLst/>
                <a:rect l="l" t="t" r="r" b="b"/>
                <a:pathLst>
                  <a:path w="2" h="5" extrusionOk="0">
                    <a:moveTo>
                      <a:pt x="2" y="3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5" name="Google Shape;1575;p15"/>
              <p:cNvSpPr/>
              <p:nvPr/>
            </p:nvSpPr>
            <p:spPr>
              <a:xfrm>
                <a:off x="4099" y="1074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2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6" name="Google Shape;1576;p15"/>
              <p:cNvSpPr/>
              <p:nvPr/>
            </p:nvSpPr>
            <p:spPr>
              <a:xfrm>
                <a:off x="4510" y="861"/>
                <a:ext cx="8" cy="9"/>
              </a:xfrm>
              <a:custGeom>
                <a:avLst/>
                <a:gdLst/>
                <a:ahLst/>
                <a:cxnLst/>
                <a:rect l="l" t="t" r="r" b="b"/>
                <a:pathLst>
                  <a:path w="8" h="9" extrusionOk="0">
                    <a:moveTo>
                      <a:pt x="1" y="3"/>
                    </a:moveTo>
                    <a:lnTo>
                      <a:pt x="0" y="6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3" y="8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8" y="3"/>
                    </a:lnTo>
                    <a:lnTo>
                      <a:pt x="6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15"/>
              <p:cNvSpPr/>
              <p:nvPr/>
            </p:nvSpPr>
            <p:spPr>
              <a:xfrm>
                <a:off x="4518" y="904"/>
                <a:ext cx="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5" y="0"/>
                    </a:moveTo>
                    <a:lnTo>
                      <a:pt x="3" y="0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15"/>
              <p:cNvSpPr/>
              <p:nvPr/>
            </p:nvSpPr>
            <p:spPr>
              <a:xfrm>
                <a:off x="4108" y="1074"/>
                <a:ext cx="1" cy="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9" name="Google Shape;1579;p15"/>
              <p:cNvSpPr/>
              <p:nvPr/>
            </p:nvSpPr>
            <p:spPr>
              <a:xfrm>
                <a:off x="4005" y="901"/>
                <a:ext cx="9" cy="6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4" y="4"/>
                    </a:moveTo>
                    <a:lnTo>
                      <a:pt x="8" y="6"/>
                    </a:lnTo>
                    <a:lnTo>
                      <a:pt x="9" y="6"/>
                    </a:lnTo>
                    <a:lnTo>
                      <a:pt x="8" y="3"/>
                    </a:lnTo>
                    <a:lnTo>
                      <a:pt x="6" y="3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4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0" name="Google Shape;1580;p15"/>
              <p:cNvSpPr/>
              <p:nvPr/>
            </p:nvSpPr>
            <p:spPr>
              <a:xfrm>
                <a:off x="4097" y="1092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0" y="2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15"/>
              <p:cNvSpPr/>
              <p:nvPr/>
            </p:nvSpPr>
            <p:spPr>
              <a:xfrm>
                <a:off x="4097" y="1019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2" y="1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15"/>
              <p:cNvSpPr/>
              <p:nvPr/>
            </p:nvSpPr>
            <p:spPr>
              <a:xfrm>
                <a:off x="4095" y="1108"/>
                <a:ext cx="8" cy="5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0" y="5"/>
                    </a:moveTo>
                    <a:lnTo>
                      <a:pt x="2" y="5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3" name="Google Shape;1583;p15"/>
              <p:cNvSpPr/>
              <p:nvPr/>
            </p:nvSpPr>
            <p:spPr>
              <a:xfrm>
                <a:off x="4094" y="1119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0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584" name="Google Shape;1584;p15"/>
              <p:cNvCxnSpPr/>
              <p:nvPr/>
            </p:nvCxnSpPr>
            <p:spPr>
              <a:xfrm>
                <a:off x="3458" y="1124"/>
                <a:ext cx="0" cy="0"/>
              </a:xfrm>
              <a:prstGeom prst="straightConnector1">
                <a:avLst/>
              </a:prstGeom>
              <a:solidFill>
                <a:schemeClr val="accent1"/>
              </a:solidFill>
              <a:ln>
                <a:noFill/>
              </a:ln>
            </p:spPr>
          </p:cxnSp>
          <p:cxnSp>
            <p:nvCxnSpPr>
              <p:cNvPr id="1585" name="Google Shape;1585;p15"/>
              <p:cNvCxnSpPr/>
              <p:nvPr/>
            </p:nvCxnSpPr>
            <p:spPr>
              <a:xfrm>
                <a:off x="3458" y="1124"/>
                <a:ext cx="0" cy="0"/>
              </a:xfrm>
              <a:prstGeom prst="straightConnector1">
                <a:avLst/>
              </a:prstGeom>
              <a:solidFill>
                <a:schemeClr val="accent1"/>
              </a:solidFill>
              <a:ln>
                <a:noFill/>
              </a:ln>
            </p:spPr>
          </p:cxnSp>
          <p:sp>
            <p:nvSpPr>
              <p:cNvPr id="1586" name="Google Shape;1586;p15"/>
              <p:cNvSpPr/>
              <p:nvPr/>
            </p:nvSpPr>
            <p:spPr>
              <a:xfrm>
                <a:off x="3716" y="999"/>
                <a:ext cx="274" cy="374"/>
              </a:xfrm>
              <a:custGeom>
                <a:avLst/>
                <a:gdLst/>
                <a:ahLst/>
                <a:cxnLst/>
                <a:rect l="l" t="t" r="r" b="b"/>
                <a:pathLst>
                  <a:path w="274" h="374" extrusionOk="0">
                    <a:moveTo>
                      <a:pt x="273" y="265"/>
                    </a:moveTo>
                    <a:lnTo>
                      <a:pt x="274" y="264"/>
                    </a:lnTo>
                    <a:lnTo>
                      <a:pt x="274" y="264"/>
                    </a:lnTo>
                    <a:lnTo>
                      <a:pt x="274" y="262"/>
                    </a:lnTo>
                    <a:lnTo>
                      <a:pt x="273" y="260"/>
                    </a:lnTo>
                    <a:lnTo>
                      <a:pt x="273" y="259"/>
                    </a:lnTo>
                    <a:lnTo>
                      <a:pt x="271" y="257"/>
                    </a:lnTo>
                    <a:lnTo>
                      <a:pt x="270" y="257"/>
                    </a:lnTo>
                    <a:lnTo>
                      <a:pt x="271" y="254"/>
                    </a:lnTo>
                    <a:lnTo>
                      <a:pt x="270" y="252"/>
                    </a:lnTo>
                    <a:lnTo>
                      <a:pt x="266" y="252"/>
                    </a:lnTo>
                    <a:lnTo>
                      <a:pt x="266" y="252"/>
                    </a:lnTo>
                    <a:lnTo>
                      <a:pt x="268" y="251"/>
                    </a:lnTo>
                    <a:lnTo>
                      <a:pt x="266" y="249"/>
                    </a:lnTo>
                    <a:lnTo>
                      <a:pt x="263" y="252"/>
                    </a:lnTo>
                    <a:lnTo>
                      <a:pt x="262" y="254"/>
                    </a:lnTo>
                    <a:lnTo>
                      <a:pt x="263" y="256"/>
                    </a:lnTo>
                    <a:lnTo>
                      <a:pt x="262" y="256"/>
                    </a:lnTo>
                    <a:lnTo>
                      <a:pt x="260" y="256"/>
                    </a:lnTo>
                    <a:lnTo>
                      <a:pt x="260" y="251"/>
                    </a:lnTo>
                    <a:lnTo>
                      <a:pt x="258" y="251"/>
                    </a:lnTo>
                    <a:lnTo>
                      <a:pt x="258" y="251"/>
                    </a:lnTo>
                    <a:lnTo>
                      <a:pt x="258" y="252"/>
                    </a:lnTo>
                    <a:lnTo>
                      <a:pt x="257" y="256"/>
                    </a:lnTo>
                    <a:lnTo>
                      <a:pt x="255" y="257"/>
                    </a:lnTo>
                    <a:lnTo>
                      <a:pt x="255" y="256"/>
                    </a:lnTo>
                    <a:lnTo>
                      <a:pt x="255" y="252"/>
                    </a:lnTo>
                    <a:lnTo>
                      <a:pt x="257" y="249"/>
                    </a:lnTo>
                    <a:lnTo>
                      <a:pt x="258" y="248"/>
                    </a:lnTo>
                    <a:lnTo>
                      <a:pt x="255" y="249"/>
                    </a:lnTo>
                    <a:lnTo>
                      <a:pt x="252" y="252"/>
                    </a:lnTo>
                    <a:lnTo>
                      <a:pt x="252" y="252"/>
                    </a:lnTo>
                    <a:lnTo>
                      <a:pt x="250" y="256"/>
                    </a:lnTo>
                    <a:lnTo>
                      <a:pt x="249" y="256"/>
                    </a:lnTo>
                    <a:lnTo>
                      <a:pt x="249" y="254"/>
                    </a:lnTo>
                    <a:lnTo>
                      <a:pt x="250" y="251"/>
                    </a:lnTo>
                    <a:lnTo>
                      <a:pt x="254" y="249"/>
                    </a:lnTo>
                    <a:lnTo>
                      <a:pt x="255" y="248"/>
                    </a:lnTo>
                    <a:lnTo>
                      <a:pt x="255" y="244"/>
                    </a:lnTo>
                    <a:lnTo>
                      <a:pt x="257" y="244"/>
                    </a:lnTo>
                    <a:lnTo>
                      <a:pt x="258" y="243"/>
                    </a:lnTo>
                    <a:lnTo>
                      <a:pt x="258" y="241"/>
                    </a:lnTo>
                    <a:lnTo>
                      <a:pt x="257" y="241"/>
                    </a:lnTo>
                    <a:lnTo>
                      <a:pt x="254" y="243"/>
                    </a:lnTo>
                    <a:lnTo>
                      <a:pt x="252" y="244"/>
                    </a:lnTo>
                    <a:lnTo>
                      <a:pt x="250" y="246"/>
                    </a:lnTo>
                    <a:lnTo>
                      <a:pt x="249" y="248"/>
                    </a:lnTo>
                    <a:lnTo>
                      <a:pt x="249" y="244"/>
                    </a:lnTo>
                    <a:lnTo>
                      <a:pt x="252" y="243"/>
                    </a:lnTo>
                    <a:lnTo>
                      <a:pt x="250" y="243"/>
                    </a:lnTo>
                    <a:lnTo>
                      <a:pt x="249" y="243"/>
                    </a:lnTo>
                    <a:lnTo>
                      <a:pt x="247" y="244"/>
                    </a:lnTo>
                    <a:lnTo>
                      <a:pt x="244" y="243"/>
                    </a:lnTo>
                    <a:lnTo>
                      <a:pt x="241" y="243"/>
                    </a:lnTo>
                    <a:lnTo>
                      <a:pt x="239" y="241"/>
                    </a:lnTo>
                    <a:lnTo>
                      <a:pt x="242" y="243"/>
                    </a:lnTo>
                    <a:lnTo>
                      <a:pt x="247" y="241"/>
                    </a:lnTo>
                    <a:lnTo>
                      <a:pt x="246" y="240"/>
                    </a:lnTo>
                    <a:lnTo>
                      <a:pt x="244" y="238"/>
                    </a:lnTo>
                    <a:lnTo>
                      <a:pt x="246" y="240"/>
                    </a:lnTo>
                    <a:lnTo>
                      <a:pt x="247" y="238"/>
                    </a:lnTo>
                    <a:lnTo>
                      <a:pt x="246" y="236"/>
                    </a:lnTo>
                    <a:lnTo>
                      <a:pt x="244" y="236"/>
                    </a:lnTo>
                    <a:lnTo>
                      <a:pt x="244" y="235"/>
                    </a:lnTo>
                    <a:lnTo>
                      <a:pt x="246" y="233"/>
                    </a:lnTo>
                    <a:lnTo>
                      <a:pt x="247" y="232"/>
                    </a:lnTo>
                    <a:lnTo>
                      <a:pt x="246" y="229"/>
                    </a:lnTo>
                    <a:lnTo>
                      <a:pt x="244" y="227"/>
                    </a:lnTo>
                    <a:lnTo>
                      <a:pt x="241" y="229"/>
                    </a:lnTo>
                    <a:lnTo>
                      <a:pt x="241" y="230"/>
                    </a:lnTo>
                    <a:lnTo>
                      <a:pt x="239" y="229"/>
                    </a:lnTo>
                    <a:lnTo>
                      <a:pt x="238" y="230"/>
                    </a:lnTo>
                    <a:lnTo>
                      <a:pt x="238" y="229"/>
                    </a:lnTo>
                    <a:lnTo>
                      <a:pt x="238" y="227"/>
                    </a:lnTo>
                    <a:lnTo>
                      <a:pt x="239" y="225"/>
                    </a:lnTo>
                    <a:lnTo>
                      <a:pt x="242" y="224"/>
                    </a:lnTo>
                    <a:lnTo>
                      <a:pt x="242" y="222"/>
                    </a:lnTo>
                    <a:lnTo>
                      <a:pt x="242" y="219"/>
                    </a:lnTo>
                    <a:lnTo>
                      <a:pt x="242" y="219"/>
                    </a:lnTo>
                    <a:lnTo>
                      <a:pt x="241" y="221"/>
                    </a:lnTo>
                    <a:lnTo>
                      <a:pt x="238" y="224"/>
                    </a:lnTo>
                    <a:lnTo>
                      <a:pt x="236" y="225"/>
                    </a:lnTo>
                    <a:lnTo>
                      <a:pt x="234" y="227"/>
                    </a:lnTo>
                    <a:lnTo>
                      <a:pt x="233" y="229"/>
                    </a:lnTo>
                    <a:lnTo>
                      <a:pt x="234" y="230"/>
                    </a:lnTo>
                    <a:lnTo>
                      <a:pt x="233" y="232"/>
                    </a:lnTo>
                    <a:lnTo>
                      <a:pt x="233" y="229"/>
                    </a:lnTo>
                    <a:lnTo>
                      <a:pt x="233" y="227"/>
                    </a:lnTo>
                    <a:lnTo>
                      <a:pt x="233" y="224"/>
                    </a:lnTo>
                    <a:lnTo>
                      <a:pt x="236" y="221"/>
                    </a:lnTo>
                    <a:lnTo>
                      <a:pt x="236" y="219"/>
                    </a:lnTo>
                    <a:lnTo>
                      <a:pt x="236" y="219"/>
                    </a:lnTo>
                    <a:lnTo>
                      <a:pt x="234" y="221"/>
                    </a:lnTo>
                    <a:lnTo>
                      <a:pt x="233" y="222"/>
                    </a:lnTo>
                    <a:lnTo>
                      <a:pt x="233" y="222"/>
                    </a:lnTo>
                    <a:lnTo>
                      <a:pt x="231" y="224"/>
                    </a:lnTo>
                    <a:lnTo>
                      <a:pt x="230" y="225"/>
                    </a:lnTo>
                    <a:lnTo>
                      <a:pt x="230" y="227"/>
                    </a:lnTo>
                    <a:lnTo>
                      <a:pt x="228" y="230"/>
                    </a:lnTo>
                    <a:lnTo>
                      <a:pt x="227" y="232"/>
                    </a:lnTo>
                    <a:lnTo>
                      <a:pt x="227" y="229"/>
                    </a:lnTo>
                    <a:lnTo>
                      <a:pt x="228" y="227"/>
                    </a:lnTo>
                    <a:lnTo>
                      <a:pt x="230" y="222"/>
                    </a:lnTo>
                    <a:lnTo>
                      <a:pt x="231" y="221"/>
                    </a:lnTo>
                    <a:lnTo>
                      <a:pt x="231" y="219"/>
                    </a:lnTo>
                    <a:lnTo>
                      <a:pt x="228" y="219"/>
                    </a:lnTo>
                    <a:lnTo>
                      <a:pt x="227" y="221"/>
                    </a:lnTo>
                    <a:lnTo>
                      <a:pt x="227" y="222"/>
                    </a:lnTo>
                    <a:lnTo>
                      <a:pt x="225" y="224"/>
                    </a:lnTo>
                    <a:lnTo>
                      <a:pt x="225" y="222"/>
                    </a:lnTo>
                    <a:lnTo>
                      <a:pt x="227" y="219"/>
                    </a:lnTo>
                    <a:lnTo>
                      <a:pt x="228" y="217"/>
                    </a:lnTo>
                    <a:lnTo>
                      <a:pt x="227" y="216"/>
                    </a:lnTo>
                    <a:lnTo>
                      <a:pt x="225" y="214"/>
                    </a:lnTo>
                    <a:lnTo>
                      <a:pt x="225" y="214"/>
                    </a:lnTo>
                    <a:lnTo>
                      <a:pt x="223" y="213"/>
                    </a:lnTo>
                    <a:lnTo>
                      <a:pt x="220" y="213"/>
                    </a:lnTo>
                    <a:lnTo>
                      <a:pt x="219" y="213"/>
                    </a:lnTo>
                    <a:lnTo>
                      <a:pt x="219" y="211"/>
                    </a:lnTo>
                    <a:lnTo>
                      <a:pt x="222" y="211"/>
                    </a:lnTo>
                    <a:lnTo>
                      <a:pt x="219" y="211"/>
                    </a:lnTo>
                    <a:lnTo>
                      <a:pt x="215" y="211"/>
                    </a:lnTo>
                    <a:lnTo>
                      <a:pt x="214" y="213"/>
                    </a:lnTo>
                    <a:lnTo>
                      <a:pt x="214" y="211"/>
                    </a:lnTo>
                    <a:lnTo>
                      <a:pt x="219" y="208"/>
                    </a:lnTo>
                    <a:lnTo>
                      <a:pt x="222" y="208"/>
                    </a:lnTo>
                    <a:lnTo>
                      <a:pt x="223" y="209"/>
                    </a:lnTo>
                    <a:lnTo>
                      <a:pt x="225" y="209"/>
                    </a:lnTo>
                    <a:lnTo>
                      <a:pt x="227" y="208"/>
                    </a:lnTo>
                    <a:lnTo>
                      <a:pt x="227" y="206"/>
                    </a:lnTo>
                    <a:lnTo>
                      <a:pt x="225" y="206"/>
                    </a:lnTo>
                    <a:lnTo>
                      <a:pt x="222" y="206"/>
                    </a:lnTo>
                    <a:lnTo>
                      <a:pt x="219" y="205"/>
                    </a:lnTo>
                    <a:lnTo>
                      <a:pt x="217" y="205"/>
                    </a:lnTo>
                    <a:lnTo>
                      <a:pt x="217" y="206"/>
                    </a:lnTo>
                    <a:lnTo>
                      <a:pt x="215" y="206"/>
                    </a:lnTo>
                    <a:lnTo>
                      <a:pt x="215" y="206"/>
                    </a:lnTo>
                    <a:lnTo>
                      <a:pt x="217" y="205"/>
                    </a:lnTo>
                    <a:lnTo>
                      <a:pt x="217" y="203"/>
                    </a:lnTo>
                    <a:lnTo>
                      <a:pt x="214" y="203"/>
                    </a:lnTo>
                    <a:lnTo>
                      <a:pt x="214" y="205"/>
                    </a:lnTo>
                    <a:lnTo>
                      <a:pt x="214" y="205"/>
                    </a:lnTo>
                    <a:lnTo>
                      <a:pt x="212" y="203"/>
                    </a:lnTo>
                    <a:lnTo>
                      <a:pt x="212" y="201"/>
                    </a:lnTo>
                    <a:lnTo>
                      <a:pt x="211" y="201"/>
                    </a:lnTo>
                    <a:lnTo>
                      <a:pt x="211" y="201"/>
                    </a:lnTo>
                    <a:lnTo>
                      <a:pt x="209" y="200"/>
                    </a:lnTo>
                    <a:lnTo>
                      <a:pt x="207" y="200"/>
                    </a:lnTo>
                    <a:lnTo>
                      <a:pt x="206" y="200"/>
                    </a:lnTo>
                    <a:lnTo>
                      <a:pt x="207" y="198"/>
                    </a:lnTo>
                    <a:lnTo>
                      <a:pt x="209" y="198"/>
                    </a:lnTo>
                    <a:lnTo>
                      <a:pt x="212" y="200"/>
                    </a:lnTo>
                    <a:lnTo>
                      <a:pt x="214" y="200"/>
                    </a:lnTo>
                    <a:lnTo>
                      <a:pt x="214" y="198"/>
                    </a:lnTo>
                    <a:lnTo>
                      <a:pt x="206" y="195"/>
                    </a:lnTo>
                    <a:lnTo>
                      <a:pt x="203" y="193"/>
                    </a:lnTo>
                    <a:lnTo>
                      <a:pt x="203" y="193"/>
                    </a:lnTo>
                    <a:lnTo>
                      <a:pt x="204" y="192"/>
                    </a:lnTo>
                    <a:lnTo>
                      <a:pt x="209" y="195"/>
                    </a:lnTo>
                    <a:lnTo>
                      <a:pt x="214" y="195"/>
                    </a:lnTo>
                    <a:lnTo>
                      <a:pt x="219" y="197"/>
                    </a:lnTo>
                    <a:lnTo>
                      <a:pt x="220" y="197"/>
                    </a:lnTo>
                    <a:lnTo>
                      <a:pt x="219" y="195"/>
                    </a:lnTo>
                    <a:lnTo>
                      <a:pt x="219" y="193"/>
                    </a:lnTo>
                    <a:lnTo>
                      <a:pt x="219" y="192"/>
                    </a:lnTo>
                    <a:lnTo>
                      <a:pt x="215" y="190"/>
                    </a:lnTo>
                    <a:lnTo>
                      <a:pt x="214" y="189"/>
                    </a:lnTo>
                    <a:lnTo>
                      <a:pt x="215" y="189"/>
                    </a:lnTo>
                    <a:lnTo>
                      <a:pt x="215" y="189"/>
                    </a:lnTo>
                    <a:lnTo>
                      <a:pt x="217" y="190"/>
                    </a:lnTo>
                    <a:lnTo>
                      <a:pt x="219" y="190"/>
                    </a:lnTo>
                    <a:lnTo>
                      <a:pt x="219" y="190"/>
                    </a:lnTo>
                    <a:lnTo>
                      <a:pt x="222" y="190"/>
                    </a:lnTo>
                    <a:lnTo>
                      <a:pt x="222" y="189"/>
                    </a:lnTo>
                    <a:lnTo>
                      <a:pt x="222" y="189"/>
                    </a:lnTo>
                    <a:lnTo>
                      <a:pt x="220" y="187"/>
                    </a:lnTo>
                    <a:lnTo>
                      <a:pt x="220" y="187"/>
                    </a:lnTo>
                    <a:lnTo>
                      <a:pt x="219" y="184"/>
                    </a:lnTo>
                    <a:lnTo>
                      <a:pt x="217" y="185"/>
                    </a:lnTo>
                    <a:lnTo>
                      <a:pt x="215" y="185"/>
                    </a:lnTo>
                    <a:lnTo>
                      <a:pt x="212" y="185"/>
                    </a:lnTo>
                    <a:lnTo>
                      <a:pt x="211" y="187"/>
                    </a:lnTo>
                    <a:lnTo>
                      <a:pt x="209" y="187"/>
                    </a:lnTo>
                    <a:lnTo>
                      <a:pt x="209" y="185"/>
                    </a:lnTo>
                    <a:lnTo>
                      <a:pt x="211" y="184"/>
                    </a:lnTo>
                    <a:lnTo>
                      <a:pt x="214" y="184"/>
                    </a:lnTo>
                    <a:lnTo>
                      <a:pt x="215" y="184"/>
                    </a:lnTo>
                    <a:lnTo>
                      <a:pt x="219" y="184"/>
                    </a:lnTo>
                    <a:lnTo>
                      <a:pt x="220" y="182"/>
                    </a:lnTo>
                    <a:lnTo>
                      <a:pt x="217" y="182"/>
                    </a:lnTo>
                    <a:lnTo>
                      <a:pt x="215" y="181"/>
                    </a:lnTo>
                    <a:lnTo>
                      <a:pt x="214" y="179"/>
                    </a:lnTo>
                    <a:lnTo>
                      <a:pt x="217" y="181"/>
                    </a:lnTo>
                    <a:lnTo>
                      <a:pt x="219" y="181"/>
                    </a:lnTo>
                    <a:lnTo>
                      <a:pt x="220" y="181"/>
                    </a:lnTo>
                    <a:lnTo>
                      <a:pt x="222" y="181"/>
                    </a:lnTo>
                    <a:lnTo>
                      <a:pt x="225" y="184"/>
                    </a:lnTo>
                    <a:lnTo>
                      <a:pt x="227" y="184"/>
                    </a:lnTo>
                    <a:lnTo>
                      <a:pt x="228" y="184"/>
                    </a:lnTo>
                    <a:lnTo>
                      <a:pt x="230" y="185"/>
                    </a:lnTo>
                    <a:lnTo>
                      <a:pt x="230" y="185"/>
                    </a:lnTo>
                    <a:lnTo>
                      <a:pt x="231" y="184"/>
                    </a:lnTo>
                    <a:lnTo>
                      <a:pt x="233" y="184"/>
                    </a:lnTo>
                    <a:lnTo>
                      <a:pt x="234" y="187"/>
                    </a:lnTo>
                    <a:lnTo>
                      <a:pt x="236" y="187"/>
                    </a:lnTo>
                    <a:lnTo>
                      <a:pt x="236" y="185"/>
                    </a:lnTo>
                    <a:lnTo>
                      <a:pt x="236" y="182"/>
                    </a:lnTo>
                    <a:lnTo>
                      <a:pt x="236" y="181"/>
                    </a:lnTo>
                    <a:lnTo>
                      <a:pt x="234" y="179"/>
                    </a:lnTo>
                    <a:lnTo>
                      <a:pt x="233" y="177"/>
                    </a:lnTo>
                    <a:lnTo>
                      <a:pt x="230" y="176"/>
                    </a:lnTo>
                    <a:lnTo>
                      <a:pt x="228" y="174"/>
                    </a:lnTo>
                    <a:lnTo>
                      <a:pt x="227" y="176"/>
                    </a:lnTo>
                    <a:lnTo>
                      <a:pt x="225" y="176"/>
                    </a:lnTo>
                    <a:lnTo>
                      <a:pt x="223" y="176"/>
                    </a:lnTo>
                    <a:lnTo>
                      <a:pt x="220" y="171"/>
                    </a:lnTo>
                    <a:lnTo>
                      <a:pt x="217" y="171"/>
                    </a:lnTo>
                    <a:lnTo>
                      <a:pt x="212" y="171"/>
                    </a:lnTo>
                    <a:lnTo>
                      <a:pt x="211" y="171"/>
                    </a:lnTo>
                    <a:lnTo>
                      <a:pt x="215" y="169"/>
                    </a:lnTo>
                    <a:lnTo>
                      <a:pt x="217" y="168"/>
                    </a:lnTo>
                    <a:lnTo>
                      <a:pt x="219" y="168"/>
                    </a:lnTo>
                    <a:lnTo>
                      <a:pt x="220" y="169"/>
                    </a:lnTo>
                    <a:lnTo>
                      <a:pt x="222" y="169"/>
                    </a:lnTo>
                    <a:lnTo>
                      <a:pt x="223" y="168"/>
                    </a:lnTo>
                    <a:lnTo>
                      <a:pt x="225" y="166"/>
                    </a:lnTo>
                    <a:lnTo>
                      <a:pt x="230" y="166"/>
                    </a:lnTo>
                    <a:lnTo>
                      <a:pt x="231" y="168"/>
                    </a:lnTo>
                    <a:lnTo>
                      <a:pt x="234" y="168"/>
                    </a:lnTo>
                    <a:lnTo>
                      <a:pt x="236" y="166"/>
                    </a:lnTo>
                    <a:lnTo>
                      <a:pt x="236" y="165"/>
                    </a:lnTo>
                    <a:lnTo>
                      <a:pt x="234" y="162"/>
                    </a:lnTo>
                    <a:lnTo>
                      <a:pt x="234" y="158"/>
                    </a:lnTo>
                    <a:lnTo>
                      <a:pt x="231" y="154"/>
                    </a:lnTo>
                    <a:lnTo>
                      <a:pt x="230" y="150"/>
                    </a:lnTo>
                    <a:lnTo>
                      <a:pt x="230" y="150"/>
                    </a:lnTo>
                    <a:lnTo>
                      <a:pt x="228" y="150"/>
                    </a:lnTo>
                    <a:lnTo>
                      <a:pt x="227" y="150"/>
                    </a:lnTo>
                    <a:lnTo>
                      <a:pt x="227" y="152"/>
                    </a:lnTo>
                    <a:lnTo>
                      <a:pt x="225" y="155"/>
                    </a:lnTo>
                    <a:lnTo>
                      <a:pt x="227" y="155"/>
                    </a:lnTo>
                    <a:lnTo>
                      <a:pt x="227" y="157"/>
                    </a:lnTo>
                    <a:lnTo>
                      <a:pt x="225" y="158"/>
                    </a:lnTo>
                    <a:lnTo>
                      <a:pt x="222" y="158"/>
                    </a:lnTo>
                    <a:lnTo>
                      <a:pt x="220" y="162"/>
                    </a:lnTo>
                    <a:lnTo>
                      <a:pt x="219" y="160"/>
                    </a:lnTo>
                    <a:lnTo>
                      <a:pt x="217" y="160"/>
                    </a:lnTo>
                    <a:lnTo>
                      <a:pt x="214" y="160"/>
                    </a:lnTo>
                    <a:lnTo>
                      <a:pt x="212" y="163"/>
                    </a:lnTo>
                    <a:lnTo>
                      <a:pt x="209" y="166"/>
                    </a:lnTo>
                    <a:lnTo>
                      <a:pt x="207" y="165"/>
                    </a:lnTo>
                    <a:lnTo>
                      <a:pt x="206" y="165"/>
                    </a:lnTo>
                    <a:lnTo>
                      <a:pt x="204" y="165"/>
                    </a:lnTo>
                    <a:lnTo>
                      <a:pt x="203" y="165"/>
                    </a:lnTo>
                    <a:lnTo>
                      <a:pt x="204" y="163"/>
                    </a:lnTo>
                    <a:lnTo>
                      <a:pt x="206" y="163"/>
                    </a:lnTo>
                    <a:lnTo>
                      <a:pt x="209" y="163"/>
                    </a:lnTo>
                    <a:lnTo>
                      <a:pt x="211" y="163"/>
                    </a:lnTo>
                    <a:lnTo>
                      <a:pt x="212" y="160"/>
                    </a:lnTo>
                    <a:lnTo>
                      <a:pt x="214" y="160"/>
                    </a:lnTo>
                    <a:lnTo>
                      <a:pt x="215" y="160"/>
                    </a:lnTo>
                    <a:lnTo>
                      <a:pt x="219" y="158"/>
                    </a:lnTo>
                    <a:lnTo>
                      <a:pt x="220" y="157"/>
                    </a:lnTo>
                    <a:lnTo>
                      <a:pt x="220" y="154"/>
                    </a:lnTo>
                    <a:lnTo>
                      <a:pt x="220" y="152"/>
                    </a:lnTo>
                    <a:lnTo>
                      <a:pt x="219" y="152"/>
                    </a:lnTo>
                    <a:lnTo>
                      <a:pt x="217" y="154"/>
                    </a:lnTo>
                    <a:lnTo>
                      <a:pt x="214" y="152"/>
                    </a:lnTo>
                    <a:lnTo>
                      <a:pt x="212" y="154"/>
                    </a:lnTo>
                    <a:lnTo>
                      <a:pt x="207" y="157"/>
                    </a:lnTo>
                    <a:lnTo>
                      <a:pt x="204" y="160"/>
                    </a:lnTo>
                    <a:lnTo>
                      <a:pt x="199" y="160"/>
                    </a:lnTo>
                    <a:lnTo>
                      <a:pt x="201" y="158"/>
                    </a:lnTo>
                    <a:lnTo>
                      <a:pt x="204" y="158"/>
                    </a:lnTo>
                    <a:lnTo>
                      <a:pt x="206" y="157"/>
                    </a:lnTo>
                    <a:lnTo>
                      <a:pt x="204" y="155"/>
                    </a:lnTo>
                    <a:lnTo>
                      <a:pt x="201" y="155"/>
                    </a:lnTo>
                    <a:lnTo>
                      <a:pt x="206" y="154"/>
                    </a:lnTo>
                    <a:lnTo>
                      <a:pt x="207" y="154"/>
                    </a:lnTo>
                    <a:lnTo>
                      <a:pt x="211" y="150"/>
                    </a:lnTo>
                    <a:lnTo>
                      <a:pt x="214" y="150"/>
                    </a:lnTo>
                    <a:lnTo>
                      <a:pt x="217" y="150"/>
                    </a:lnTo>
                    <a:lnTo>
                      <a:pt x="220" y="150"/>
                    </a:lnTo>
                    <a:lnTo>
                      <a:pt x="222" y="149"/>
                    </a:lnTo>
                    <a:lnTo>
                      <a:pt x="223" y="147"/>
                    </a:lnTo>
                    <a:lnTo>
                      <a:pt x="225" y="146"/>
                    </a:lnTo>
                    <a:lnTo>
                      <a:pt x="227" y="146"/>
                    </a:lnTo>
                    <a:lnTo>
                      <a:pt x="225" y="147"/>
                    </a:lnTo>
                    <a:lnTo>
                      <a:pt x="227" y="149"/>
                    </a:lnTo>
                    <a:lnTo>
                      <a:pt x="230" y="146"/>
                    </a:lnTo>
                    <a:lnTo>
                      <a:pt x="230" y="144"/>
                    </a:lnTo>
                    <a:lnTo>
                      <a:pt x="230" y="142"/>
                    </a:lnTo>
                    <a:lnTo>
                      <a:pt x="227" y="141"/>
                    </a:lnTo>
                    <a:lnTo>
                      <a:pt x="225" y="138"/>
                    </a:lnTo>
                    <a:lnTo>
                      <a:pt x="223" y="134"/>
                    </a:lnTo>
                    <a:lnTo>
                      <a:pt x="222" y="133"/>
                    </a:lnTo>
                    <a:lnTo>
                      <a:pt x="220" y="133"/>
                    </a:lnTo>
                    <a:lnTo>
                      <a:pt x="217" y="133"/>
                    </a:lnTo>
                    <a:lnTo>
                      <a:pt x="217" y="134"/>
                    </a:lnTo>
                    <a:lnTo>
                      <a:pt x="214" y="134"/>
                    </a:lnTo>
                    <a:lnTo>
                      <a:pt x="212" y="138"/>
                    </a:lnTo>
                    <a:lnTo>
                      <a:pt x="209" y="138"/>
                    </a:lnTo>
                    <a:lnTo>
                      <a:pt x="207" y="139"/>
                    </a:lnTo>
                    <a:lnTo>
                      <a:pt x="206" y="139"/>
                    </a:lnTo>
                    <a:lnTo>
                      <a:pt x="207" y="136"/>
                    </a:lnTo>
                    <a:lnTo>
                      <a:pt x="209" y="136"/>
                    </a:lnTo>
                    <a:lnTo>
                      <a:pt x="211" y="136"/>
                    </a:lnTo>
                    <a:lnTo>
                      <a:pt x="214" y="133"/>
                    </a:lnTo>
                    <a:lnTo>
                      <a:pt x="215" y="131"/>
                    </a:lnTo>
                    <a:lnTo>
                      <a:pt x="215" y="130"/>
                    </a:lnTo>
                    <a:lnTo>
                      <a:pt x="214" y="130"/>
                    </a:lnTo>
                    <a:lnTo>
                      <a:pt x="209" y="131"/>
                    </a:lnTo>
                    <a:lnTo>
                      <a:pt x="206" y="134"/>
                    </a:lnTo>
                    <a:lnTo>
                      <a:pt x="204" y="134"/>
                    </a:lnTo>
                    <a:lnTo>
                      <a:pt x="203" y="136"/>
                    </a:lnTo>
                    <a:lnTo>
                      <a:pt x="203" y="138"/>
                    </a:lnTo>
                    <a:lnTo>
                      <a:pt x="201" y="142"/>
                    </a:lnTo>
                    <a:lnTo>
                      <a:pt x="196" y="147"/>
                    </a:lnTo>
                    <a:lnTo>
                      <a:pt x="191" y="150"/>
                    </a:lnTo>
                    <a:lnTo>
                      <a:pt x="191" y="149"/>
                    </a:lnTo>
                    <a:lnTo>
                      <a:pt x="193" y="147"/>
                    </a:lnTo>
                    <a:lnTo>
                      <a:pt x="196" y="144"/>
                    </a:lnTo>
                    <a:lnTo>
                      <a:pt x="198" y="141"/>
                    </a:lnTo>
                    <a:lnTo>
                      <a:pt x="199" y="139"/>
                    </a:lnTo>
                    <a:lnTo>
                      <a:pt x="199" y="138"/>
                    </a:lnTo>
                    <a:lnTo>
                      <a:pt x="198" y="138"/>
                    </a:lnTo>
                    <a:lnTo>
                      <a:pt x="198" y="138"/>
                    </a:lnTo>
                    <a:lnTo>
                      <a:pt x="196" y="138"/>
                    </a:lnTo>
                    <a:lnTo>
                      <a:pt x="195" y="141"/>
                    </a:lnTo>
                    <a:lnTo>
                      <a:pt x="191" y="144"/>
                    </a:lnTo>
                    <a:lnTo>
                      <a:pt x="190" y="146"/>
                    </a:lnTo>
                    <a:lnTo>
                      <a:pt x="190" y="144"/>
                    </a:lnTo>
                    <a:lnTo>
                      <a:pt x="191" y="142"/>
                    </a:lnTo>
                    <a:lnTo>
                      <a:pt x="193" y="139"/>
                    </a:lnTo>
                    <a:lnTo>
                      <a:pt x="193" y="138"/>
                    </a:lnTo>
                    <a:lnTo>
                      <a:pt x="195" y="136"/>
                    </a:lnTo>
                    <a:lnTo>
                      <a:pt x="196" y="136"/>
                    </a:lnTo>
                    <a:lnTo>
                      <a:pt x="198" y="136"/>
                    </a:lnTo>
                    <a:lnTo>
                      <a:pt x="201" y="136"/>
                    </a:lnTo>
                    <a:lnTo>
                      <a:pt x="201" y="134"/>
                    </a:lnTo>
                    <a:lnTo>
                      <a:pt x="203" y="133"/>
                    </a:lnTo>
                    <a:lnTo>
                      <a:pt x="206" y="133"/>
                    </a:lnTo>
                    <a:lnTo>
                      <a:pt x="209" y="130"/>
                    </a:lnTo>
                    <a:lnTo>
                      <a:pt x="211" y="126"/>
                    </a:lnTo>
                    <a:lnTo>
                      <a:pt x="209" y="125"/>
                    </a:lnTo>
                    <a:lnTo>
                      <a:pt x="209" y="122"/>
                    </a:lnTo>
                    <a:lnTo>
                      <a:pt x="209" y="122"/>
                    </a:lnTo>
                    <a:lnTo>
                      <a:pt x="204" y="123"/>
                    </a:lnTo>
                    <a:lnTo>
                      <a:pt x="203" y="125"/>
                    </a:lnTo>
                    <a:lnTo>
                      <a:pt x="203" y="128"/>
                    </a:lnTo>
                    <a:lnTo>
                      <a:pt x="203" y="131"/>
                    </a:lnTo>
                    <a:lnTo>
                      <a:pt x="201" y="131"/>
                    </a:lnTo>
                    <a:lnTo>
                      <a:pt x="203" y="131"/>
                    </a:lnTo>
                    <a:lnTo>
                      <a:pt x="201" y="130"/>
                    </a:lnTo>
                    <a:lnTo>
                      <a:pt x="199" y="128"/>
                    </a:lnTo>
                    <a:lnTo>
                      <a:pt x="198" y="128"/>
                    </a:lnTo>
                    <a:lnTo>
                      <a:pt x="195" y="130"/>
                    </a:lnTo>
                    <a:lnTo>
                      <a:pt x="193" y="130"/>
                    </a:lnTo>
                    <a:lnTo>
                      <a:pt x="190" y="130"/>
                    </a:lnTo>
                    <a:lnTo>
                      <a:pt x="188" y="131"/>
                    </a:lnTo>
                    <a:lnTo>
                      <a:pt x="185" y="131"/>
                    </a:lnTo>
                    <a:lnTo>
                      <a:pt x="187" y="130"/>
                    </a:lnTo>
                    <a:lnTo>
                      <a:pt x="188" y="130"/>
                    </a:lnTo>
                    <a:lnTo>
                      <a:pt x="191" y="126"/>
                    </a:lnTo>
                    <a:lnTo>
                      <a:pt x="190" y="125"/>
                    </a:lnTo>
                    <a:lnTo>
                      <a:pt x="188" y="125"/>
                    </a:lnTo>
                    <a:lnTo>
                      <a:pt x="187" y="125"/>
                    </a:lnTo>
                    <a:lnTo>
                      <a:pt x="188" y="123"/>
                    </a:lnTo>
                    <a:lnTo>
                      <a:pt x="190" y="123"/>
                    </a:lnTo>
                    <a:lnTo>
                      <a:pt x="191" y="123"/>
                    </a:lnTo>
                    <a:lnTo>
                      <a:pt x="193" y="120"/>
                    </a:lnTo>
                    <a:lnTo>
                      <a:pt x="195" y="120"/>
                    </a:lnTo>
                    <a:lnTo>
                      <a:pt x="195" y="118"/>
                    </a:lnTo>
                    <a:lnTo>
                      <a:pt x="196" y="118"/>
                    </a:lnTo>
                    <a:lnTo>
                      <a:pt x="199" y="120"/>
                    </a:lnTo>
                    <a:lnTo>
                      <a:pt x="201" y="122"/>
                    </a:lnTo>
                    <a:lnTo>
                      <a:pt x="203" y="122"/>
                    </a:lnTo>
                    <a:lnTo>
                      <a:pt x="206" y="118"/>
                    </a:lnTo>
                    <a:lnTo>
                      <a:pt x="207" y="117"/>
                    </a:lnTo>
                    <a:lnTo>
                      <a:pt x="207" y="115"/>
                    </a:lnTo>
                    <a:lnTo>
                      <a:pt x="204" y="112"/>
                    </a:lnTo>
                    <a:lnTo>
                      <a:pt x="204" y="110"/>
                    </a:lnTo>
                    <a:lnTo>
                      <a:pt x="203" y="107"/>
                    </a:lnTo>
                    <a:lnTo>
                      <a:pt x="201" y="104"/>
                    </a:lnTo>
                    <a:lnTo>
                      <a:pt x="199" y="104"/>
                    </a:lnTo>
                    <a:lnTo>
                      <a:pt x="196" y="99"/>
                    </a:lnTo>
                    <a:lnTo>
                      <a:pt x="195" y="99"/>
                    </a:lnTo>
                    <a:lnTo>
                      <a:pt x="195" y="103"/>
                    </a:lnTo>
                    <a:lnTo>
                      <a:pt x="195" y="104"/>
                    </a:lnTo>
                    <a:lnTo>
                      <a:pt x="193" y="104"/>
                    </a:lnTo>
                    <a:lnTo>
                      <a:pt x="191" y="106"/>
                    </a:lnTo>
                    <a:lnTo>
                      <a:pt x="191" y="107"/>
                    </a:lnTo>
                    <a:lnTo>
                      <a:pt x="190" y="109"/>
                    </a:lnTo>
                    <a:lnTo>
                      <a:pt x="188" y="110"/>
                    </a:lnTo>
                    <a:lnTo>
                      <a:pt x="188" y="114"/>
                    </a:lnTo>
                    <a:lnTo>
                      <a:pt x="185" y="115"/>
                    </a:lnTo>
                    <a:lnTo>
                      <a:pt x="184" y="118"/>
                    </a:lnTo>
                    <a:lnTo>
                      <a:pt x="184" y="120"/>
                    </a:lnTo>
                    <a:lnTo>
                      <a:pt x="182" y="122"/>
                    </a:lnTo>
                    <a:lnTo>
                      <a:pt x="180" y="122"/>
                    </a:lnTo>
                    <a:lnTo>
                      <a:pt x="182" y="118"/>
                    </a:lnTo>
                    <a:lnTo>
                      <a:pt x="184" y="114"/>
                    </a:lnTo>
                    <a:lnTo>
                      <a:pt x="187" y="114"/>
                    </a:lnTo>
                    <a:lnTo>
                      <a:pt x="187" y="112"/>
                    </a:lnTo>
                    <a:lnTo>
                      <a:pt x="185" y="112"/>
                    </a:lnTo>
                    <a:lnTo>
                      <a:pt x="185" y="110"/>
                    </a:lnTo>
                    <a:lnTo>
                      <a:pt x="182" y="110"/>
                    </a:lnTo>
                    <a:lnTo>
                      <a:pt x="179" y="115"/>
                    </a:lnTo>
                    <a:lnTo>
                      <a:pt x="177" y="117"/>
                    </a:lnTo>
                    <a:lnTo>
                      <a:pt x="176" y="118"/>
                    </a:lnTo>
                    <a:lnTo>
                      <a:pt x="176" y="117"/>
                    </a:lnTo>
                    <a:lnTo>
                      <a:pt x="177" y="117"/>
                    </a:lnTo>
                    <a:lnTo>
                      <a:pt x="179" y="112"/>
                    </a:lnTo>
                    <a:lnTo>
                      <a:pt x="179" y="110"/>
                    </a:lnTo>
                    <a:lnTo>
                      <a:pt x="182" y="107"/>
                    </a:lnTo>
                    <a:lnTo>
                      <a:pt x="184" y="106"/>
                    </a:lnTo>
                    <a:lnTo>
                      <a:pt x="184" y="104"/>
                    </a:lnTo>
                    <a:lnTo>
                      <a:pt x="184" y="103"/>
                    </a:lnTo>
                    <a:lnTo>
                      <a:pt x="180" y="104"/>
                    </a:lnTo>
                    <a:lnTo>
                      <a:pt x="177" y="107"/>
                    </a:lnTo>
                    <a:lnTo>
                      <a:pt x="176" y="110"/>
                    </a:lnTo>
                    <a:lnTo>
                      <a:pt x="174" y="112"/>
                    </a:lnTo>
                    <a:lnTo>
                      <a:pt x="174" y="112"/>
                    </a:lnTo>
                    <a:lnTo>
                      <a:pt x="174" y="109"/>
                    </a:lnTo>
                    <a:lnTo>
                      <a:pt x="176" y="107"/>
                    </a:lnTo>
                    <a:lnTo>
                      <a:pt x="174" y="106"/>
                    </a:lnTo>
                    <a:lnTo>
                      <a:pt x="174" y="104"/>
                    </a:lnTo>
                    <a:lnTo>
                      <a:pt x="177" y="104"/>
                    </a:lnTo>
                    <a:lnTo>
                      <a:pt x="182" y="101"/>
                    </a:lnTo>
                    <a:lnTo>
                      <a:pt x="185" y="98"/>
                    </a:lnTo>
                    <a:lnTo>
                      <a:pt x="185" y="96"/>
                    </a:lnTo>
                    <a:lnTo>
                      <a:pt x="184" y="96"/>
                    </a:lnTo>
                    <a:lnTo>
                      <a:pt x="180" y="98"/>
                    </a:lnTo>
                    <a:lnTo>
                      <a:pt x="180" y="99"/>
                    </a:lnTo>
                    <a:lnTo>
                      <a:pt x="177" y="101"/>
                    </a:lnTo>
                    <a:lnTo>
                      <a:pt x="177" y="99"/>
                    </a:lnTo>
                    <a:lnTo>
                      <a:pt x="177" y="98"/>
                    </a:lnTo>
                    <a:lnTo>
                      <a:pt x="172" y="101"/>
                    </a:lnTo>
                    <a:lnTo>
                      <a:pt x="171" y="104"/>
                    </a:lnTo>
                    <a:lnTo>
                      <a:pt x="169" y="109"/>
                    </a:lnTo>
                    <a:lnTo>
                      <a:pt x="166" y="110"/>
                    </a:lnTo>
                    <a:lnTo>
                      <a:pt x="163" y="110"/>
                    </a:lnTo>
                    <a:lnTo>
                      <a:pt x="166" y="109"/>
                    </a:lnTo>
                    <a:lnTo>
                      <a:pt x="169" y="106"/>
                    </a:lnTo>
                    <a:lnTo>
                      <a:pt x="171" y="103"/>
                    </a:lnTo>
                    <a:lnTo>
                      <a:pt x="169" y="103"/>
                    </a:lnTo>
                    <a:lnTo>
                      <a:pt x="168" y="103"/>
                    </a:lnTo>
                    <a:lnTo>
                      <a:pt x="169" y="101"/>
                    </a:lnTo>
                    <a:lnTo>
                      <a:pt x="172" y="101"/>
                    </a:lnTo>
                    <a:lnTo>
                      <a:pt x="174" y="99"/>
                    </a:lnTo>
                    <a:lnTo>
                      <a:pt x="174" y="98"/>
                    </a:lnTo>
                    <a:lnTo>
                      <a:pt x="172" y="98"/>
                    </a:lnTo>
                    <a:lnTo>
                      <a:pt x="169" y="99"/>
                    </a:lnTo>
                    <a:lnTo>
                      <a:pt x="168" y="101"/>
                    </a:lnTo>
                    <a:lnTo>
                      <a:pt x="166" y="101"/>
                    </a:lnTo>
                    <a:lnTo>
                      <a:pt x="171" y="98"/>
                    </a:lnTo>
                    <a:lnTo>
                      <a:pt x="169" y="96"/>
                    </a:lnTo>
                    <a:lnTo>
                      <a:pt x="168" y="96"/>
                    </a:lnTo>
                    <a:lnTo>
                      <a:pt x="168" y="95"/>
                    </a:lnTo>
                    <a:lnTo>
                      <a:pt x="171" y="95"/>
                    </a:lnTo>
                    <a:lnTo>
                      <a:pt x="172" y="96"/>
                    </a:lnTo>
                    <a:lnTo>
                      <a:pt x="176" y="95"/>
                    </a:lnTo>
                    <a:lnTo>
                      <a:pt x="177" y="93"/>
                    </a:lnTo>
                    <a:lnTo>
                      <a:pt x="179" y="91"/>
                    </a:lnTo>
                    <a:lnTo>
                      <a:pt x="179" y="90"/>
                    </a:lnTo>
                    <a:lnTo>
                      <a:pt x="180" y="87"/>
                    </a:lnTo>
                    <a:lnTo>
                      <a:pt x="180" y="85"/>
                    </a:lnTo>
                    <a:lnTo>
                      <a:pt x="179" y="85"/>
                    </a:lnTo>
                    <a:lnTo>
                      <a:pt x="177" y="83"/>
                    </a:lnTo>
                    <a:lnTo>
                      <a:pt x="174" y="83"/>
                    </a:lnTo>
                    <a:lnTo>
                      <a:pt x="171" y="85"/>
                    </a:lnTo>
                    <a:lnTo>
                      <a:pt x="168" y="87"/>
                    </a:lnTo>
                    <a:lnTo>
                      <a:pt x="166" y="90"/>
                    </a:lnTo>
                    <a:lnTo>
                      <a:pt x="161" y="96"/>
                    </a:lnTo>
                    <a:lnTo>
                      <a:pt x="160" y="95"/>
                    </a:lnTo>
                    <a:lnTo>
                      <a:pt x="160" y="93"/>
                    </a:lnTo>
                    <a:lnTo>
                      <a:pt x="161" y="93"/>
                    </a:lnTo>
                    <a:lnTo>
                      <a:pt x="163" y="91"/>
                    </a:lnTo>
                    <a:lnTo>
                      <a:pt x="166" y="87"/>
                    </a:lnTo>
                    <a:lnTo>
                      <a:pt x="169" y="85"/>
                    </a:lnTo>
                    <a:lnTo>
                      <a:pt x="171" y="83"/>
                    </a:lnTo>
                    <a:lnTo>
                      <a:pt x="171" y="82"/>
                    </a:lnTo>
                    <a:lnTo>
                      <a:pt x="166" y="82"/>
                    </a:lnTo>
                    <a:lnTo>
                      <a:pt x="161" y="85"/>
                    </a:lnTo>
                    <a:lnTo>
                      <a:pt x="166" y="80"/>
                    </a:lnTo>
                    <a:lnTo>
                      <a:pt x="169" y="80"/>
                    </a:lnTo>
                    <a:lnTo>
                      <a:pt x="172" y="80"/>
                    </a:lnTo>
                    <a:lnTo>
                      <a:pt x="174" y="80"/>
                    </a:lnTo>
                    <a:lnTo>
                      <a:pt x="177" y="79"/>
                    </a:lnTo>
                    <a:lnTo>
                      <a:pt x="176" y="75"/>
                    </a:lnTo>
                    <a:lnTo>
                      <a:pt x="176" y="75"/>
                    </a:lnTo>
                    <a:lnTo>
                      <a:pt x="176" y="72"/>
                    </a:lnTo>
                    <a:lnTo>
                      <a:pt x="176" y="71"/>
                    </a:lnTo>
                    <a:lnTo>
                      <a:pt x="172" y="69"/>
                    </a:lnTo>
                    <a:lnTo>
                      <a:pt x="172" y="67"/>
                    </a:lnTo>
                    <a:lnTo>
                      <a:pt x="169" y="67"/>
                    </a:lnTo>
                    <a:lnTo>
                      <a:pt x="169" y="67"/>
                    </a:lnTo>
                    <a:lnTo>
                      <a:pt x="168" y="67"/>
                    </a:lnTo>
                    <a:lnTo>
                      <a:pt x="168" y="66"/>
                    </a:lnTo>
                    <a:lnTo>
                      <a:pt x="166" y="66"/>
                    </a:lnTo>
                    <a:lnTo>
                      <a:pt x="163" y="63"/>
                    </a:lnTo>
                    <a:lnTo>
                      <a:pt x="163" y="61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8"/>
                    </a:lnTo>
                    <a:lnTo>
                      <a:pt x="153" y="58"/>
                    </a:lnTo>
                    <a:lnTo>
                      <a:pt x="148" y="59"/>
                    </a:lnTo>
                    <a:lnTo>
                      <a:pt x="147" y="61"/>
                    </a:lnTo>
                    <a:lnTo>
                      <a:pt x="144" y="61"/>
                    </a:lnTo>
                    <a:lnTo>
                      <a:pt x="140" y="66"/>
                    </a:lnTo>
                    <a:lnTo>
                      <a:pt x="140" y="67"/>
                    </a:lnTo>
                    <a:lnTo>
                      <a:pt x="144" y="67"/>
                    </a:lnTo>
                    <a:lnTo>
                      <a:pt x="148" y="72"/>
                    </a:lnTo>
                    <a:lnTo>
                      <a:pt x="148" y="74"/>
                    </a:lnTo>
                    <a:lnTo>
                      <a:pt x="152" y="74"/>
                    </a:lnTo>
                    <a:lnTo>
                      <a:pt x="152" y="77"/>
                    </a:lnTo>
                    <a:lnTo>
                      <a:pt x="152" y="77"/>
                    </a:lnTo>
                    <a:lnTo>
                      <a:pt x="148" y="75"/>
                    </a:lnTo>
                    <a:lnTo>
                      <a:pt x="145" y="75"/>
                    </a:lnTo>
                    <a:lnTo>
                      <a:pt x="145" y="74"/>
                    </a:lnTo>
                    <a:lnTo>
                      <a:pt x="140" y="69"/>
                    </a:lnTo>
                    <a:lnTo>
                      <a:pt x="139" y="69"/>
                    </a:lnTo>
                    <a:lnTo>
                      <a:pt x="137" y="71"/>
                    </a:lnTo>
                    <a:lnTo>
                      <a:pt x="139" y="69"/>
                    </a:lnTo>
                    <a:lnTo>
                      <a:pt x="139" y="66"/>
                    </a:lnTo>
                    <a:lnTo>
                      <a:pt x="136" y="64"/>
                    </a:lnTo>
                    <a:lnTo>
                      <a:pt x="136" y="64"/>
                    </a:lnTo>
                    <a:lnTo>
                      <a:pt x="136" y="71"/>
                    </a:lnTo>
                    <a:lnTo>
                      <a:pt x="137" y="72"/>
                    </a:lnTo>
                    <a:lnTo>
                      <a:pt x="137" y="77"/>
                    </a:lnTo>
                    <a:lnTo>
                      <a:pt x="136" y="79"/>
                    </a:lnTo>
                    <a:lnTo>
                      <a:pt x="136" y="75"/>
                    </a:lnTo>
                    <a:lnTo>
                      <a:pt x="134" y="72"/>
                    </a:lnTo>
                    <a:lnTo>
                      <a:pt x="133" y="74"/>
                    </a:lnTo>
                    <a:lnTo>
                      <a:pt x="131" y="77"/>
                    </a:lnTo>
                    <a:lnTo>
                      <a:pt x="133" y="79"/>
                    </a:lnTo>
                    <a:lnTo>
                      <a:pt x="131" y="80"/>
                    </a:lnTo>
                    <a:lnTo>
                      <a:pt x="128" y="79"/>
                    </a:lnTo>
                    <a:lnTo>
                      <a:pt x="126" y="79"/>
                    </a:lnTo>
                    <a:lnTo>
                      <a:pt x="126" y="77"/>
                    </a:lnTo>
                    <a:lnTo>
                      <a:pt x="129" y="74"/>
                    </a:lnTo>
                    <a:lnTo>
                      <a:pt x="133" y="69"/>
                    </a:lnTo>
                    <a:lnTo>
                      <a:pt x="134" y="67"/>
                    </a:lnTo>
                    <a:lnTo>
                      <a:pt x="133" y="66"/>
                    </a:lnTo>
                    <a:lnTo>
                      <a:pt x="131" y="63"/>
                    </a:lnTo>
                    <a:lnTo>
                      <a:pt x="128" y="66"/>
                    </a:lnTo>
                    <a:lnTo>
                      <a:pt x="126" y="67"/>
                    </a:lnTo>
                    <a:lnTo>
                      <a:pt x="126" y="66"/>
                    </a:lnTo>
                    <a:lnTo>
                      <a:pt x="126" y="63"/>
                    </a:lnTo>
                    <a:lnTo>
                      <a:pt x="123" y="63"/>
                    </a:lnTo>
                    <a:lnTo>
                      <a:pt x="123" y="63"/>
                    </a:lnTo>
                    <a:lnTo>
                      <a:pt x="121" y="64"/>
                    </a:lnTo>
                    <a:lnTo>
                      <a:pt x="123" y="67"/>
                    </a:lnTo>
                    <a:lnTo>
                      <a:pt x="123" y="71"/>
                    </a:lnTo>
                    <a:lnTo>
                      <a:pt x="121" y="71"/>
                    </a:lnTo>
                    <a:lnTo>
                      <a:pt x="121" y="66"/>
                    </a:lnTo>
                    <a:lnTo>
                      <a:pt x="120" y="66"/>
                    </a:lnTo>
                    <a:lnTo>
                      <a:pt x="120" y="67"/>
                    </a:lnTo>
                    <a:lnTo>
                      <a:pt x="117" y="69"/>
                    </a:lnTo>
                    <a:lnTo>
                      <a:pt x="117" y="71"/>
                    </a:lnTo>
                    <a:lnTo>
                      <a:pt x="115" y="74"/>
                    </a:lnTo>
                    <a:lnTo>
                      <a:pt x="113" y="74"/>
                    </a:lnTo>
                    <a:lnTo>
                      <a:pt x="112" y="75"/>
                    </a:lnTo>
                    <a:lnTo>
                      <a:pt x="109" y="75"/>
                    </a:lnTo>
                    <a:lnTo>
                      <a:pt x="112" y="74"/>
                    </a:lnTo>
                    <a:lnTo>
                      <a:pt x="112" y="72"/>
                    </a:lnTo>
                    <a:lnTo>
                      <a:pt x="110" y="71"/>
                    </a:lnTo>
                    <a:lnTo>
                      <a:pt x="109" y="71"/>
                    </a:lnTo>
                    <a:lnTo>
                      <a:pt x="109" y="69"/>
                    </a:lnTo>
                    <a:lnTo>
                      <a:pt x="112" y="69"/>
                    </a:lnTo>
                    <a:lnTo>
                      <a:pt x="112" y="71"/>
                    </a:lnTo>
                    <a:lnTo>
                      <a:pt x="113" y="69"/>
                    </a:lnTo>
                    <a:lnTo>
                      <a:pt x="113" y="67"/>
                    </a:lnTo>
                    <a:lnTo>
                      <a:pt x="113" y="66"/>
                    </a:lnTo>
                    <a:lnTo>
                      <a:pt x="115" y="64"/>
                    </a:lnTo>
                    <a:lnTo>
                      <a:pt x="120" y="61"/>
                    </a:lnTo>
                    <a:lnTo>
                      <a:pt x="120" y="59"/>
                    </a:lnTo>
                    <a:lnTo>
                      <a:pt x="121" y="58"/>
                    </a:lnTo>
                    <a:lnTo>
                      <a:pt x="121" y="58"/>
                    </a:lnTo>
                    <a:lnTo>
                      <a:pt x="120" y="58"/>
                    </a:lnTo>
                    <a:lnTo>
                      <a:pt x="115" y="59"/>
                    </a:lnTo>
                    <a:lnTo>
                      <a:pt x="113" y="63"/>
                    </a:lnTo>
                    <a:lnTo>
                      <a:pt x="110" y="63"/>
                    </a:lnTo>
                    <a:lnTo>
                      <a:pt x="113" y="61"/>
                    </a:lnTo>
                    <a:lnTo>
                      <a:pt x="115" y="58"/>
                    </a:lnTo>
                    <a:lnTo>
                      <a:pt x="117" y="56"/>
                    </a:lnTo>
                    <a:lnTo>
                      <a:pt x="118" y="56"/>
                    </a:lnTo>
                    <a:lnTo>
                      <a:pt x="121" y="53"/>
                    </a:lnTo>
                    <a:lnTo>
                      <a:pt x="123" y="53"/>
                    </a:lnTo>
                    <a:lnTo>
                      <a:pt x="125" y="51"/>
                    </a:lnTo>
                    <a:lnTo>
                      <a:pt x="125" y="50"/>
                    </a:lnTo>
                    <a:lnTo>
                      <a:pt x="123" y="47"/>
                    </a:lnTo>
                    <a:lnTo>
                      <a:pt x="123" y="45"/>
                    </a:lnTo>
                    <a:lnTo>
                      <a:pt x="123" y="44"/>
                    </a:lnTo>
                    <a:lnTo>
                      <a:pt x="128" y="39"/>
                    </a:lnTo>
                    <a:lnTo>
                      <a:pt x="128" y="37"/>
                    </a:lnTo>
                    <a:lnTo>
                      <a:pt x="126" y="36"/>
                    </a:lnTo>
                    <a:lnTo>
                      <a:pt x="125" y="34"/>
                    </a:lnTo>
                    <a:lnTo>
                      <a:pt x="123" y="32"/>
                    </a:lnTo>
                    <a:lnTo>
                      <a:pt x="126" y="29"/>
                    </a:lnTo>
                    <a:lnTo>
                      <a:pt x="128" y="26"/>
                    </a:lnTo>
                    <a:lnTo>
                      <a:pt x="128" y="24"/>
                    </a:lnTo>
                    <a:lnTo>
                      <a:pt x="128" y="20"/>
                    </a:lnTo>
                    <a:lnTo>
                      <a:pt x="129" y="18"/>
                    </a:lnTo>
                    <a:lnTo>
                      <a:pt x="129" y="16"/>
                    </a:lnTo>
                    <a:lnTo>
                      <a:pt x="125" y="15"/>
                    </a:lnTo>
                    <a:lnTo>
                      <a:pt x="120" y="15"/>
                    </a:lnTo>
                    <a:lnTo>
                      <a:pt x="117" y="13"/>
                    </a:lnTo>
                    <a:lnTo>
                      <a:pt x="113" y="16"/>
                    </a:lnTo>
                    <a:lnTo>
                      <a:pt x="110" y="16"/>
                    </a:lnTo>
                    <a:lnTo>
                      <a:pt x="105" y="18"/>
                    </a:lnTo>
                    <a:lnTo>
                      <a:pt x="99" y="20"/>
                    </a:lnTo>
                    <a:lnTo>
                      <a:pt x="97" y="21"/>
                    </a:lnTo>
                    <a:lnTo>
                      <a:pt x="101" y="24"/>
                    </a:lnTo>
                    <a:lnTo>
                      <a:pt x="101" y="26"/>
                    </a:lnTo>
                    <a:lnTo>
                      <a:pt x="99" y="28"/>
                    </a:lnTo>
                    <a:lnTo>
                      <a:pt x="97" y="24"/>
                    </a:lnTo>
                    <a:lnTo>
                      <a:pt x="97" y="23"/>
                    </a:lnTo>
                    <a:lnTo>
                      <a:pt x="96" y="20"/>
                    </a:lnTo>
                    <a:lnTo>
                      <a:pt x="93" y="20"/>
                    </a:lnTo>
                    <a:lnTo>
                      <a:pt x="91" y="23"/>
                    </a:lnTo>
                    <a:lnTo>
                      <a:pt x="91" y="24"/>
                    </a:lnTo>
                    <a:lnTo>
                      <a:pt x="90" y="26"/>
                    </a:lnTo>
                    <a:lnTo>
                      <a:pt x="90" y="23"/>
                    </a:lnTo>
                    <a:lnTo>
                      <a:pt x="90" y="21"/>
                    </a:lnTo>
                    <a:lnTo>
                      <a:pt x="88" y="21"/>
                    </a:lnTo>
                    <a:lnTo>
                      <a:pt x="85" y="21"/>
                    </a:lnTo>
                    <a:lnTo>
                      <a:pt x="83" y="24"/>
                    </a:lnTo>
                    <a:lnTo>
                      <a:pt x="83" y="26"/>
                    </a:lnTo>
                    <a:lnTo>
                      <a:pt x="86" y="28"/>
                    </a:lnTo>
                    <a:lnTo>
                      <a:pt x="88" y="32"/>
                    </a:lnTo>
                    <a:lnTo>
                      <a:pt x="93" y="34"/>
                    </a:lnTo>
                    <a:lnTo>
                      <a:pt x="91" y="34"/>
                    </a:lnTo>
                    <a:lnTo>
                      <a:pt x="86" y="32"/>
                    </a:lnTo>
                    <a:lnTo>
                      <a:pt x="83" y="28"/>
                    </a:lnTo>
                    <a:lnTo>
                      <a:pt x="82" y="28"/>
                    </a:lnTo>
                    <a:lnTo>
                      <a:pt x="80" y="29"/>
                    </a:lnTo>
                    <a:lnTo>
                      <a:pt x="75" y="29"/>
                    </a:lnTo>
                    <a:lnTo>
                      <a:pt x="75" y="29"/>
                    </a:lnTo>
                    <a:lnTo>
                      <a:pt x="77" y="31"/>
                    </a:lnTo>
                    <a:lnTo>
                      <a:pt x="80" y="31"/>
                    </a:lnTo>
                    <a:lnTo>
                      <a:pt x="80" y="32"/>
                    </a:lnTo>
                    <a:lnTo>
                      <a:pt x="80" y="36"/>
                    </a:lnTo>
                    <a:lnTo>
                      <a:pt x="85" y="37"/>
                    </a:lnTo>
                    <a:lnTo>
                      <a:pt x="85" y="40"/>
                    </a:lnTo>
                    <a:lnTo>
                      <a:pt x="88" y="42"/>
                    </a:lnTo>
                    <a:lnTo>
                      <a:pt x="85" y="40"/>
                    </a:lnTo>
                    <a:lnTo>
                      <a:pt x="83" y="39"/>
                    </a:lnTo>
                    <a:lnTo>
                      <a:pt x="78" y="37"/>
                    </a:lnTo>
                    <a:lnTo>
                      <a:pt x="78" y="34"/>
                    </a:lnTo>
                    <a:lnTo>
                      <a:pt x="77" y="32"/>
                    </a:lnTo>
                    <a:lnTo>
                      <a:pt x="74" y="32"/>
                    </a:lnTo>
                    <a:lnTo>
                      <a:pt x="70" y="34"/>
                    </a:lnTo>
                    <a:lnTo>
                      <a:pt x="70" y="36"/>
                    </a:lnTo>
                    <a:lnTo>
                      <a:pt x="69" y="40"/>
                    </a:lnTo>
                    <a:lnTo>
                      <a:pt x="67" y="44"/>
                    </a:lnTo>
                    <a:lnTo>
                      <a:pt x="69" y="47"/>
                    </a:lnTo>
                    <a:lnTo>
                      <a:pt x="66" y="47"/>
                    </a:lnTo>
                    <a:lnTo>
                      <a:pt x="66" y="48"/>
                    </a:lnTo>
                    <a:lnTo>
                      <a:pt x="67" y="50"/>
                    </a:lnTo>
                    <a:lnTo>
                      <a:pt x="69" y="53"/>
                    </a:lnTo>
                    <a:lnTo>
                      <a:pt x="70" y="53"/>
                    </a:lnTo>
                    <a:lnTo>
                      <a:pt x="75" y="50"/>
                    </a:lnTo>
                    <a:lnTo>
                      <a:pt x="77" y="50"/>
                    </a:lnTo>
                    <a:lnTo>
                      <a:pt x="78" y="51"/>
                    </a:lnTo>
                    <a:lnTo>
                      <a:pt x="75" y="53"/>
                    </a:lnTo>
                    <a:lnTo>
                      <a:pt x="74" y="53"/>
                    </a:lnTo>
                    <a:lnTo>
                      <a:pt x="75" y="55"/>
                    </a:lnTo>
                    <a:lnTo>
                      <a:pt x="72" y="55"/>
                    </a:lnTo>
                    <a:lnTo>
                      <a:pt x="70" y="58"/>
                    </a:lnTo>
                    <a:lnTo>
                      <a:pt x="70" y="59"/>
                    </a:lnTo>
                    <a:lnTo>
                      <a:pt x="69" y="61"/>
                    </a:lnTo>
                    <a:lnTo>
                      <a:pt x="67" y="61"/>
                    </a:lnTo>
                    <a:lnTo>
                      <a:pt x="69" y="59"/>
                    </a:lnTo>
                    <a:lnTo>
                      <a:pt x="67" y="56"/>
                    </a:lnTo>
                    <a:lnTo>
                      <a:pt x="64" y="55"/>
                    </a:lnTo>
                    <a:lnTo>
                      <a:pt x="62" y="58"/>
                    </a:lnTo>
                    <a:lnTo>
                      <a:pt x="64" y="59"/>
                    </a:lnTo>
                    <a:lnTo>
                      <a:pt x="62" y="61"/>
                    </a:lnTo>
                    <a:lnTo>
                      <a:pt x="59" y="63"/>
                    </a:lnTo>
                    <a:lnTo>
                      <a:pt x="58" y="63"/>
                    </a:lnTo>
                    <a:lnTo>
                      <a:pt x="58" y="61"/>
                    </a:lnTo>
                    <a:lnTo>
                      <a:pt x="56" y="61"/>
                    </a:lnTo>
                    <a:lnTo>
                      <a:pt x="56" y="64"/>
                    </a:lnTo>
                    <a:lnTo>
                      <a:pt x="58" y="67"/>
                    </a:lnTo>
                    <a:lnTo>
                      <a:pt x="58" y="71"/>
                    </a:lnTo>
                    <a:lnTo>
                      <a:pt x="58" y="72"/>
                    </a:lnTo>
                    <a:lnTo>
                      <a:pt x="59" y="75"/>
                    </a:lnTo>
                    <a:lnTo>
                      <a:pt x="61" y="75"/>
                    </a:lnTo>
                    <a:lnTo>
                      <a:pt x="62" y="77"/>
                    </a:lnTo>
                    <a:lnTo>
                      <a:pt x="61" y="79"/>
                    </a:lnTo>
                    <a:lnTo>
                      <a:pt x="62" y="80"/>
                    </a:lnTo>
                    <a:lnTo>
                      <a:pt x="62" y="83"/>
                    </a:lnTo>
                    <a:lnTo>
                      <a:pt x="59" y="85"/>
                    </a:lnTo>
                    <a:lnTo>
                      <a:pt x="59" y="87"/>
                    </a:lnTo>
                    <a:lnTo>
                      <a:pt x="58" y="91"/>
                    </a:lnTo>
                    <a:lnTo>
                      <a:pt x="56" y="93"/>
                    </a:lnTo>
                    <a:lnTo>
                      <a:pt x="54" y="98"/>
                    </a:lnTo>
                    <a:lnTo>
                      <a:pt x="54" y="99"/>
                    </a:lnTo>
                    <a:lnTo>
                      <a:pt x="50" y="103"/>
                    </a:lnTo>
                    <a:lnTo>
                      <a:pt x="51" y="101"/>
                    </a:lnTo>
                    <a:lnTo>
                      <a:pt x="51" y="99"/>
                    </a:lnTo>
                    <a:lnTo>
                      <a:pt x="51" y="95"/>
                    </a:lnTo>
                    <a:lnTo>
                      <a:pt x="54" y="93"/>
                    </a:lnTo>
                    <a:lnTo>
                      <a:pt x="53" y="91"/>
                    </a:lnTo>
                    <a:lnTo>
                      <a:pt x="53" y="93"/>
                    </a:lnTo>
                    <a:lnTo>
                      <a:pt x="51" y="93"/>
                    </a:lnTo>
                    <a:lnTo>
                      <a:pt x="50" y="90"/>
                    </a:lnTo>
                    <a:lnTo>
                      <a:pt x="48" y="90"/>
                    </a:lnTo>
                    <a:lnTo>
                      <a:pt x="50" y="90"/>
                    </a:lnTo>
                    <a:lnTo>
                      <a:pt x="51" y="88"/>
                    </a:lnTo>
                    <a:lnTo>
                      <a:pt x="53" y="88"/>
                    </a:lnTo>
                    <a:lnTo>
                      <a:pt x="53" y="87"/>
                    </a:lnTo>
                    <a:lnTo>
                      <a:pt x="54" y="87"/>
                    </a:lnTo>
                    <a:lnTo>
                      <a:pt x="56" y="90"/>
                    </a:lnTo>
                    <a:lnTo>
                      <a:pt x="56" y="87"/>
                    </a:lnTo>
                    <a:lnTo>
                      <a:pt x="56" y="83"/>
                    </a:lnTo>
                    <a:lnTo>
                      <a:pt x="54" y="82"/>
                    </a:lnTo>
                    <a:lnTo>
                      <a:pt x="53" y="82"/>
                    </a:lnTo>
                    <a:lnTo>
                      <a:pt x="51" y="79"/>
                    </a:lnTo>
                    <a:lnTo>
                      <a:pt x="51" y="74"/>
                    </a:lnTo>
                    <a:lnTo>
                      <a:pt x="50" y="72"/>
                    </a:lnTo>
                    <a:lnTo>
                      <a:pt x="50" y="69"/>
                    </a:lnTo>
                    <a:lnTo>
                      <a:pt x="48" y="66"/>
                    </a:lnTo>
                    <a:lnTo>
                      <a:pt x="48" y="64"/>
                    </a:lnTo>
                    <a:lnTo>
                      <a:pt x="50" y="63"/>
                    </a:lnTo>
                    <a:lnTo>
                      <a:pt x="51" y="59"/>
                    </a:lnTo>
                    <a:lnTo>
                      <a:pt x="51" y="56"/>
                    </a:lnTo>
                    <a:lnTo>
                      <a:pt x="54" y="53"/>
                    </a:lnTo>
                    <a:lnTo>
                      <a:pt x="56" y="51"/>
                    </a:lnTo>
                    <a:lnTo>
                      <a:pt x="58" y="50"/>
                    </a:lnTo>
                    <a:lnTo>
                      <a:pt x="58" y="47"/>
                    </a:lnTo>
                    <a:lnTo>
                      <a:pt x="58" y="45"/>
                    </a:lnTo>
                    <a:lnTo>
                      <a:pt x="56" y="42"/>
                    </a:lnTo>
                    <a:lnTo>
                      <a:pt x="56" y="39"/>
                    </a:lnTo>
                    <a:lnTo>
                      <a:pt x="59" y="34"/>
                    </a:lnTo>
                    <a:lnTo>
                      <a:pt x="61" y="32"/>
                    </a:lnTo>
                    <a:lnTo>
                      <a:pt x="64" y="31"/>
                    </a:lnTo>
                    <a:lnTo>
                      <a:pt x="69" y="24"/>
                    </a:lnTo>
                    <a:lnTo>
                      <a:pt x="75" y="20"/>
                    </a:lnTo>
                    <a:lnTo>
                      <a:pt x="78" y="18"/>
                    </a:lnTo>
                    <a:lnTo>
                      <a:pt x="80" y="15"/>
                    </a:lnTo>
                    <a:lnTo>
                      <a:pt x="82" y="13"/>
                    </a:lnTo>
                    <a:lnTo>
                      <a:pt x="85" y="13"/>
                    </a:lnTo>
                    <a:lnTo>
                      <a:pt x="88" y="12"/>
                    </a:lnTo>
                    <a:lnTo>
                      <a:pt x="93" y="10"/>
                    </a:lnTo>
                    <a:lnTo>
                      <a:pt x="93" y="8"/>
                    </a:lnTo>
                    <a:lnTo>
                      <a:pt x="93" y="7"/>
                    </a:lnTo>
                    <a:lnTo>
                      <a:pt x="86" y="4"/>
                    </a:lnTo>
                    <a:lnTo>
                      <a:pt x="83" y="2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5" y="2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4" y="2"/>
                    </a:lnTo>
                    <a:lnTo>
                      <a:pt x="58" y="4"/>
                    </a:lnTo>
                    <a:lnTo>
                      <a:pt x="53" y="8"/>
                    </a:lnTo>
                    <a:lnTo>
                      <a:pt x="48" y="10"/>
                    </a:lnTo>
                    <a:lnTo>
                      <a:pt x="46" y="13"/>
                    </a:lnTo>
                    <a:lnTo>
                      <a:pt x="48" y="16"/>
                    </a:lnTo>
                    <a:lnTo>
                      <a:pt x="46" y="15"/>
                    </a:lnTo>
                    <a:lnTo>
                      <a:pt x="43" y="15"/>
                    </a:lnTo>
                    <a:lnTo>
                      <a:pt x="42" y="16"/>
                    </a:lnTo>
                    <a:lnTo>
                      <a:pt x="39" y="18"/>
                    </a:lnTo>
                    <a:lnTo>
                      <a:pt x="37" y="21"/>
                    </a:lnTo>
                    <a:lnTo>
                      <a:pt x="37" y="23"/>
                    </a:lnTo>
                    <a:lnTo>
                      <a:pt x="35" y="23"/>
                    </a:lnTo>
                    <a:lnTo>
                      <a:pt x="32" y="28"/>
                    </a:lnTo>
                    <a:lnTo>
                      <a:pt x="32" y="29"/>
                    </a:lnTo>
                    <a:lnTo>
                      <a:pt x="31" y="32"/>
                    </a:lnTo>
                    <a:lnTo>
                      <a:pt x="31" y="29"/>
                    </a:lnTo>
                    <a:lnTo>
                      <a:pt x="29" y="29"/>
                    </a:lnTo>
                    <a:lnTo>
                      <a:pt x="27" y="34"/>
                    </a:lnTo>
                    <a:lnTo>
                      <a:pt x="27" y="34"/>
                    </a:lnTo>
                    <a:lnTo>
                      <a:pt x="24" y="34"/>
                    </a:lnTo>
                    <a:lnTo>
                      <a:pt x="23" y="36"/>
                    </a:lnTo>
                    <a:lnTo>
                      <a:pt x="21" y="37"/>
                    </a:lnTo>
                    <a:lnTo>
                      <a:pt x="19" y="42"/>
                    </a:lnTo>
                    <a:lnTo>
                      <a:pt x="16" y="45"/>
                    </a:lnTo>
                    <a:lnTo>
                      <a:pt x="16" y="48"/>
                    </a:lnTo>
                    <a:lnTo>
                      <a:pt x="18" y="47"/>
                    </a:lnTo>
                    <a:lnTo>
                      <a:pt x="19" y="47"/>
                    </a:lnTo>
                    <a:lnTo>
                      <a:pt x="18" y="48"/>
                    </a:lnTo>
                    <a:lnTo>
                      <a:pt x="16" y="50"/>
                    </a:lnTo>
                    <a:lnTo>
                      <a:pt x="13" y="51"/>
                    </a:lnTo>
                    <a:lnTo>
                      <a:pt x="11" y="53"/>
                    </a:lnTo>
                    <a:lnTo>
                      <a:pt x="10" y="55"/>
                    </a:lnTo>
                    <a:lnTo>
                      <a:pt x="8" y="56"/>
                    </a:lnTo>
                    <a:lnTo>
                      <a:pt x="8" y="61"/>
                    </a:lnTo>
                    <a:lnTo>
                      <a:pt x="7" y="64"/>
                    </a:lnTo>
                    <a:lnTo>
                      <a:pt x="5" y="64"/>
                    </a:lnTo>
                    <a:lnTo>
                      <a:pt x="5" y="67"/>
                    </a:lnTo>
                    <a:lnTo>
                      <a:pt x="5" y="69"/>
                    </a:lnTo>
                    <a:lnTo>
                      <a:pt x="2" y="71"/>
                    </a:lnTo>
                    <a:lnTo>
                      <a:pt x="2" y="75"/>
                    </a:lnTo>
                    <a:lnTo>
                      <a:pt x="2" y="77"/>
                    </a:lnTo>
                    <a:lnTo>
                      <a:pt x="7" y="80"/>
                    </a:lnTo>
                    <a:lnTo>
                      <a:pt x="10" y="80"/>
                    </a:lnTo>
                    <a:lnTo>
                      <a:pt x="13" y="83"/>
                    </a:lnTo>
                    <a:lnTo>
                      <a:pt x="16" y="83"/>
                    </a:lnTo>
                    <a:lnTo>
                      <a:pt x="19" y="85"/>
                    </a:lnTo>
                    <a:lnTo>
                      <a:pt x="23" y="85"/>
                    </a:lnTo>
                    <a:lnTo>
                      <a:pt x="23" y="88"/>
                    </a:lnTo>
                    <a:lnTo>
                      <a:pt x="26" y="91"/>
                    </a:lnTo>
                    <a:lnTo>
                      <a:pt x="27" y="93"/>
                    </a:lnTo>
                    <a:lnTo>
                      <a:pt x="29" y="95"/>
                    </a:lnTo>
                    <a:lnTo>
                      <a:pt x="24" y="95"/>
                    </a:lnTo>
                    <a:lnTo>
                      <a:pt x="23" y="95"/>
                    </a:lnTo>
                    <a:lnTo>
                      <a:pt x="19" y="95"/>
                    </a:lnTo>
                    <a:lnTo>
                      <a:pt x="13" y="93"/>
                    </a:lnTo>
                    <a:lnTo>
                      <a:pt x="13" y="90"/>
                    </a:lnTo>
                    <a:lnTo>
                      <a:pt x="10" y="88"/>
                    </a:lnTo>
                    <a:lnTo>
                      <a:pt x="7" y="88"/>
                    </a:lnTo>
                    <a:lnTo>
                      <a:pt x="5" y="87"/>
                    </a:lnTo>
                    <a:lnTo>
                      <a:pt x="2" y="87"/>
                    </a:lnTo>
                    <a:lnTo>
                      <a:pt x="2" y="87"/>
                    </a:lnTo>
                    <a:lnTo>
                      <a:pt x="3" y="90"/>
                    </a:lnTo>
                    <a:lnTo>
                      <a:pt x="3" y="91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2" y="98"/>
                    </a:lnTo>
                    <a:lnTo>
                      <a:pt x="2" y="101"/>
                    </a:lnTo>
                    <a:lnTo>
                      <a:pt x="2" y="104"/>
                    </a:lnTo>
                    <a:lnTo>
                      <a:pt x="2" y="107"/>
                    </a:lnTo>
                    <a:lnTo>
                      <a:pt x="5" y="109"/>
                    </a:lnTo>
                    <a:lnTo>
                      <a:pt x="8" y="110"/>
                    </a:lnTo>
                    <a:lnTo>
                      <a:pt x="8" y="112"/>
                    </a:lnTo>
                    <a:lnTo>
                      <a:pt x="7" y="110"/>
                    </a:lnTo>
                    <a:lnTo>
                      <a:pt x="5" y="110"/>
                    </a:lnTo>
                    <a:lnTo>
                      <a:pt x="7" y="114"/>
                    </a:lnTo>
                    <a:lnTo>
                      <a:pt x="8" y="115"/>
                    </a:lnTo>
                    <a:lnTo>
                      <a:pt x="10" y="115"/>
                    </a:lnTo>
                    <a:lnTo>
                      <a:pt x="10" y="114"/>
                    </a:lnTo>
                    <a:lnTo>
                      <a:pt x="11" y="114"/>
                    </a:lnTo>
                    <a:lnTo>
                      <a:pt x="15" y="114"/>
                    </a:lnTo>
                    <a:lnTo>
                      <a:pt x="16" y="115"/>
                    </a:lnTo>
                    <a:lnTo>
                      <a:pt x="18" y="117"/>
                    </a:lnTo>
                    <a:lnTo>
                      <a:pt x="18" y="115"/>
                    </a:lnTo>
                    <a:lnTo>
                      <a:pt x="18" y="114"/>
                    </a:lnTo>
                    <a:lnTo>
                      <a:pt x="19" y="112"/>
                    </a:lnTo>
                    <a:lnTo>
                      <a:pt x="19" y="110"/>
                    </a:lnTo>
                    <a:lnTo>
                      <a:pt x="21" y="112"/>
                    </a:lnTo>
                    <a:lnTo>
                      <a:pt x="21" y="115"/>
                    </a:lnTo>
                    <a:lnTo>
                      <a:pt x="21" y="117"/>
                    </a:lnTo>
                    <a:lnTo>
                      <a:pt x="23" y="117"/>
                    </a:lnTo>
                    <a:lnTo>
                      <a:pt x="24" y="114"/>
                    </a:lnTo>
                    <a:lnTo>
                      <a:pt x="27" y="112"/>
                    </a:lnTo>
                    <a:lnTo>
                      <a:pt x="29" y="110"/>
                    </a:lnTo>
                    <a:lnTo>
                      <a:pt x="31" y="112"/>
                    </a:lnTo>
                    <a:lnTo>
                      <a:pt x="29" y="114"/>
                    </a:lnTo>
                    <a:lnTo>
                      <a:pt x="24" y="115"/>
                    </a:lnTo>
                    <a:lnTo>
                      <a:pt x="24" y="118"/>
                    </a:lnTo>
                    <a:lnTo>
                      <a:pt x="26" y="120"/>
                    </a:lnTo>
                    <a:lnTo>
                      <a:pt x="27" y="123"/>
                    </a:lnTo>
                    <a:lnTo>
                      <a:pt x="31" y="126"/>
                    </a:lnTo>
                    <a:lnTo>
                      <a:pt x="34" y="126"/>
                    </a:lnTo>
                    <a:lnTo>
                      <a:pt x="35" y="126"/>
                    </a:lnTo>
                    <a:lnTo>
                      <a:pt x="32" y="125"/>
                    </a:lnTo>
                    <a:lnTo>
                      <a:pt x="34" y="123"/>
                    </a:lnTo>
                    <a:lnTo>
                      <a:pt x="37" y="125"/>
                    </a:lnTo>
                    <a:lnTo>
                      <a:pt x="39" y="126"/>
                    </a:lnTo>
                    <a:lnTo>
                      <a:pt x="40" y="126"/>
                    </a:lnTo>
                    <a:lnTo>
                      <a:pt x="42" y="123"/>
                    </a:lnTo>
                    <a:lnTo>
                      <a:pt x="45" y="122"/>
                    </a:lnTo>
                    <a:lnTo>
                      <a:pt x="46" y="122"/>
                    </a:lnTo>
                    <a:lnTo>
                      <a:pt x="46" y="122"/>
                    </a:lnTo>
                    <a:lnTo>
                      <a:pt x="45" y="123"/>
                    </a:lnTo>
                    <a:lnTo>
                      <a:pt x="40" y="126"/>
                    </a:lnTo>
                    <a:lnTo>
                      <a:pt x="42" y="128"/>
                    </a:lnTo>
                    <a:lnTo>
                      <a:pt x="45" y="130"/>
                    </a:lnTo>
                    <a:lnTo>
                      <a:pt x="45" y="133"/>
                    </a:lnTo>
                    <a:lnTo>
                      <a:pt x="48" y="133"/>
                    </a:lnTo>
                    <a:lnTo>
                      <a:pt x="51" y="133"/>
                    </a:lnTo>
                    <a:lnTo>
                      <a:pt x="53" y="134"/>
                    </a:lnTo>
                    <a:lnTo>
                      <a:pt x="56" y="133"/>
                    </a:lnTo>
                    <a:lnTo>
                      <a:pt x="61" y="133"/>
                    </a:lnTo>
                    <a:lnTo>
                      <a:pt x="61" y="134"/>
                    </a:lnTo>
                    <a:lnTo>
                      <a:pt x="64" y="136"/>
                    </a:lnTo>
                    <a:lnTo>
                      <a:pt x="66" y="138"/>
                    </a:lnTo>
                    <a:lnTo>
                      <a:pt x="67" y="138"/>
                    </a:lnTo>
                    <a:lnTo>
                      <a:pt x="70" y="141"/>
                    </a:lnTo>
                    <a:lnTo>
                      <a:pt x="72" y="139"/>
                    </a:lnTo>
                    <a:lnTo>
                      <a:pt x="74" y="139"/>
                    </a:lnTo>
                    <a:lnTo>
                      <a:pt x="74" y="138"/>
                    </a:lnTo>
                    <a:lnTo>
                      <a:pt x="74" y="136"/>
                    </a:lnTo>
                    <a:lnTo>
                      <a:pt x="72" y="134"/>
                    </a:lnTo>
                    <a:lnTo>
                      <a:pt x="69" y="131"/>
                    </a:lnTo>
                    <a:lnTo>
                      <a:pt x="69" y="130"/>
                    </a:lnTo>
                    <a:lnTo>
                      <a:pt x="62" y="125"/>
                    </a:lnTo>
                    <a:lnTo>
                      <a:pt x="62" y="123"/>
                    </a:lnTo>
                    <a:lnTo>
                      <a:pt x="64" y="125"/>
                    </a:lnTo>
                    <a:lnTo>
                      <a:pt x="66" y="126"/>
                    </a:lnTo>
                    <a:lnTo>
                      <a:pt x="67" y="126"/>
                    </a:lnTo>
                    <a:lnTo>
                      <a:pt x="69" y="130"/>
                    </a:lnTo>
                    <a:lnTo>
                      <a:pt x="72" y="130"/>
                    </a:lnTo>
                    <a:lnTo>
                      <a:pt x="72" y="131"/>
                    </a:lnTo>
                    <a:lnTo>
                      <a:pt x="74" y="134"/>
                    </a:lnTo>
                    <a:lnTo>
                      <a:pt x="77" y="136"/>
                    </a:lnTo>
                    <a:lnTo>
                      <a:pt x="77" y="139"/>
                    </a:lnTo>
                    <a:lnTo>
                      <a:pt x="78" y="139"/>
                    </a:lnTo>
                    <a:lnTo>
                      <a:pt x="80" y="141"/>
                    </a:lnTo>
                    <a:lnTo>
                      <a:pt x="82" y="144"/>
                    </a:lnTo>
                    <a:lnTo>
                      <a:pt x="85" y="144"/>
                    </a:lnTo>
                    <a:lnTo>
                      <a:pt x="85" y="144"/>
                    </a:lnTo>
                    <a:lnTo>
                      <a:pt x="83" y="141"/>
                    </a:lnTo>
                    <a:lnTo>
                      <a:pt x="82" y="136"/>
                    </a:lnTo>
                    <a:lnTo>
                      <a:pt x="85" y="136"/>
                    </a:lnTo>
                    <a:lnTo>
                      <a:pt x="90" y="138"/>
                    </a:lnTo>
                    <a:lnTo>
                      <a:pt x="94" y="138"/>
                    </a:lnTo>
                    <a:lnTo>
                      <a:pt x="94" y="141"/>
                    </a:lnTo>
                    <a:lnTo>
                      <a:pt x="94" y="142"/>
                    </a:lnTo>
                    <a:lnTo>
                      <a:pt x="96" y="144"/>
                    </a:lnTo>
                    <a:lnTo>
                      <a:pt x="99" y="144"/>
                    </a:lnTo>
                    <a:lnTo>
                      <a:pt x="99" y="144"/>
                    </a:lnTo>
                    <a:lnTo>
                      <a:pt x="105" y="144"/>
                    </a:lnTo>
                    <a:lnTo>
                      <a:pt x="107" y="142"/>
                    </a:lnTo>
                    <a:lnTo>
                      <a:pt x="110" y="139"/>
                    </a:lnTo>
                    <a:lnTo>
                      <a:pt x="110" y="138"/>
                    </a:lnTo>
                    <a:lnTo>
                      <a:pt x="110" y="134"/>
                    </a:lnTo>
                    <a:lnTo>
                      <a:pt x="109" y="133"/>
                    </a:lnTo>
                    <a:lnTo>
                      <a:pt x="107" y="128"/>
                    </a:lnTo>
                    <a:lnTo>
                      <a:pt x="105" y="128"/>
                    </a:lnTo>
                    <a:lnTo>
                      <a:pt x="104" y="126"/>
                    </a:lnTo>
                    <a:lnTo>
                      <a:pt x="104" y="123"/>
                    </a:lnTo>
                    <a:lnTo>
                      <a:pt x="105" y="122"/>
                    </a:lnTo>
                    <a:lnTo>
                      <a:pt x="105" y="120"/>
                    </a:lnTo>
                    <a:lnTo>
                      <a:pt x="105" y="120"/>
                    </a:lnTo>
                    <a:lnTo>
                      <a:pt x="107" y="122"/>
                    </a:lnTo>
                    <a:lnTo>
                      <a:pt x="109" y="123"/>
                    </a:lnTo>
                    <a:lnTo>
                      <a:pt x="110" y="122"/>
                    </a:lnTo>
                    <a:lnTo>
                      <a:pt x="110" y="117"/>
                    </a:lnTo>
                    <a:lnTo>
                      <a:pt x="112" y="115"/>
                    </a:lnTo>
                    <a:lnTo>
                      <a:pt x="113" y="115"/>
                    </a:lnTo>
                    <a:lnTo>
                      <a:pt x="113" y="118"/>
                    </a:lnTo>
                    <a:lnTo>
                      <a:pt x="113" y="120"/>
                    </a:lnTo>
                    <a:lnTo>
                      <a:pt x="113" y="122"/>
                    </a:lnTo>
                    <a:lnTo>
                      <a:pt x="110" y="122"/>
                    </a:lnTo>
                    <a:lnTo>
                      <a:pt x="110" y="125"/>
                    </a:lnTo>
                    <a:lnTo>
                      <a:pt x="112" y="126"/>
                    </a:lnTo>
                    <a:lnTo>
                      <a:pt x="112" y="128"/>
                    </a:lnTo>
                    <a:lnTo>
                      <a:pt x="113" y="130"/>
                    </a:lnTo>
                    <a:lnTo>
                      <a:pt x="117" y="133"/>
                    </a:lnTo>
                    <a:lnTo>
                      <a:pt x="118" y="133"/>
                    </a:lnTo>
                    <a:lnTo>
                      <a:pt x="118" y="131"/>
                    </a:lnTo>
                    <a:lnTo>
                      <a:pt x="118" y="131"/>
                    </a:lnTo>
                    <a:lnTo>
                      <a:pt x="120" y="133"/>
                    </a:lnTo>
                    <a:lnTo>
                      <a:pt x="123" y="131"/>
                    </a:lnTo>
                    <a:lnTo>
                      <a:pt x="125" y="133"/>
                    </a:lnTo>
                    <a:lnTo>
                      <a:pt x="123" y="134"/>
                    </a:lnTo>
                    <a:lnTo>
                      <a:pt x="123" y="136"/>
                    </a:lnTo>
                    <a:lnTo>
                      <a:pt x="121" y="141"/>
                    </a:lnTo>
                    <a:lnTo>
                      <a:pt x="121" y="141"/>
                    </a:lnTo>
                    <a:lnTo>
                      <a:pt x="118" y="146"/>
                    </a:lnTo>
                    <a:lnTo>
                      <a:pt x="117" y="150"/>
                    </a:lnTo>
                    <a:lnTo>
                      <a:pt x="117" y="152"/>
                    </a:lnTo>
                    <a:lnTo>
                      <a:pt x="118" y="150"/>
                    </a:lnTo>
                    <a:lnTo>
                      <a:pt x="118" y="149"/>
                    </a:lnTo>
                    <a:lnTo>
                      <a:pt x="121" y="149"/>
                    </a:lnTo>
                    <a:lnTo>
                      <a:pt x="121" y="150"/>
                    </a:lnTo>
                    <a:lnTo>
                      <a:pt x="123" y="150"/>
                    </a:lnTo>
                    <a:lnTo>
                      <a:pt x="125" y="152"/>
                    </a:lnTo>
                    <a:lnTo>
                      <a:pt x="128" y="152"/>
                    </a:lnTo>
                    <a:lnTo>
                      <a:pt x="126" y="154"/>
                    </a:lnTo>
                    <a:lnTo>
                      <a:pt x="125" y="155"/>
                    </a:lnTo>
                    <a:lnTo>
                      <a:pt x="125" y="157"/>
                    </a:lnTo>
                    <a:lnTo>
                      <a:pt x="123" y="155"/>
                    </a:lnTo>
                    <a:lnTo>
                      <a:pt x="121" y="155"/>
                    </a:lnTo>
                    <a:lnTo>
                      <a:pt x="121" y="157"/>
                    </a:lnTo>
                    <a:lnTo>
                      <a:pt x="123" y="158"/>
                    </a:lnTo>
                    <a:lnTo>
                      <a:pt x="123" y="158"/>
                    </a:lnTo>
                    <a:lnTo>
                      <a:pt x="126" y="160"/>
                    </a:lnTo>
                    <a:lnTo>
                      <a:pt x="126" y="162"/>
                    </a:lnTo>
                    <a:lnTo>
                      <a:pt x="128" y="162"/>
                    </a:lnTo>
                    <a:lnTo>
                      <a:pt x="128" y="165"/>
                    </a:lnTo>
                    <a:lnTo>
                      <a:pt x="128" y="166"/>
                    </a:lnTo>
                    <a:lnTo>
                      <a:pt x="131" y="166"/>
                    </a:lnTo>
                    <a:lnTo>
                      <a:pt x="133" y="168"/>
                    </a:lnTo>
                    <a:lnTo>
                      <a:pt x="134" y="169"/>
                    </a:lnTo>
                    <a:lnTo>
                      <a:pt x="133" y="173"/>
                    </a:lnTo>
                    <a:lnTo>
                      <a:pt x="131" y="174"/>
                    </a:lnTo>
                    <a:lnTo>
                      <a:pt x="129" y="174"/>
                    </a:lnTo>
                    <a:lnTo>
                      <a:pt x="128" y="176"/>
                    </a:lnTo>
                    <a:lnTo>
                      <a:pt x="126" y="174"/>
                    </a:lnTo>
                    <a:lnTo>
                      <a:pt x="125" y="174"/>
                    </a:lnTo>
                    <a:lnTo>
                      <a:pt x="123" y="174"/>
                    </a:lnTo>
                    <a:lnTo>
                      <a:pt x="121" y="177"/>
                    </a:lnTo>
                    <a:lnTo>
                      <a:pt x="121" y="177"/>
                    </a:lnTo>
                    <a:lnTo>
                      <a:pt x="123" y="179"/>
                    </a:lnTo>
                    <a:lnTo>
                      <a:pt x="121" y="181"/>
                    </a:lnTo>
                    <a:lnTo>
                      <a:pt x="121" y="182"/>
                    </a:lnTo>
                    <a:lnTo>
                      <a:pt x="123" y="182"/>
                    </a:lnTo>
                    <a:lnTo>
                      <a:pt x="123" y="181"/>
                    </a:lnTo>
                    <a:lnTo>
                      <a:pt x="125" y="181"/>
                    </a:lnTo>
                    <a:lnTo>
                      <a:pt x="128" y="181"/>
                    </a:lnTo>
                    <a:lnTo>
                      <a:pt x="129" y="179"/>
                    </a:lnTo>
                    <a:lnTo>
                      <a:pt x="131" y="179"/>
                    </a:lnTo>
                    <a:lnTo>
                      <a:pt x="133" y="177"/>
                    </a:lnTo>
                    <a:lnTo>
                      <a:pt x="134" y="176"/>
                    </a:lnTo>
                    <a:lnTo>
                      <a:pt x="134" y="179"/>
                    </a:lnTo>
                    <a:lnTo>
                      <a:pt x="136" y="181"/>
                    </a:lnTo>
                    <a:lnTo>
                      <a:pt x="137" y="179"/>
                    </a:lnTo>
                    <a:lnTo>
                      <a:pt x="139" y="176"/>
                    </a:lnTo>
                    <a:lnTo>
                      <a:pt x="142" y="174"/>
                    </a:lnTo>
                    <a:lnTo>
                      <a:pt x="142" y="176"/>
                    </a:lnTo>
                    <a:lnTo>
                      <a:pt x="142" y="177"/>
                    </a:lnTo>
                    <a:lnTo>
                      <a:pt x="140" y="177"/>
                    </a:lnTo>
                    <a:lnTo>
                      <a:pt x="139" y="179"/>
                    </a:lnTo>
                    <a:lnTo>
                      <a:pt x="140" y="179"/>
                    </a:lnTo>
                    <a:lnTo>
                      <a:pt x="140" y="181"/>
                    </a:lnTo>
                    <a:lnTo>
                      <a:pt x="137" y="181"/>
                    </a:lnTo>
                    <a:lnTo>
                      <a:pt x="137" y="182"/>
                    </a:lnTo>
                    <a:lnTo>
                      <a:pt x="140" y="182"/>
                    </a:lnTo>
                    <a:lnTo>
                      <a:pt x="142" y="184"/>
                    </a:lnTo>
                    <a:lnTo>
                      <a:pt x="139" y="185"/>
                    </a:lnTo>
                    <a:lnTo>
                      <a:pt x="140" y="189"/>
                    </a:lnTo>
                    <a:lnTo>
                      <a:pt x="140" y="190"/>
                    </a:lnTo>
                    <a:lnTo>
                      <a:pt x="142" y="192"/>
                    </a:lnTo>
                    <a:lnTo>
                      <a:pt x="145" y="192"/>
                    </a:lnTo>
                    <a:lnTo>
                      <a:pt x="147" y="190"/>
                    </a:lnTo>
                    <a:lnTo>
                      <a:pt x="145" y="189"/>
                    </a:lnTo>
                    <a:lnTo>
                      <a:pt x="145" y="187"/>
                    </a:lnTo>
                    <a:lnTo>
                      <a:pt x="147" y="185"/>
                    </a:lnTo>
                    <a:lnTo>
                      <a:pt x="150" y="189"/>
                    </a:lnTo>
                    <a:lnTo>
                      <a:pt x="150" y="190"/>
                    </a:lnTo>
                    <a:lnTo>
                      <a:pt x="148" y="192"/>
                    </a:lnTo>
                    <a:lnTo>
                      <a:pt x="150" y="193"/>
                    </a:lnTo>
                    <a:lnTo>
                      <a:pt x="150" y="195"/>
                    </a:lnTo>
                    <a:lnTo>
                      <a:pt x="147" y="197"/>
                    </a:lnTo>
                    <a:lnTo>
                      <a:pt x="147" y="198"/>
                    </a:lnTo>
                    <a:lnTo>
                      <a:pt x="148" y="200"/>
                    </a:lnTo>
                    <a:lnTo>
                      <a:pt x="153" y="200"/>
                    </a:lnTo>
                    <a:lnTo>
                      <a:pt x="155" y="200"/>
                    </a:lnTo>
                    <a:lnTo>
                      <a:pt x="155" y="203"/>
                    </a:lnTo>
                    <a:lnTo>
                      <a:pt x="155" y="205"/>
                    </a:lnTo>
                    <a:lnTo>
                      <a:pt x="156" y="205"/>
                    </a:lnTo>
                    <a:lnTo>
                      <a:pt x="156" y="203"/>
                    </a:lnTo>
                    <a:lnTo>
                      <a:pt x="158" y="201"/>
                    </a:lnTo>
                    <a:lnTo>
                      <a:pt x="158" y="201"/>
                    </a:lnTo>
                    <a:lnTo>
                      <a:pt x="160" y="203"/>
                    </a:lnTo>
                    <a:lnTo>
                      <a:pt x="158" y="205"/>
                    </a:lnTo>
                    <a:lnTo>
                      <a:pt x="158" y="206"/>
                    </a:lnTo>
                    <a:lnTo>
                      <a:pt x="155" y="208"/>
                    </a:lnTo>
                    <a:lnTo>
                      <a:pt x="155" y="211"/>
                    </a:lnTo>
                    <a:lnTo>
                      <a:pt x="155" y="213"/>
                    </a:lnTo>
                    <a:lnTo>
                      <a:pt x="156" y="213"/>
                    </a:lnTo>
                    <a:lnTo>
                      <a:pt x="156" y="216"/>
                    </a:lnTo>
                    <a:lnTo>
                      <a:pt x="155" y="217"/>
                    </a:lnTo>
                    <a:lnTo>
                      <a:pt x="155" y="221"/>
                    </a:lnTo>
                    <a:lnTo>
                      <a:pt x="155" y="221"/>
                    </a:lnTo>
                    <a:lnTo>
                      <a:pt x="155" y="222"/>
                    </a:lnTo>
                    <a:lnTo>
                      <a:pt x="155" y="227"/>
                    </a:lnTo>
                    <a:lnTo>
                      <a:pt x="153" y="229"/>
                    </a:lnTo>
                    <a:lnTo>
                      <a:pt x="155" y="232"/>
                    </a:lnTo>
                    <a:lnTo>
                      <a:pt x="153" y="233"/>
                    </a:lnTo>
                    <a:lnTo>
                      <a:pt x="150" y="235"/>
                    </a:lnTo>
                    <a:lnTo>
                      <a:pt x="145" y="233"/>
                    </a:lnTo>
                    <a:lnTo>
                      <a:pt x="144" y="235"/>
                    </a:lnTo>
                    <a:lnTo>
                      <a:pt x="144" y="236"/>
                    </a:lnTo>
                    <a:lnTo>
                      <a:pt x="139" y="241"/>
                    </a:lnTo>
                    <a:lnTo>
                      <a:pt x="139" y="243"/>
                    </a:lnTo>
                    <a:lnTo>
                      <a:pt x="142" y="244"/>
                    </a:lnTo>
                    <a:lnTo>
                      <a:pt x="140" y="244"/>
                    </a:lnTo>
                    <a:lnTo>
                      <a:pt x="139" y="246"/>
                    </a:lnTo>
                    <a:lnTo>
                      <a:pt x="137" y="244"/>
                    </a:lnTo>
                    <a:lnTo>
                      <a:pt x="136" y="244"/>
                    </a:lnTo>
                    <a:lnTo>
                      <a:pt x="133" y="248"/>
                    </a:lnTo>
                    <a:lnTo>
                      <a:pt x="131" y="249"/>
                    </a:lnTo>
                    <a:lnTo>
                      <a:pt x="126" y="252"/>
                    </a:lnTo>
                    <a:lnTo>
                      <a:pt x="121" y="256"/>
                    </a:lnTo>
                    <a:lnTo>
                      <a:pt x="120" y="256"/>
                    </a:lnTo>
                    <a:lnTo>
                      <a:pt x="120" y="257"/>
                    </a:lnTo>
                    <a:lnTo>
                      <a:pt x="118" y="260"/>
                    </a:lnTo>
                    <a:lnTo>
                      <a:pt x="120" y="262"/>
                    </a:lnTo>
                    <a:lnTo>
                      <a:pt x="120" y="265"/>
                    </a:lnTo>
                    <a:lnTo>
                      <a:pt x="123" y="268"/>
                    </a:lnTo>
                    <a:lnTo>
                      <a:pt x="123" y="275"/>
                    </a:lnTo>
                    <a:lnTo>
                      <a:pt x="121" y="276"/>
                    </a:lnTo>
                    <a:lnTo>
                      <a:pt x="121" y="276"/>
                    </a:lnTo>
                    <a:lnTo>
                      <a:pt x="120" y="276"/>
                    </a:lnTo>
                    <a:lnTo>
                      <a:pt x="118" y="280"/>
                    </a:lnTo>
                    <a:lnTo>
                      <a:pt x="118" y="278"/>
                    </a:lnTo>
                    <a:lnTo>
                      <a:pt x="118" y="273"/>
                    </a:lnTo>
                    <a:lnTo>
                      <a:pt x="117" y="272"/>
                    </a:lnTo>
                    <a:lnTo>
                      <a:pt x="113" y="273"/>
                    </a:lnTo>
                    <a:lnTo>
                      <a:pt x="113" y="276"/>
                    </a:lnTo>
                    <a:lnTo>
                      <a:pt x="110" y="278"/>
                    </a:lnTo>
                    <a:lnTo>
                      <a:pt x="109" y="278"/>
                    </a:lnTo>
                    <a:lnTo>
                      <a:pt x="109" y="276"/>
                    </a:lnTo>
                    <a:lnTo>
                      <a:pt x="109" y="275"/>
                    </a:lnTo>
                    <a:lnTo>
                      <a:pt x="105" y="275"/>
                    </a:lnTo>
                    <a:lnTo>
                      <a:pt x="104" y="278"/>
                    </a:lnTo>
                    <a:lnTo>
                      <a:pt x="102" y="280"/>
                    </a:lnTo>
                    <a:lnTo>
                      <a:pt x="99" y="280"/>
                    </a:lnTo>
                    <a:lnTo>
                      <a:pt x="97" y="280"/>
                    </a:lnTo>
                    <a:lnTo>
                      <a:pt x="96" y="278"/>
                    </a:lnTo>
                    <a:lnTo>
                      <a:pt x="94" y="278"/>
                    </a:lnTo>
                    <a:lnTo>
                      <a:pt x="93" y="280"/>
                    </a:lnTo>
                    <a:lnTo>
                      <a:pt x="90" y="278"/>
                    </a:lnTo>
                    <a:lnTo>
                      <a:pt x="88" y="278"/>
                    </a:lnTo>
                    <a:lnTo>
                      <a:pt x="86" y="275"/>
                    </a:lnTo>
                    <a:lnTo>
                      <a:pt x="83" y="273"/>
                    </a:lnTo>
                    <a:lnTo>
                      <a:pt x="80" y="273"/>
                    </a:lnTo>
                    <a:lnTo>
                      <a:pt x="77" y="268"/>
                    </a:lnTo>
                    <a:lnTo>
                      <a:pt x="77" y="268"/>
                    </a:lnTo>
                    <a:lnTo>
                      <a:pt x="77" y="270"/>
                    </a:lnTo>
                    <a:lnTo>
                      <a:pt x="77" y="272"/>
                    </a:lnTo>
                    <a:lnTo>
                      <a:pt x="75" y="272"/>
                    </a:lnTo>
                    <a:lnTo>
                      <a:pt x="74" y="272"/>
                    </a:lnTo>
                    <a:lnTo>
                      <a:pt x="74" y="273"/>
                    </a:lnTo>
                    <a:lnTo>
                      <a:pt x="75" y="276"/>
                    </a:lnTo>
                    <a:lnTo>
                      <a:pt x="75" y="278"/>
                    </a:lnTo>
                    <a:lnTo>
                      <a:pt x="74" y="278"/>
                    </a:lnTo>
                    <a:lnTo>
                      <a:pt x="70" y="278"/>
                    </a:lnTo>
                    <a:lnTo>
                      <a:pt x="69" y="280"/>
                    </a:lnTo>
                    <a:lnTo>
                      <a:pt x="66" y="280"/>
                    </a:lnTo>
                    <a:lnTo>
                      <a:pt x="64" y="283"/>
                    </a:lnTo>
                    <a:lnTo>
                      <a:pt x="64" y="284"/>
                    </a:lnTo>
                    <a:lnTo>
                      <a:pt x="62" y="286"/>
                    </a:lnTo>
                    <a:lnTo>
                      <a:pt x="61" y="289"/>
                    </a:lnTo>
                    <a:lnTo>
                      <a:pt x="62" y="295"/>
                    </a:lnTo>
                    <a:lnTo>
                      <a:pt x="66" y="297"/>
                    </a:lnTo>
                    <a:lnTo>
                      <a:pt x="67" y="297"/>
                    </a:lnTo>
                    <a:lnTo>
                      <a:pt x="70" y="300"/>
                    </a:lnTo>
                    <a:lnTo>
                      <a:pt x="69" y="302"/>
                    </a:lnTo>
                    <a:lnTo>
                      <a:pt x="74" y="302"/>
                    </a:lnTo>
                    <a:lnTo>
                      <a:pt x="75" y="302"/>
                    </a:lnTo>
                    <a:lnTo>
                      <a:pt x="77" y="302"/>
                    </a:lnTo>
                    <a:lnTo>
                      <a:pt x="80" y="302"/>
                    </a:lnTo>
                    <a:lnTo>
                      <a:pt x="82" y="300"/>
                    </a:lnTo>
                    <a:lnTo>
                      <a:pt x="83" y="300"/>
                    </a:lnTo>
                    <a:lnTo>
                      <a:pt x="85" y="299"/>
                    </a:lnTo>
                    <a:lnTo>
                      <a:pt x="88" y="300"/>
                    </a:lnTo>
                    <a:lnTo>
                      <a:pt x="90" y="299"/>
                    </a:lnTo>
                    <a:lnTo>
                      <a:pt x="90" y="295"/>
                    </a:lnTo>
                    <a:lnTo>
                      <a:pt x="90" y="294"/>
                    </a:lnTo>
                    <a:lnTo>
                      <a:pt x="91" y="294"/>
                    </a:lnTo>
                    <a:lnTo>
                      <a:pt x="94" y="299"/>
                    </a:lnTo>
                    <a:lnTo>
                      <a:pt x="96" y="299"/>
                    </a:lnTo>
                    <a:lnTo>
                      <a:pt x="97" y="300"/>
                    </a:lnTo>
                    <a:lnTo>
                      <a:pt x="101" y="302"/>
                    </a:lnTo>
                    <a:lnTo>
                      <a:pt x="102" y="300"/>
                    </a:lnTo>
                    <a:lnTo>
                      <a:pt x="104" y="297"/>
                    </a:lnTo>
                    <a:lnTo>
                      <a:pt x="104" y="297"/>
                    </a:lnTo>
                    <a:lnTo>
                      <a:pt x="107" y="295"/>
                    </a:lnTo>
                    <a:lnTo>
                      <a:pt x="109" y="294"/>
                    </a:lnTo>
                    <a:lnTo>
                      <a:pt x="109" y="295"/>
                    </a:lnTo>
                    <a:lnTo>
                      <a:pt x="109" y="299"/>
                    </a:lnTo>
                    <a:lnTo>
                      <a:pt x="107" y="302"/>
                    </a:lnTo>
                    <a:lnTo>
                      <a:pt x="107" y="303"/>
                    </a:lnTo>
                    <a:lnTo>
                      <a:pt x="109" y="303"/>
                    </a:lnTo>
                    <a:lnTo>
                      <a:pt x="110" y="299"/>
                    </a:lnTo>
                    <a:lnTo>
                      <a:pt x="112" y="299"/>
                    </a:lnTo>
                    <a:lnTo>
                      <a:pt x="113" y="299"/>
                    </a:lnTo>
                    <a:lnTo>
                      <a:pt x="115" y="299"/>
                    </a:lnTo>
                    <a:lnTo>
                      <a:pt x="113" y="302"/>
                    </a:lnTo>
                    <a:lnTo>
                      <a:pt x="113" y="303"/>
                    </a:lnTo>
                    <a:lnTo>
                      <a:pt x="115" y="302"/>
                    </a:lnTo>
                    <a:lnTo>
                      <a:pt x="120" y="297"/>
                    </a:lnTo>
                    <a:lnTo>
                      <a:pt x="120" y="299"/>
                    </a:lnTo>
                    <a:lnTo>
                      <a:pt x="117" y="302"/>
                    </a:lnTo>
                    <a:lnTo>
                      <a:pt x="117" y="303"/>
                    </a:lnTo>
                    <a:lnTo>
                      <a:pt x="118" y="305"/>
                    </a:lnTo>
                    <a:lnTo>
                      <a:pt x="120" y="308"/>
                    </a:lnTo>
                    <a:lnTo>
                      <a:pt x="120" y="311"/>
                    </a:lnTo>
                    <a:lnTo>
                      <a:pt x="121" y="313"/>
                    </a:lnTo>
                    <a:lnTo>
                      <a:pt x="123" y="313"/>
                    </a:lnTo>
                    <a:lnTo>
                      <a:pt x="123" y="316"/>
                    </a:lnTo>
                    <a:lnTo>
                      <a:pt x="125" y="318"/>
                    </a:lnTo>
                    <a:lnTo>
                      <a:pt x="126" y="315"/>
                    </a:lnTo>
                    <a:lnTo>
                      <a:pt x="125" y="318"/>
                    </a:lnTo>
                    <a:lnTo>
                      <a:pt x="123" y="321"/>
                    </a:lnTo>
                    <a:lnTo>
                      <a:pt x="126" y="323"/>
                    </a:lnTo>
                    <a:lnTo>
                      <a:pt x="126" y="321"/>
                    </a:lnTo>
                    <a:lnTo>
                      <a:pt x="128" y="318"/>
                    </a:lnTo>
                    <a:lnTo>
                      <a:pt x="129" y="318"/>
                    </a:lnTo>
                    <a:lnTo>
                      <a:pt x="128" y="319"/>
                    </a:lnTo>
                    <a:lnTo>
                      <a:pt x="129" y="323"/>
                    </a:lnTo>
                    <a:lnTo>
                      <a:pt x="131" y="324"/>
                    </a:lnTo>
                    <a:lnTo>
                      <a:pt x="136" y="324"/>
                    </a:lnTo>
                    <a:lnTo>
                      <a:pt x="134" y="326"/>
                    </a:lnTo>
                    <a:lnTo>
                      <a:pt x="129" y="329"/>
                    </a:lnTo>
                    <a:lnTo>
                      <a:pt x="126" y="329"/>
                    </a:lnTo>
                    <a:lnTo>
                      <a:pt x="125" y="331"/>
                    </a:lnTo>
                    <a:lnTo>
                      <a:pt x="128" y="331"/>
                    </a:lnTo>
                    <a:lnTo>
                      <a:pt x="128" y="335"/>
                    </a:lnTo>
                    <a:lnTo>
                      <a:pt x="129" y="337"/>
                    </a:lnTo>
                    <a:lnTo>
                      <a:pt x="131" y="339"/>
                    </a:lnTo>
                    <a:lnTo>
                      <a:pt x="133" y="339"/>
                    </a:lnTo>
                    <a:lnTo>
                      <a:pt x="133" y="340"/>
                    </a:lnTo>
                    <a:lnTo>
                      <a:pt x="136" y="343"/>
                    </a:lnTo>
                    <a:lnTo>
                      <a:pt x="136" y="343"/>
                    </a:lnTo>
                    <a:lnTo>
                      <a:pt x="139" y="345"/>
                    </a:lnTo>
                    <a:lnTo>
                      <a:pt x="142" y="347"/>
                    </a:lnTo>
                    <a:lnTo>
                      <a:pt x="145" y="347"/>
                    </a:lnTo>
                    <a:lnTo>
                      <a:pt x="145" y="348"/>
                    </a:lnTo>
                    <a:lnTo>
                      <a:pt x="147" y="350"/>
                    </a:lnTo>
                    <a:lnTo>
                      <a:pt x="147" y="348"/>
                    </a:lnTo>
                    <a:lnTo>
                      <a:pt x="148" y="348"/>
                    </a:lnTo>
                    <a:lnTo>
                      <a:pt x="150" y="348"/>
                    </a:lnTo>
                    <a:lnTo>
                      <a:pt x="148" y="350"/>
                    </a:lnTo>
                    <a:lnTo>
                      <a:pt x="148" y="351"/>
                    </a:lnTo>
                    <a:lnTo>
                      <a:pt x="148" y="353"/>
                    </a:lnTo>
                    <a:lnTo>
                      <a:pt x="150" y="354"/>
                    </a:lnTo>
                    <a:lnTo>
                      <a:pt x="152" y="354"/>
                    </a:lnTo>
                    <a:lnTo>
                      <a:pt x="152" y="356"/>
                    </a:lnTo>
                    <a:lnTo>
                      <a:pt x="155" y="359"/>
                    </a:lnTo>
                    <a:lnTo>
                      <a:pt x="156" y="359"/>
                    </a:lnTo>
                    <a:lnTo>
                      <a:pt x="158" y="361"/>
                    </a:lnTo>
                    <a:lnTo>
                      <a:pt x="160" y="362"/>
                    </a:lnTo>
                    <a:lnTo>
                      <a:pt x="163" y="364"/>
                    </a:lnTo>
                    <a:lnTo>
                      <a:pt x="164" y="362"/>
                    </a:lnTo>
                    <a:lnTo>
                      <a:pt x="166" y="364"/>
                    </a:lnTo>
                    <a:lnTo>
                      <a:pt x="168" y="364"/>
                    </a:lnTo>
                    <a:lnTo>
                      <a:pt x="169" y="364"/>
                    </a:lnTo>
                    <a:lnTo>
                      <a:pt x="171" y="366"/>
                    </a:lnTo>
                    <a:lnTo>
                      <a:pt x="174" y="369"/>
                    </a:lnTo>
                    <a:lnTo>
                      <a:pt x="176" y="370"/>
                    </a:lnTo>
                    <a:lnTo>
                      <a:pt x="177" y="372"/>
                    </a:lnTo>
                    <a:lnTo>
                      <a:pt x="182" y="374"/>
                    </a:lnTo>
                    <a:lnTo>
                      <a:pt x="185" y="374"/>
                    </a:lnTo>
                    <a:lnTo>
                      <a:pt x="187" y="374"/>
                    </a:lnTo>
                    <a:lnTo>
                      <a:pt x="188" y="374"/>
                    </a:lnTo>
                    <a:lnTo>
                      <a:pt x="188" y="372"/>
                    </a:lnTo>
                    <a:lnTo>
                      <a:pt x="187" y="370"/>
                    </a:lnTo>
                    <a:lnTo>
                      <a:pt x="185" y="369"/>
                    </a:lnTo>
                    <a:lnTo>
                      <a:pt x="187" y="367"/>
                    </a:lnTo>
                    <a:lnTo>
                      <a:pt x="188" y="367"/>
                    </a:lnTo>
                    <a:lnTo>
                      <a:pt x="188" y="366"/>
                    </a:lnTo>
                    <a:lnTo>
                      <a:pt x="188" y="364"/>
                    </a:lnTo>
                    <a:lnTo>
                      <a:pt x="187" y="366"/>
                    </a:lnTo>
                    <a:lnTo>
                      <a:pt x="187" y="364"/>
                    </a:lnTo>
                    <a:lnTo>
                      <a:pt x="187" y="361"/>
                    </a:lnTo>
                    <a:lnTo>
                      <a:pt x="185" y="361"/>
                    </a:lnTo>
                    <a:lnTo>
                      <a:pt x="184" y="362"/>
                    </a:lnTo>
                    <a:lnTo>
                      <a:pt x="184" y="361"/>
                    </a:lnTo>
                    <a:lnTo>
                      <a:pt x="184" y="359"/>
                    </a:lnTo>
                    <a:lnTo>
                      <a:pt x="182" y="359"/>
                    </a:lnTo>
                    <a:lnTo>
                      <a:pt x="184" y="358"/>
                    </a:lnTo>
                    <a:lnTo>
                      <a:pt x="184" y="354"/>
                    </a:lnTo>
                    <a:lnTo>
                      <a:pt x="182" y="353"/>
                    </a:lnTo>
                    <a:lnTo>
                      <a:pt x="179" y="353"/>
                    </a:lnTo>
                    <a:lnTo>
                      <a:pt x="180" y="351"/>
                    </a:lnTo>
                    <a:lnTo>
                      <a:pt x="179" y="348"/>
                    </a:lnTo>
                    <a:lnTo>
                      <a:pt x="177" y="347"/>
                    </a:lnTo>
                    <a:lnTo>
                      <a:pt x="176" y="347"/>
                    </a:lnTo>
                    <a:lnTo>
                      <a:pt x="176" y="345"/>
                    </a:lnTo>
                    <a:lnTo>
                      <a:pt x="174" y="345"/>
                    </a:lnTo>
                    <a:lnTo>
                      <a:pt x="174" y="345"/>
                    </a:lnTo>
                    <a:lnTo>
                      <a:pt x="174" y="343"/>
                    </a:lnTo>
                    <a:lnTo>
                      <a:pt x="172" y="340"/>
                    </a:lnTo>
                    <a:lnTo>
                      <a:pt x="169" y="340"/>
                    </a:lnTo>
                    <a:lnTo>
                      <a:pt x="168" y="340"/>
                    </a:lnTo>
                    <a:lnTo>
                      <a:pt x="168" y="337"/>
                    </a:lnTo>
                    <a:lnTo>
                      <a:pt x="168" y="335"/>
                    </a:lnTo>
                    <a:lnTo>
                      <a:pt x="168" y="334"/>
                    </a:lnTo>
                    <a:lnTo>
                      <a:pt x="163" y="331"/>
                    </a:lnTo>
                    <a:lnTo>
                      <a:pt x="163" y="327"/>
                    </a:lnTo>
                    <a:lnTo>
                      <a:pt x="163" y="324"/>
                    </a:lnTo>
                    <a:lnTo>
                      <a:pt x="164" y="326"/>
                    </a:lnTo>
                    <a:lnTo>
                      <a:pt x="166" y="324"/>
                    </a:lnTo>
                    <a:lnTo>
                      <a:pt x="169" y="324"/>
                    </a:lnTo>
                    <a:lnTo>
                      <a:pt x="169" y="327"/>
                    </a:lnTo>
                    <a:lnTo>
                      <a:pt x="171" y="331"/>
                    </a:lnTo>
                    <a:lnTo>
                      <a:pt x="174" y="332"/>
                    </a:lnTo>
                    <a:lnTo>
                      <a:pt x="176" y="334"/>
                    </a:lnTo>
                    <a:lnTo>
                      <a:pt x="176" y="335"/>
                    </a:lnTo>
                    <a:lnTo>
                      <a:pt x="177" y="337"/>
                    </a:lnTo>
                    <a:lnTo>
                      <a:pt x="177" y="334"/>
                    </a:lnTo>
                    <a:lnTo>
                      <a:pt x="176" y="331"/>
                    </a:lnTo>
                    <a:lnTo>
                      <a:pt x="176" y="329"/>
                    </a:lnTo>
                    <a:lnTo>
                      <a:pt x="177" y="329"/>
                    </a:lnTo>
                    <a:lnTo>
                      <a:pt x="177" y="331"/>
                    </a:lnTo>
                    <a:lnTo>
                      <a:pt x="177" y="332"/>
                    </a:lnTo>
                    <a:lnTo>
                      <a:pt x="179" y="334"/>
                    </a:lnTo>
                    <a:lnTo>
                      <a:pt x="180" y="339"/>
                    </a:lnTo>
                    <a:lnTo>
                      <a:pt x="182" y="339"/>
                    </a:lnTo>
                    <a:lnTo>
                      <a:pt x="182" y="340"/>
                    </a:lnTo>
                    <a:lnTo>
                      <a:pt x="184" y="342"/>
                    </a:lnTo>
                    <a:lnTo>
                      <a:pt x="187" y="347"/>
                    </a:lnTo>
                    <a:lnTo>
                      <a:pt x="188" y="345"/>
                    </a:lnTo>
                    <a:lnTo>
                      <a:pt x="187" y="342"/>
                    </a:lnTo>
                    <a:lnTo>
                      <a:pt x="187" y="337"/>
                    </a:lnTo>
                    <a:lnTo>
                      <a:pt x="188" y="335"/>
                    </a:lnTo>
                    <a:lnTo>
                      <a:pt x="188" y="337"/>
                    </a:lnTo>
                    <a:lnTo>
                      <a:pt x="188" y="342"/>
                    </a:lnTo>
                    <a:lnTo>
                      <a:pt x="188" y="343"/>
                    </a:lnTo>
                    <a:lnTo>
                      <a:pt x="188" y="347"/>
                    </a:lnTo>
                    <a:lnTo>
                      <a:pt x="190" y="347"/>
                    </a:lnTo>
                    <a:lnTo>
                      <a:pt x="191" y="348"/>
                    </a:lnTo>
                    <a:lnTo>
                      <a:pt x="193" y="347"/>
                    </a:lnTo>
                    <a:lnTo>
                      <a:pt x="191" y="345"/>
                    </a:lnTo>
                    <a:lnTo>
                      <a:pt x="191" y="343"/>
                    </a:lnTo>
                    <a:lnTo>
                      <a:pt x="193" y="343"/>
                    </a:lnTo>
                    <a:lnTo>
                      <a:pt x="195" y="347"/>
                    </a:lnTo>
                    <a:lnTo>
                      <a:pt x="195" y="348"/>
                    </a:lnTo>
                    <a:lnTo>
                      <a:pt x="195" y="350"/>
                    </a:lnTo>
                    <a:lnTo>
                      <a:pt x="195" y="347"/>
                    </a:lnTo>
                    <a:lnTo>
                      <a:pt x="196" y="347"/>
                    </a:lnTo>
                    <a:lnTo>
                      <a:pt x="196" y="350"/>
                    </a:lnTo>
                    <a:lnTo>
                      <a:pt x="198" y="351"/>
                    </a:lnTo>
                    <a:lnTo>
                      <a:pt x="199" y="351"/>
                    </a:lnTo>
                    <a:lnTo>
                      <a:pt x="201" y="350"/>
                    </a:lnTo>
                    <a:lnTo>
                      <a:pt x="201" y="353"/>
                    </a:lnTo>
                    <a:lnTo>
                      <a:pt x="199" y="354"/>
                    </a:lnTo>
                    <a:lnTo>
                      <a:pt x="201" y="358"/>
                    </a:lnTo>
                    <a:lnTo>
                      <a:pt x="203" y="359"/>
                    </a:lnTo>
                    <a:lnTo>
                      <a:pt x="206" y="361"/>
                    </a:lnTo>
                    <a:lnTo>
                      <a:pt x="206" y="359"/>
                    </a:lnTo>
                    <a:lnTo>
                      <a:pt x="204" y="358"/>
                    </a:lnTo>
                    <a:lnTo>
                      <a:pt x="204" y="354"/>
                    </a:lnTo>
                    <a:lnTo>
                      <a:pt x="203" y="350"/>
                    </a:lnTo>
                    <a:lnTo>
                      <a:pt x="206" y="350"/>
                    </a:lnTo>
                    <a:lnTo>
                      <a:pt x="206" y="351"/>
                    </a:lnTo>
                    <a:lnTo>
                      <a:pt x="209" y="351"/>
                    </a:lnTo>
                    <a:lnTo>
                      <a:pt x="209" y="351"/>
                    </a:lnTo>
                    <a:lnTo>
                      <a:pt x="207" y="348"/>
                    </a:lnTo>
                    <a:lnTo>
                      <a:pt x="209" y="347"/>
                    </a:lnTo>
                    <a:lnTo>
                      <a:pt x="209" y="342"/>
                    </a:lnTo>
                    <a:lnTo>
                      <a:pt x="207" y="337"/>
                    </a:lnTo>
                    <a:lnTo>
                      <a:pt x="207" y="332"/>
                    </a:lnTo>
                    <a:lnTo>
                      <a:pt x="209" y="329"/>
                    </a:lnTo>
                    <a:lnTo>
                      <a:pt x="209" y="334"/>
                    </a:lnTo>
                    <a:lnTo>
                      <a:pt x="209" y="337"/>
                    </a:lnTo>
                    <a:lnTo>
                      <a:pt x="209" y="340"/>
                    </a:lnTo>
                    <a:lnTo>
                      <a:pt x="214" y="343"/>
                    </a:lnTo>
                    <a:lnTo>
                      <a:pt x="214" y="342"/>
                    </a:lnTo>
                    <a:lnTo>
                      <a:pt x="214" y="340"/>
                    </a:lnTo>
                    <a:lnTo>
                      <a:pt x="215" y="337"/>
                    </a:lnTo>
                    <a:lnTo>
                      <a:pt x="215" y="332"/>
                    </a:lnTo>
                    <a:lnTo>
                      <a:pt x="217" y="332"/>
                    </a:lnTo>
                    <a:lnTo>
                      <a:pt x="215" y="331"/>
                    </a:lnTo>
                    <a:lnTo>
                      <a:pt x="214" y="326"/>
                    </a:lnTo>
                    <a:lnTo>
                      <a:pt x="212" y="323"/>
                    </a:lnTo>
                    <a:lnTo>
                      <a:pt x="211" y="323"/>
                    </a:lnTo>
                    <a:lnTo>
                      <a:pt x="212" y="321"/>
                    </a:lnTo>
                    <a:lnTo>
                      <a:pt x="211" y="318"/>
                    </a:lnTo>
                    <a:lnTo>
                      <a:pt x="209" y="316"/>
                    </a:lnTo>
                    <a:lnTo>
                      <a:pt x="212" y="315"/>
                    </a:lnTo>
                    <a:lnTo>
                      <a:pt x="212" y="315"/>
                    </a:lnTo>
                    <a:lnTo>
                      <a:pt x="214" y="313"/>
                    </a:lnTo>
                    <a:lnTo>
                      <a:pt x="214" y="311"/>
                    </a:lnTo>
                    <a:lnTo>
                      <a:pt x="212" y="311"/>
                    </a:lnTo>
                    <a:lnTo>
                      <a:pt x="207" y="313"/>
                    </a:lnTo>
                    <a:lnTo>
                      <a:pt x="207" y="311"/>
                    </a:lnTo>
                    <a:lnTo>
                      <a:pt x="207" y="310"/>
                    </a:lnTo>
                    <a:lnTo>
                      <a:pt x="207" y="308"/>
                    </a:lnTo>
                    <a:lnTo>
                      <a:pt x="209" y="307"/>
                    </a:lnTo>
                    <a:lnTo>
                      <a:pt x="211" y="305"/>
                    </a:lnTo>
                    <a:lnTo>
                      <a:pt x="209" y="303"/>
                    </a:lnTo>
                    <a:lnTo>
                      <a:pt x="207" y="302"/>
                    </a:lnTo>
                    <a:lnTo>
                      <a:pt x="207" y="303"/>
                    </a:lnTo>
                    <a:lnTo>
                      <a:pt x="206" y="305"/>
                    </a:lnTo>
                    <a:lnTo>
                      <a:pt x="206" y="303"/>
                    </a:lnTo>
                    <a:lnTo>
                      <a:pt x="206" y="305"/>
                    </a:lnTo>
                    <a:lnTo>
                      <a:pt x="201" y="305"/>
                    </a:lnTo>
                    <a:lnTo>
                      <a:pt x="201" y="303"/>
                    </a:lnTo>
                    <a:lnTo>
                      <a:pt x="203" y="303"/>
                    </a:lnTo>
                    <a:lnTo>
                      <a:pt x="204" y="302"/>
                    </a:lnTo>
                    <a:lnTo>
                      <a:pt x="203" y="300"/>
                    </a:lnTo>
                    <a:lnTo>
                      <a:pt x="203" y="297"/>
                    </a:lnTo>
                    <a:lnTo>
                      <a:pt x="201" y="297"/>
                    </a:lnTo>
                    <a:lnTo>
                      <a:pt x="199" y="297"/>
                    </a:lnTo>
                    <a:lnTo>
                      <a:pt x="199" y="300"/>
                    </a:lnTo>
                    <a:lnTo>
                      <a:pt x="198" y="302"/>
                    </a:lnTo>
                    <a:lnTo>
                      <a:pt x="198" y="300"/>
                    </a:lnTo>
                    <a:lnTo>
                      <a:pt x="198" y="297"/>
                    </a:lnTo>
                    <a:lnTo>
                      <a:pt x="198" y="295"/>
                    </a:lnTo>
                    <a:lnTo>
                      <a:pt x="196" y="295"/>
                    </a:lnTo>
                    <a:lnTo>
                      <a:pt x="196" y="292"/>
                    </a:lnTo>
                    <a:lnTo>
                      <a:pt x="195" y="292"/>
                    </a:lnTo>
                    <a:lnTo>
                      <a:pt x="195" y="292"/>
                    </a:lnTo>
                    <a:lnTo>
                      <a:pt x="196" y="292"/>
                    </a:lnTo>
                    <a:lnTo>
                      <a:pt x="195" y="291"/>
                    </a:lnTo>
                    <a:lnTo>
                      <a:pt x="193" y="289"/>
                    </a:lnTo>
                    <a:lnTo>
                      <a:pt x="195" y="289"/>
                    </a:lnTo>
                    <a:lnTo>
                      <a:pt x="196" y="288"/>
                    </a:lnTo>
                    <a:lnTo>
                      <a:pt x="198" y="288"/>
                    </a:lnTo>
                    <a:lnTo>
                      <a:pt x="196" y="286"/>
                    </a:lnTo>
                    <a:lnTo>
                      <a:pt x="195" y="286"/>
                    </a:lnTo>
                    <a:lnTo>
                      <a:pt x="193" y="284"/>
                    </a:lnTo>
                    <a:lnTo>
                      <a:pt x="195" y="283"/>
                    </a:lnTo>
                    <a:lnTo>
                      <a:pt x="196" y="281"/>
                    </a:lnTo>
                    <a:lnTo>
                      <a:pt x="196" y="281"/>
                    </a:lnTo>
                    <a:lnTo>
                      <a:pt x="196" y="280"/>
                    </a:lnTo>
                    <a:lnTo>
                      <a:pt x="191" y="280"/>
                    </a:lnTo>
                    <a:lnTo>
                      <a:pt x="191" y="281"/>
                    </a:lnTo>
                    <a:lnTo>
                      <a:pt x="190" y="283"/>
                    </a:lnTo>
                    <a:lnTo>
                      <a:pt x="185" y="284"/>
                    </a:lnTo>
                    <a:lnTo>
                      <a:pt x="187" y="281"/>
                    </a:lnTo>
                    <a:lnTo>
                      <a:pt x="191" y="278"/>
                    </a:lnTo>
                    <a:lnTo>
                      <a:pt x="193" y="276"/>
                    </a:lnTo>
                    <a:lnTo>
                      <a:pt x="193" y="275"/>
                    </a:lnTo>
                    <a:lnTo>
                      <a:pt x="190" y="275"/>
                    </a:lnTo>
                    <a:lnTo>
                      <a:pt x="188" y="275"/>
                    </a:lnTo>
                    <a:lnTo>
                      <a:pt x="190" y="273"/>
                    </a:lnTo>
                    <a:lnTo>
                      <a:pt x="188" y="272"/>
                    </a:lnTo>
                    <a:lnTo>
                      <a:pt x="188" y="272"/>
                    </a:lnTo>
                    <a:lnTo>
                      <a:pt x="187" y="270"/>
                    </a:lnTo>
                    <a:lnTo>
                      <a:pt x="188" y="268"/>
                    </a:lnTo>
                    <a:lnTo>
                      <a:pt x="188" y="265"/>
                    </a:lnTo>
                    <a:lnTo>
                      <a:pt x="187" y="265"/>
                    </a:lnTo>
                    <a:lnTo>
                      <a:pt x="184" y="264"/>
                    </a:lnTo>
                    <a:lnTo>
                      <a:pt x="180" y="264"/>
                    </a:lnTo>
                    <a:lnTo>
                      <a:pt x="179" y="262"/>
                    </a:lnTo>
                    <a:lnTo>
                      <a:pt x="182" y="262"/>
                    </a:lnTo>
                    <a:lnTo>
                      <a:pt x="185" y="262"/>
                    </a:lnTo>
                    <a:lnTo>
                      <a:pt x="187" y="260"/>
                    </a:lnTo>
                    <a:lnTo>
                      <a:pt x="187" y="262"/>
                    </a:lnTo>
                    <a:lnTo>
                      <a:pt x="188" y="264"/>
                    </a:lnTo>
                    <a:lnTo>
                      <a:pt x="190" y="264"/>
                    </a:lnTo>
                    <a:lnTo>
                      <a:pt x="191" y="265"/>
                    </a:lnTo>
                    <a:lnTo>
                      <a:pt x="193" y="267"/>
                    </a:lnTo>
                    <a:lnTo>
                      <a:pt x="191" y="268"/>
                    </a:lnTo>
                    <a:lnTo>
                      <a:pt x="191" y="270"/>
                    </a:lnTo>
                    <a:lnTo>
                      <a:pt x="195" y="273"/>
                    </a:lnTo>
                    <a:lnTo>
                      <a:pt x="196" y="273"/>
                    </a:lnTo>
                    <a:lnTo>
                      <a:pt x="196" y="272"/>
                    </a:lnTo>
                    <a:lnTo>
                      <a:pt x="198" y="273"/>
                    </a:lnTo>
                    <a:lnTo>
                      <a:pt x="201" y="273"/>
                    </a:lnTo>
                    <a:lnTo>
                      <a:pt x="203" y="273"/>
                    </a:lnTo>
                    <a:lnTo>
                      <a:pt x="203" y="272"/>
                    </a:lnTo>
                    <a:lnTo>
                      <a:pt x="201" y="272"/>
                    </a:lnTo>
                    <a:lnTo>
                      <a:pt x="201" y="268"/>
                    </a:lnTo>
                    <a:lnTo>
                      <a:pt x="201" y="267"/>
                    </a:lnTo>
                    <a:lnTo>
                      <a:pt x="199" y="265"/>
                    </a:lnTo>
                    <a:lnTo>
                      <a:pt x="198" y="264"/>
                    </a:lnTo>
                    <a:lnTo>
                      <a:pt x="198" y="262"/>
                    </a:lnTo>
                    <a:lnTo>
                      <a:pt x="198" y="260"/>
                    </a:lnTo>
                    <a:lnTo>
                      <a:pt x="196" y="259"/>
                    </a:lnTo>
                    <a:lnTo>
                      <a:pt x="196" y="259"/>
                    </a:lnTo>
                    <a:lnTo>
                      <a:pt x="198" y="259"/>
                    </a:lnTo>
                    <a:lnTo>
                      <a:pt x="199" y="262"/>
                    </a:lnTo>
                    <a:lnTo>
                      <a:pt x="199" y="264"/>
                    </a:lnTo>
                    <a:lnTo>
                      <a:pt x="203" y="264"/>
                    </a:lnTo>
                    <a:lnTo>
                      <a:pt x="201" y="262"/>
                    </a:lnTo>
                    <a:lnTo>
                      <a:pt x="203" y="262"/>
                    </a:lnTo>
                    <a:lnTo>
                      <a:pt x="204" y="262"/>
                    </a:lnTo>
                    <a:lnTo>
                      <a:pt x="204" y="260"/>
                    </a:lnTo>
                    <a:lnTo>
                      <a:pt x="203" y="257"/>
                    </a:lnTo>
                    <a:lnTo>
                      <a:pt x="199" y="256"/>
                    </a:lnTo>
                    <a:lnTo>
                      <a:pt x="201" y="256"/>
                    </a:lnTo>
                    <a:lnTo>
                      <a:pt x="203" y="257"/>
                    </a:lnTo>
                    <a:lnTo>
                      <a:pt x="204" y="257"/>
                    </a:lnTo>
                    <a:lnTo>
                      <a:pt x="206" y="257"/>
                    </a:lnTo>
                    <a:lnTo>
                      <a:pt x="206" y="256"/>
                    </a:lnTo>
                    <a:lnTo>
                      <a:pt x="206" y="254"/>
                    </a:lnTo>
                    <a:lnTo>
                      <a:pt x="207" y="254"/>
                    </a:lnTo>
                    <a:lnTo>
                      <a:pt x="207" y="256"/>
                    </a:lnTo>
                    <a:lnTo>
                      <a:pt x="209" y="256"/>
                    </a:lnTo>
                    <a:lnTo>
                      <a:pt x="209" y="257"/>
                    </a:lnTo>
                    <a:lnTo>
                      <a:pt x="209" y="257"/>
                    </a:lnTo>
                    <a:lnTo>
                      <a:pt x="207" y="260"/>
                    </a:lnTo>
                    <a:lnTo>
                      <a:pt x="209" y="262"/>
                    </a:lnTo>
                    <a:lnTo>
                      <a:pt x="209" y="262"/>
                    </a:lnTo>
                    <a:lnTo>
                      <a:pt x="211" y="262"/>
                    </a:lnTo>
                    <a:lnTo>
                      <a:pt x="211" y="264"/>
                    </a:lnTo>
                    <a:lnTo>
                      <a:pt x="209" y="264"/>
                    </a:lnTo>
                    <a:lnTo>
                      <a:pt x="209" y="265"/>
                    </a:lnTo>
                    <a:lnTo>
                      <a:pt x="211" y="265"/>
                    </a:lnTo>
                    <a:lnTo>
                      <a:pt x="211" y="265"/>
                    </a:lnTo>
                    <a:lnTo>
                      <a:pt x="212" y="267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4" y="270"/>
                    </a:lnTo>
                    <a:lnTo>
                      <a:pt x="215" y="268"/>
                    </a:lnTo>
                    <a:lnTo>
                      <a:pt x="220" y="265"/>
                    </a:lnTo>
                    <a:lnTo>
                      <a:pt x="223" y="262"/>
                    </a:lnTo>
                    <a:lnTo>
                      <a:pt x="223" y="265"/>
                    </a:lnTo>
                    <a:lnTo>
                      <a:pt x="222" y="265"/>
                    </a:lnTo>
                    <a:lnTo>
                      <a:pt x="222" y="267"/>
                    </a:lnTo>
                    <a:lnTo>
                      <a:pt x="219" y="268"/>
                    </a:lnTo>
                    <a:lnTo>
                      <a:pt x="214" y="273"/>
                    </a:lnTo>
                    <a:lnTo>
                      <a:pt x="214" y="273"/>
                    </a:lnTo>
                    <a:lnTo>
                      <a:pt x="217" y="275"/>
                    </a:lnTo>
                    <a:lnTo>
                      <a:pt x="219" y="273"/>
                    </a:lnTo>
                    <a:lnTo>
                      <a:pt x="222" y="272"/>
                    </a:lnTo>
                    <a:lnTo>
                      <a:pt x="223" y="272"/>
                    </a:lnTo>
                    <a:lnTo>
                      <a:pt x="228" y="270"/>
                    </a:lnTo>
                    <a:lnTo>
                      <a:pt x="228" y="268"/>
                    </a:lnTo>
                    <a:lnTo>
                      <a:pt x="230" y="267"/>
                    </a:lnTo>
                    <a:lnTo>
                      <a:pt x="233" y="265"/>
                    </a:lnTo>
                    <a:lnTo>
                      <a:pt x="234" y="265"/>
                    </a:lnTo>
                    <a:lnTo>
                      <a:pt x="234" y="265"/>
                    </a:lnTo>
                    <a:lnTo>
                      <a:pt x="233" y="267"/>
                    </a:lnTo>
                    <a:lnTo>
                      <a:pt x="231" y="268"/>
                    </a:lnTo>
                    <a:lnTo>
                      <a:pt x="230" y="270"/>
                    </a:lnTo>
                    <a:lnTo>
                      <a:pt x="228" y="272"/>
                    </a:lnTo>
                    <a:lnTo>
                      <a:pt x="225" y="273"/>
                    </a:lnTo>
                    <a:lnTo>
                      <a:pt x="223" y="275"/>
                    </a:lnTo>
                    <a:lnTo>
                      <a:pt x="222" y="275"/>
                    </a:lnTo>
                    <a:lnTo>
                      <a:pt x="220" y="278"/>
                    </a:lnTo>
                    <a:lnTo>
                      <a:pt x="219" y="280"/>
                    </a:lnTo>
                    <a:lnTo>
                      <a:pt x="220" y="280"/>
                    </a:lnTo>
                    <a:lnTo>
                      <a:pt x="222" y="278"/>
                    </a:lnTo>
                    <a:lnTo>
                      <a:pt x="223" y="278"/>
                    </a:lnTo>
                    <a:lnTo>
                      <a:pt x="225" y="280"/>
                    </a:lnTo>
                    <a:lnTo>
                      <a:pt x="223" y="280"/>
                    </a:lnTo>
                    <a:lnTo>
                      <a:pt x="222" y="281"/>
                    </a:lnTo>
                    <a:lnTo>
                      <a:pt x="220" y="281"/>
                    </a:lnTo>
                    <a:lnTo>
                      <a:pt x="220" y="283"/>
                    </a:lnTo>
                    <a:lnTo>
                      <a:pt x="222" y="283"/>
                    </a:lnTo>
                    <a:lnTo>
                      <a:pt x="223" y="283"/>
                    </a:lnTo>
                    <a:lnTo>
                      <a:pt x="225" y="283"/>
                    </a:lnTo>
                    <a:lnTo>
                      <a:pt x="222" y="284"/>
                    </a:lnTo>
                    <a:lnTo>
                      <a:pt x="220" y="284"/>
                    </a:lnTo>
                    <a:lnTo>
                      <a:pt x="220" y="286"/>
                    </a:lnTo>
                    <a:lnTo>
                      <a:pt x="220" y="288"/>
                    </a:lnTo>
                    <a:lnTo>
                      <a:pt x="222" y="288"/>
                    </a:lnTo>
                    <a:lnTo>
                      <a:pt x="223" y="288"/>
                    </a:lnTo>
                    <a:lnTo>
                      <a:pt x="227" y="288"/>
                    </a:lnTo>
                    <a:lnTo>
                      <a:pt x="227" y="288"/>
                    </a:lnTo>
                    <a:lnTo>
                      <a:pt x="225" y="289"/>
                    </a:lnTo>
                    <a:lnTo>
                      <a:pt x="225" y="289"/>
                    </a:lnTo>
                    <a:lnTo>
                      <a:pt x="222" y="291"/>
                    </a:lnTo>
                    <a:lnTo>
                      <a:pt x="222" y="291"/>
                    </a:lnTo>
                    <a:lnTo>
                      <a:pt x="222" y="292"/>
                    </a:lnTo>
                    <a:lnTo>
                      <a:pt x="223" y="294"/>
                    </a:lnTo>
                    <a:lnTo>
                      <a:pt x="223" y="295"/>
                    </a:lnTo>
                    <a:lnTo>
                      <a:pt x="223" y="297"/>
                    </a:lnTo>
                    <a:lnTo>
                      <a:pt x="225" y="295"/>
                    </a:lnTo>
                    <a:lnTo>
                      <a:pt x="227" y="292"/>
                    </a:lnTo>
                    <a:lnTo>
                      <a:pt x="228" y="291"/>
                    </a:lnTo>
                    <a:lnTo>
                      <a:pt x="228" y="291"/>
                    </a:lnTo>
                    <a:lnTo>
                      <a:pt x="228" y="292"/>
                    </a:lnTo>
                    <a:lnTo>
                      <a:pt x="228" y="294"/>
                    </a:lnTo>
                    <a:lnTo>
                      <a:pt x="227" y="294"/>
                    </a:lnTo>
                    <a:lnTo>
                      <a:pt x="227" y="295"/>
                    </a:lnTo>
                    <a:lnTo>
                      <a:pt x="228" y="297"/>
                    </a:lnTo>
                    <a:lnTo>
                      <a:pt x="227" y="297"/>
                    </a:lnTo>
                    <a:lnTo>
                      <a:pt x="228" y="299"/>
                    </a:lnTo>
                    <a:lnTo>
                      <a:pt x="228" y="300"/>
                    </a:lnTo>
                    <a:lnTo>
                      <a:pt x="230" y="299"/>
                    </a:lnTo>
                    <a:lnTo>
                      <a:pt x="231" y="297"/>
                    </a:lnTo>
                    <a:lnTo>
                      <a:pt x="233" y="297"/>
                    </a:lnTo>
                    <a:lnTo>
                      <a:pt x="233" y="299"/>
                    </a:lnTo>
                    <a:lnTo>
                      <a:pt x="231" y="300"/>
                    </a:lnTo>
                    <a:lnTo>
                      <a:pt x="231" y="300"/>
                    </a:lnTo>
                    <a:lnTo>
                      <a:pt x="233" y="302"/>
                    </a:lnTo>
                    <a:lnTo>
                      <a:pt x="233" y="302"/>
                    </a:lnTo>
                    <a:lnTo>
                      <a:pt x="233" y="303"/>
                    </a:lnTo>
                    <a:lnTo>
                      <a:pt x="234" y="303"/>
                    </a:lnTo>
                    <a:lnTo>
                      <a:pt x="234" y="305"/>
                    </a:lnTo>
                    <a:lnTo>
                      <a:pt x="236" y="303"/>
                    </a:lnTo>
                    <a:lnTo>
                      <a:pt x="238" y="302"/>
                    </a:lnTo>
                    <a:lnTo>
                      <a:pt x="239" y="300"/>
                    </a:lnTo>
                    <a:lnTo>
                      <a:pt x="238" y="299"/>
                    </a:lnTo>
                    <a:lnTo>
                      <a:pt x="236" y="297"/>
                    </a:lnTo>
                    <a:lnTo>
                      <a:pt x="238" y="297"/>
                    </a:lnTo>
                    <a:lnTo>
                      <a:pt x="238" y="297"/>
                    </a:lnTo>
                    <a:lnTo>
                      <a:pt x="239" y="297"/>
                    </a:lnTo>
                    <a:lnTo>
                      <a:pt x="239" y="295"/>
                    </a:lnTo>
                    <a:lnTo>
                      <a:pt x="238" y="294"/>
                    </a:lnTo>
                    <a:lnTo>
                      <a:pt x="239" y="292"/>
                    </a:lnTo>
                    <a:lnTo>
                      <a:pt x="239" y="292"/>
                    </a:lnTo>
                    <a:lnTo>
                      <a:pt x="239" y="291"/>
                    </a:lnTo>
                    <a:lnTo>
                      <a:pt x="239" y="289"/>
                    </a:lnTo>
                    <a:lnTo>
                      <a:pt x="239" y="289"/>
                    </a:lnTo>
                    <a:lnTo>
                      <a:pt x="238" y="289"/>
                    </a:lnTo>
                    <a:lnTo>
                      <a:pt x="238" y="288"/>
                    </a:lnTo>
                    <a:lnTo>
                      <a:pt x="238" y="288"/>
                    </a:lnTo>
                    <a:lnTo>
                      <a:pt x="239" y="289"/>
                    </a:lnTo>
                    <a:lnTo>
                      <a:pt x="241" y="288"/>
                    </a:lnTo>
                    <a:lnTo>
                      <a:pt x="241" y="286"/>
                    </a:lnTo>
                    <a:lnTo>
                      <a:pt x="239" y="286"/>
                    </a:lnTo>
                    <a:lnTo>
                      <a:pt x="238" y="284"/>
                    </a:lnTo>
                    <a:lnTo>
                      <a:pt x="239" y="284"/>
                    </a:lnTo>
                    <a:lnTo>
                      <a:pt x="241" y="284"/>
                    </a:lnTo>
                    <a:lnTo>
                      <a:pt x="241" y="280"/>
                    </a:lnTo>
                    <a:lnTo>
                      <a:pt x="241" y="278"/>
                    </a:lnTo>
                    <a:lnTo>
                      <a:pt x="242" y="280"/>
                    </a:lnTo>
                    <a:lnTo>
                      <a:pt x="242" y="281"/>
                    </a:lnTo>
                    <a:lnTo>
                      <a:pt x="242" y="284"/>
                    </a:lnTo>
                    <a:lnTo>
                      <a:pt x="242" y="286"/>
                    </a:lnTo>
                    <a:lnTo>
                      <a:pt x="244" y="286"/>
                    </a:lnTo>
                    <a:lnTo>
                      <a:pt x="246" y="286"/>
                    </a:lnTo>
                    <a:lnTo>
                      <a:pt x="246" y="284"/>
                    </a:lnTo>
                    <a:lnTo>
                      <a:pt x="247" y="283"/>
                    </a:lnTo>
                    <a:lnTo>
                      <a:pt x="247" y="286"/>
                    </a:lnTo>
                    <a:lnTo>
                      <a:pt x="249" y="288"/>
                    </a:lnTo>
                    <a:lnTo>
                      <a:pt x="249" y="288"/>
                    </a:lnTo>
                    <a:lnTo>
                      <a:pt x="250" y="286"/>
                    </a:lnTo>
                    <a:lnTo>
                      <a:pt x="250" y="283"/>
                    </a:lnTo>
                    <a:lnTo>
                      <a:pt x="250" y="281"/>
                    </a:lnTo>
                    <a:lnTo>
                      <a:pt x="249" y="280"/>
                    </a:lnTo>
                    <a:lnTo>
                      <a:pt x="249" y="280"/>
                    </a:lnTo>
                    <a:lnTo>
                      <a:pt x="250" y="280"/>
                    </a:lnTo>
                    <a:lnTo>
                      <a:pt x="252" y="281"/>
                    </a:lnTo>
                    <a:lnTo>
                      <a:pt x="254" y="283"/>
                    </a:lnTo>
                    <a:lnTo>
                      <a:pt x="255" y="283"/>
                    </a:lnTo>
                    <a:lnTo>
                      <a:pt x="255" y="281"/>
                    </a:lnTo>
                    <a:lnTo>
                      <a:pt x="255" y="278"/>
                    </a:lnTo>
                    <a:lnTo>
                      <a:pt x="254" y="276"/>
                    </a:lnTo>
                    <a:lnTo>
                      <a:pt x="252" y="275"/>
                    </a:lnTo>
                    <a:lnTo>
                      <a:pt x="250" y="273"/>
                    </a:lnTo>
                    <a:lnTo>
                      <a:pt x="252" y="273"/>
                    </a:lnTo>
                    <a:lnTo>
                      <a:pt x="254" y="275"/>
                    </a:lnTo>
                    <a:lnTo>
                      <a:pt x="255" y="276"/>
                    </a:lnTo>
                    <a:lnTo>
                      <a:pt x="257" y="278"/>
                    </a:lnTo>
                    <a:lnTo>
                      <a:pt x="260" y="278"/>
                    </a:lnTo>
                    <a:lnTo>
                      <a:pt x="262" y="276"/>
                    </a:lnTo>
                    <a:lnTo>
                      <a:pt x="260" y="275"/>
                    </a:lnTo>
                    <a:lnTo>
                      <a:pt x="258" y="273"/>
                    </a:lnTo>
                    <a:lnTo>
                      <a:pt x="258" y="273"/>
                    </a:lnTo>
                    <a:lnTo>
                      <a:pt x="255" y="273"/>
                    </a:lnTo>
                    <a:lnTo>
                      <a:pt x="254" y="272"/>
                    </a:lnTo>
                    <a:lnTo>
                      <a:pt x="254" y="268"/>
                    </a:lnTo>
                    <a:lnTo>
                      <a:pt x="254" y="270"/>
                    </a:lnTo>
                    <a:lnTo>
                      <a:pt x="257" y="272"/>
                    </a:lnTo>
                    <a:lnTo>
                      <a:pt x="258" y="272"/>
                    </a:lnTo>
                    <a:lnTo>
                      <a:pt x="258" y="270"/>
                    </a:lnTo>
                    <a:lnTo>
                      <a:pt x="258" y="268"/>
                    </a:lnTo>
                    <a:lnTo>
                      <a:pt x="257" y="267"/>
                    </a:lnTo>
                    <a:lnTo>
                      <a:pt x="257" y="265"/>
                    </a:lnTo>
                    <a:lnTo>
                      <a:pt x="258" y="265"/>
                    </a:lnTo>
                    <a:lnTo>
                      <a:pt x="258" y="265"/>
                    </a:lnTo>
                    <a:lnTo>
                      <a:pt x="260" y="267"/>
                    </a:lnTo>
                    <a:lnTo>
                      <a:pt x="260" y="268"/>
                    </a:lnTo>
                    <a:lnTo>
                      <a:pt x="260" y="270"/>
                    </a:lnTo>
                    <a:lnTo>
                      <a:pt x="262" y="270"/>
                    </a:lnTo>
                    <a:lnTo>
                      <a:pt x="265" y="272"/>
                    </a:lnTo>
                    <a:lnTo>
                      <a:pt x="266" y="270"/>
                    </a:lnTo>
                    <a:lnTo>
                      <a:pt x="270" y="270"/>
                    </a:lnTo>
                    <a:lnTo>
                      <a:pt x="270" y="268"/>
                    </a:lnTo>
                    <a:lnTo>
                      <a:pt x="270" y="268"/>
                    </a:lnTo>
                    <a:lnTo>
                      <a:pt x="270" y="268"/>
                    </a:lnTo>
                    <a:lnTo>
                      <a:pt x="265" y="268"/>
                    </a:lnTo>
                    <a:lnTo>
                      <a:pt x="265" y="267"/>
                    </a:lnTo>
                    <a:lnTo>
                      <a:pt x="266" y="267"/>
                    </a:lnTo>
                    <a:lnTo>
                      <a:pt x="268" y="267"/>
                    </a:lnTo>
                    <a:lnTo>
                      <a:pt x="270" y="267"/>
                    </a:lnTo>
                    <a:lnTo>
                      <a:pt x="268" y="265"/>
                    </a:lnTo>
                    <a:lnTo>
                      <a:pt x="268" y="264"/>
                    </a:lnTo>
                    <a:lnTo>
                      <a:pt x="268" y="264"/>
                    </a:lnTo>
                    <a:lnTo>
                      <a:pt x="268" y="262"/>
                    </a:lnTo>
                    <a:lnTo>
                      <a:pt x="266" y="262"/>
                    </a:lnTo>
                    <a:lnTo>
                      <a:pt x="265" y="262"/>
                    </a:lnTo>
                    <a:lnTo>
                      <a:pt x="265" y="260"/>
                    </a:lnTo>
                    <a:lnTo>
                      <a:pt x="266" y="260"/>
                    </a:lnTo>
                    <a:lnTo>
                      <a:pt x="268" y="260"/>
                    </a:lnTo>
                    <a:lnTo>
                      <a:pt x="270" y="262"/>
                    </a:lnTo>
                    <a:lnTo>
                      <a:pt x="271" y="264"/>
                    </a:lnTo>
                    <a:lnTo>
                      <a:pt x="270" y="265"/>
                    </a:lnTo>
                    <a:lnTo>
                      <a:pt x="273" y="26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15"/>
              <p:cNvSpPr/>
              <p:nvPr/>
            </p:nvSpPr>
            <p:spPr>
              <a:xfrm>
                <a:off x="3804" y="885"/>
                <a:ext cx="6" cy="14"/>
              </a:xfrm>
              <a:custGeom>
                <a:avLst/>
                <a:gdLst/>
                <a:ahLst/>
                <a:cxnLst/>
                <a:rect l="l" t="t" r="r" b="b"/>
                <a:pathLst>
                  <a:path w="6" h="1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11"/>
                    </a:lnTo>
                    <a:lnTo>
                      <a:pt x="2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5" y="12"/>
                    </a:lnTo>
                    <a:lnTo>
                      <a:pt x="5" y="11"/>
                    </a:lnTo>
                    <a:lnTo>
                      <a:pt x="5" y="9"/>
                    </a:lnTo>
                    <a:lnTo>
                      <a:pt x="6" y="4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15"/>
              <p:cNvSpPr/>
              <p:nvPr/>
            </p:nvSpPr>
            <p:spPr>
              <a:xfrm>
                <a:off x="3810" y="867"/>
                <a:ext cx="3" cy="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3" y="5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6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15"/>
              <p:cNvSpPr/>
              <p:nvPr/>
            </p:nvSpPr>
            <p:spPr>
              <a:xfrm>
                <a:off x="3769" y="835"/>
                <a:ext cx="33" cy="19"/>
              </a:xfrm>
              <a:custGeom>
                <a:avLst/>
                <a:gdLst/>
                <a:ahLst/>
                <a:cxnLst/>
                <a:rect l="l" t="t" r="r" b="b"/>
                <a:pathLst>
                  <a:path w="33" h="19" extrusionOk="0">
                    <a:moveTo>
                      <a:pt x="25" y="7"/>
                    </a:moveTo>
                    <a:lnTo>
                      <a:pt x="22" y="3"/>
                    </a:lnTo>
                    <a:lnTo>
                      <a:pt x="19" y="3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5" y="11"/>
                    </a:lnTo>
                    <a:lnTo>
                      <a:pt x="6" y="13"/>
                    </a:lnTo>
                    <a:lnTo>
                      <a:pt x="9" y="15"/>
                    </a:lnTo>
                    <a:lnTo>
                      <a:pt x="13" y="15"/>
                    </a:lnTo>
                    <a:lnTo>
                      <a:pt x="16" y="18"/>
                    </a:lnTo>
                    <a:lnTo>
                      <a:pt x="21" y="18"/>
                    </a:lnTo>
                    <a:lnTo>
                      <a:pt x="24" y="19"/>
                    </a:lnTo>
                    <a:lnTo>
                      <a:pt x="27" y="19"/>
                    </a:lnTo>
                    <a:lnTo>
                      <a:pt x="30" y="16"/>
                    </a:lnTo>
                    <a:lnTo>
                      <a:pt x="33" y="18"/>
                    </a:lnTo>
                    <a:lnTo>
                      <a:pt x="33" y="16"/>
                    </a:lnTo>
                    <a:lnTo>
                      <a:pt x="33" y="15"/>
                    </a:lnTo>
                    <a:lnTo>
                      <a:pt x="33" y="13"/>
                    </a:lnTo>
                    <a:lnTo>
                      <a:pt x="32" y="11"/>
                    </a:lnTo>
                    <a:lnTo>
                      <a:pt x="30" y="10"/>
                    </a:lnTo>
                    <a:lnTo>
                      <a:pt x="29" y="10"/>
                    </a:lnTo>
                    <a:lnTo>
                      <a:pt x="27" y="10"/>
                    </a:lnTo>
                    <a:lnTo>
                      <a:pt x="25" y="8"/>
                    </a:lnTo>
                    <a:lnTo>
                      <a:pt x="27" y="8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15"/>
              <p:cNvSpPr/>
              <p:nvPr/>
            </p:nvSpPr>
            <p:spPr>
              <a:xfrm>
                <a:off x="3747" y="859"/>
                <a:ext cx="141" cy="129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29" extrusionOk="0">
                    <a:moveTo>
                      <a:pt x="1" y="5"/>
                    </a:moveTo>
                    <a:lnTo>
                      <a:pt x="0" y="8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6" y="18"/>
                    </a:lnTo>
                    <a:lnTo>
                      <a:pt x="9" y="18"/>
                    </a:lnTo>
                    <a:lnTo>
                      <a:pt x="8" y="19"/>
                    </a:lnTo>
                    <a:lnTo>
                      <a:pt x="4" y="19"/>
                    </a:lnTo>
                    <a:lnTo>
                      <a:pt x="4" y="21"/>
                    </a:lnTo>
                    <a:lnTo>
                      <a:pt x="8" y="26"/>
                    </a:lnTo>
                    <a:lnTo>
                      <a:pt x="11" y="27"/>
                    </a:lnTo>
                    <a:lnTo>
                      <a:pt x="11" y="29"/>
                    </a:lnTo>
                    <a:lnTo>
                      <a:pt x="9" y="27"/>
                    </a:lnTo>
                    <a:lnTo>
                      <a:pt x="4" y="27"/>
                    </a:lnTo>
                    <a:lnTo>
                      <a:pt x="4" y="29"/>
                    </a:lnTo>
                    <a:lnTo>
                      <a:pt x="3" y="30"/>
                    </a:lnTo>
                    <a:lnTo>
                      <a:pt x="3" y="32"/>
                    </a:lnTo>
                    <a:lnTo>
                      <a:pt x="6" y="30"/>
                    </a:lnTo>
                    <a:lnTo>
                      <a:pt x="8" y="32"/>
                    </a:lnTo>
                    <a:lnTo>
                      <a:pt x="12" y="30"/>
                    </a:lnTo>
                    <a:lnTo>
                      <a:pt x="12" y="32"/>
                    </a:lnTo>
                    <a:lnTo>
                      <a:pt x="15" y="34"/>
                    </a:lnTo>
                    <a:lnTo>
                      <a:pt x="17" y="35"/>
                    </a:lnTo>
                    <a:lnTo>
                      <a:pt x="20" y="38"/>
                    </a:lnTo>
                    <a:lnTo>
                      <a:pt x="22" y="38"/>
                    </a:lnTo>
                    <a:lnTo>
                      <a:pt x="22" y="35"/>
                    </a:lnTo>
                    <a:lnTo>
                      <a:pt x="23" y="37"/>
                    </a:lnTo>
                    <a:lnTo>
                      <a:pt x="25" y="35"/>
                    </a:lnTo>
                    <a:lnTo>
                      <a:pt x="28" y="35"/>
                    </a:lnTo>
                    <a:lnTo>
                      <a:pt x="28" y="38"/>
                    </a:lnTo>
                    <a:lnTo>
                      <a:pt x="27" y="40"/>
                    </a:lnTo>
                    <a:lnTo>
                      <a:pt x="27" y="45"/>
                    </a:lnTo>
                    <a:lnTo>
                      <a:pt x="27" y="48"/>
                    </a:lnTo>
                    <a:lnTo>
                      <a:pt x="27" y="51"/>
                    </a:lnTo>
                    <a:lnTo>
                      <a:pt x="28" y="54"/>
                    </a:lnTo>
                    <a:lnTo>
                      <a:pt x="27" y="58"/>
                    </a:lnTo>
                    <a:lnTo>
                      <a:pt x="27" y="59"/>
                    </a:lnTo>
                    <a:lnTo>
                      <a:pt x="25" y="62"/>
                    </a:lnTo>
                    <a:lnTo>
                      <a:pt x="22" y="65"/>
                    </a:lnTo>
                    <a:lnTo>
                      <a:pt x="19" y="65"/>
                    </a:lnTo>
                    <a:lnTo>
                      <a:pt x="19" y="69"/>
                    </a:lnTo>
                    <a:lnTo>
                      <a:pt x="15" y="72"/>
                    </a:lnTo>
                    <a:lnTo>
                      <a:pt x="15" y="73"/>
                    </a:lnTo>
                    <a:lnTo>
                      <a:pt x="12" y="75"/>
                    </a:lnTo>
                    <a:lnTo>
                      <a:pt x="11" y="78"/>
                    </a:lnTo>
                    <a:lnTo>
                      <a:pt x="11" y="81"/>
                    </a:lnTo>
                    <a:lnTo>
                      <a:pt x="14" y="81"/>
                    </a:lnTo>
                    <a:lnTo>
                      <a:pt x="14" y="83"/>
                    </a:lnTo>
                    <a:lnTo>
                      <a:pt x="11" y="85"/>
                    </a:lnTo>
                    <a:lnTo>
                      <a:pt x="11" y="86"/>
                    </a:lnTo>
                    <a:lnTo>
                      <a:pt x="12" y="88"/>
                    </a:lnTo>
                    <a:lnTo>
                      <a:pt x="9" y="91"/>
                    </a:lnTo>
                    <a:lnTo>
                      <a:pt x="9" y="93"/>
                    </a:lnTo>
                    <a:lnTo>
                      <a:pt x="11" y="96"/>
                    </a:lnTo>
                    <a:lnTo>
                      <a:pt x="12" y="96"/>
                    </a:lnTo>
                    <a:lnTo>
                      <a:pt x="12" y="97"/>
                    </a:lnTo>
                    <a:lnTo>
                      <a:pt x="14" y="101"/>
                    </a:lnTo>
                    <a:lnTo>
                      <a:pt x="15" y="99"/>
                    </a:lnTo>
                    <a:lnTo>
                      <a:pt x="15" y="97"/>
                    </a:lnTo>
                    <a:lnTo>
                      <a:pt x="17" y="96"/>
                    </a:lnTo>
                    <a:lnTo>
                      <a:pt x="19" y="97"/>
                    </a:lnTo>
                    <a:lnTo>
                      <a:pt x="19" y="97"/>
                    </a:lnTo>
                    <a:lnTo>
                      <a:pt x="22" y="93"/>
                    </a:lnTo>
                    <a:lnTo>
                      <a:pt x="22" y="94"/>
                    </a:lnTo>
                    <a:lnTo>
                      <a:pt x="22" y="97"/>
                    </a:lnTo>
                    <a:lnTo>
                      <a:pt x="19" y="99"/>
                    </a:lnTo>
                    <a:lnTo>
                      <a:pt x="19" y="101"/>
                    </a:lnTo>
                    <a:lnTo>
                      <a:pt x="19" y="101"/>
                    </a:lnTo>
                    <a:lnTo>
                      <a:pt x="20" y="102"/>
                    </a:lnTo>
                    <a:lnTo>
                      <a:pt x="22" y="105"/>
                    </a:lnTo>
                    <a:lnTo>
                      <a:pt x="25" y="105"/>
                    </a:lnTo>
                    <a:lnTo>
                      <a:pt x="25" y="107"/>
                    </a:lnTo>
                    <a:lnTo>
                      <a:pt x="30" y="107"/>
                    </a:lnTo>
                    <a:lnTo>
                      <a:pt x="31" y="105"/>
                    </a:lnTo>
                    <a:lnTo>
                      <a:pt x="35" y="104"/>
                    </a:lnTo>
                    <a:lnTo>
                      <a:pt x="33" y="101"/>
                    </a:lnTo>
                    <a:lnTo>
                      <a:pt x="35" y="101"/>
                    </a:lnTo>
                    <a:lnTo>
                      <a:pt x="36" y="99"/>
                    </a:lnTo>
                    <a:lnTo>
                      <a:pt x="38" y="101"/>
                    </a:lnTo>
                    <a:lnTo>
                      <a:pt x="36" y="102"/>
                    </a:lnTo>
                    <a:lnTo>
                      <a:pt x="36" y="104"/>
                    </a:lnTo>
                    <a:lnTo>
                      <a:pt x="38" y="104"/>
                    </a:lnTo>
                    <a:lnTo>
                      <a:pt x="39" y="99"/>
                    </a:lnTo>
                    <a:lnTo>
                      <a:pt x="41" y="99"/>
                    </a:lnTo>
                    <a:lnTo>
                      <a:pt x="43" y="101"/>
                    </a:lnTo>
                    <a:lnTo>
                      <a:pt x="41" y="104"/>
                    </a:lnTo>
                    <a:lnTo>
                      <a:pt x="38" y="109"/>
                    </a:lnTo>
                    <a:lnTo>
                      <a:pt x="36" y="110"/>
                    </a:lnTo>
                    <a:lnTo>
                      <a:pt x="36" y="112"/>
                    </a:lnTo>
                    <a:lnTo>
                      <a:pt x="39" y="113"/>
                    </a:lnTo>
                    <a:lnTo>
                      <a:pt x="41" y="115"/>
                    </a:lnTo>
                    <a:lnTo>
                      <a:pt x="44" y="115"/>
                    </a:lnTo>
                    <a:lnTo>
                      <a:pt x="44" y="115"/>
                    </a:lnTo>
                    <a:lnTo>
                      <a:pt x="47" y="117"/>
                    </a:lnTo>
                    <a:lnTo>
                      <a:pt x="49" y="113"/>
                    </a:lnTo>
                    <a:lnTo>
                      <a:pt x="51" y="113"/>
                    </a:lnTo>
                    <a:lnTo>
                      <a:pt x="51" y="115"/>
                    </a:lnTo>
                    <a:lnTo>
                      <a:pt x="51" y="117"/>
                    </a:lnTo>
                    <a:lnTo>
                      <a:pt x="52" y="118"/>
                    </a:lnTo>
                    <a:lnTo>
                      <a:pt x="55" y="118"/>
                    </a:lnTo>
                    <a:lnTo>
                      <a:pt x="57" y="118"/>
                    </a:lnTo>
                    <a:lnTo>
                      <a:pt x="55" y="117"/>
                    </a:lnTo>
                    <a:lnTo>
                      <a:pt x="55" y="113"/>
                    </a:lnTo>
                    <a:lnTo>
                      <a:pt x="57" y="112"/>
                    </a:lnTo>
                    <a:lnTo>
                      <a:pt x="59" y="113"/>
                    </a:lnTo>
                    <a:lnTo>
                      <a:pt x="57" y="117"/>
                    </a:lnTo>
                    <a:lnTo>
                      <a:pt x="59" y="118"/>
                    </a:lnTo>
                    <a:lnTo>
                      <a:pt x="60" y="118"/>
                    </a:lnTo>
                    <a:lnTo>
                      <a:pt x="60" y="117"/>
                    </a:lnTo>
                    <a:lnTo>
                      <a:pt x="62" y="115"/>
                    </a:lnTo>
                    <a:lnTo>
                      <a:pt x="63" y="115"/>
                    </a:lnTo>
                    <a:lnTo>
                      <a:pt x="63" y="117"/>
                    </a:lnTo>
                    <a:lnTo>
                      <a:pt x="62" y="117"/>
                    </a:lnTo>
                    <a:lnTo>
                      <a:pt x="62" y="120"/>
                    </a:lnTo>
                    <a:lnTo>
                      <a:pt x="66" y="120"/>
                    </a:lnTo>
                    <a:lnTo>
                      <a:pt x="68" y="118"/>
                    </a:lnTo>
                    <a:lnTo>
                      <a:pt x="70" y="113"/>
                    </a:lnTo>
                    <a:lnTo>
                      <a:pt x="70" y="117"/>
                    </a:lnTo>
                    <a:lnTo>
                      <a:pt x="70" y="118"/>
                    </a:lnTo>
                    <a:lnTo>
                      <a:pt x="70" y="120"/>
                    </a:lnTo>
                    <a:lnTo>
                      <a:pt x="73" y="118"/>
                    </a:lnTo>
                    <a:lnTo>
                      <a:pt x="73" y="115"/>
                    </a:lnTo>
                    <a:lnTo>
                      <a:pt x="74" y="113"/>
                    </a:lnTo>
                    <a:lnTo>
                      <a:pt x="74" y="120"/>
                    </a:lnTo>
                    <a:lnTo>
                      <a:pt x="74" y="121"/>
                    </a:lnTo>
                    <a:lnTo>
                      <a:pt x="78" y="121"/>
                    </a:lnTo>
                    <a:lnTo>
                      <a:pt x="81" y="123"/>
                    </a:lnTo>
                    <a:lnTo>
                      <a:pt x="84" y="123"/>
                    </a:lnTo>
                    <a:lnTo>
                      <a:pt x="86" y="121"/>
                    </a:lnTo>
                    <a:lnTo>
                      <a:pt x="86" y="123"/>
                    </a:lnTo>
                    <a:lnTo>
                      <a:pt x="89" y="123"/>
                    </a:lnTo>
                    <a:lnTo>
                      <a:pt x="90" y="121"/>
                    </a:lnTo>
                    <a:lnTo>
                      <a:pt x="90" y="118"/>
                    </a:lnTo>
                    <a:lnTo>
                      <a:pt x="94" y="117"/>
                    </a:lnTo>
                    <a:lnTo>
                      <a:pt x="95" y="115"/>
                    </a:lnTo>
                    <a:lnTo>
                      <a:pt x="94" y="112"/>
                    </a:lnTo>
                    <a:lnTo>
                      <a:pt x="95" y="109"/>
                    </a:lnTo>
                    <a:lnTo>
                      <a:pt x="95" y="110"/>
                    </a:lnTo>
                    <a:lnTo>
                      <a:pt x="95" y="113"/>
                    </a:lnTo>
                    <a:lnTo>
                      <a:pt x="97" y="113"/>
                    </a:lnTo>
                    <a:lnTo>
                      <a:pt x="98" y="115"/>
                    </a:lnTo>
                    <a:lnTo>
                      <a:pt x="95" y="117"/>
                    </a:lnTo>
                    <a:lnTo>
                      <a:pt x="94" y="120"/>
                    </a:lnTo>
                    <a:lnTo>
                      <a:pt x="95" y="126"/>
                    </a:lnTo>
                    <a:lnTo>
                      <a:pt x="97" y="128"/>
                    </a:lnTo>
                    <a:lnTo>
                      <a:pt x="100" y="126"/>
                    </a:lnTo>
                    <a:lnTo>
                      <a:pt x="102" y="129"/>
                    </a:lnTo>
                    <a:lnTo>
                      <a:pt x="103" y="129"/>
                    </a:lnTo>
                    <a:lnTo>
                      <a:pt x="103" y="129"/>
                    </a:lnTo>
                    <a:lnTo>
                      <a:pt x="106" y="129"/>
                    </a:lnTo>
                    <a:lnTo>
                      <a:pt x="111" y="126"/>
                    </a:lnTo>
                    <a:lnTo>
                      <a:pt x="114" y="126"/>
                    </a:lnTo>
                    <a:lnTo>
                      <a:pt x="117" y="128"/>
                    </a:lnTo>
                    <a:lnTo>
                      <a:pt x="121" y="128"/>
                    </a:lnTo>
                    <a:lnTo>
                      <a:pt x="122" y="129"/>
                    </a:lnTo>
                    <a:lnTo>
                      <a:pt x="124" y="128"/>
                    </a:lnTo>
                    <a:lnTo>
                      <a:pt x="124" y="126"/>
                    </a:lnTo>
                    <a:lnTo>
                      <a:pt x="125" y="123"/>
                    </a:lnTo>
                    <a:lnTo>
                      <a:pt x="127" y="123"/>
                    </a:lnTo>
                    <a:lnTo>
                      <a:pt x="127" y="121"/>
                    </a:lnTo>
                    <a:lnTo>
                      <a:pt x="125" y="118"/>
                    </a:lnTo>
                    <a:lnTo>
                      <a:pt x="125" y="115"/>
                    </a:lnTo>
                    <a:lnTo>
                      <a:pt x="127" y="117"/>
                    </a:lnTo>
                    <a:lnTo>
                      <a:pt x="127" y="118"/>
                    </a:lnTo>
                    <a:lnTo>
                      <a:pt x="130" y="121"/>
                    </a:lnTo>
                    <a:lnTo>
                      <a:pt x="130" y="120"/>
                    </a:lnTo>
                    <a:lnTo>
                      <a:pt x="133" y="120"/>
                    </a:lnTo>
                    <a:lnTo>
                      <a:pt x="135" y="120"/>
                    </a:lnTo>
                    <a:lnTo>
                      <a:pt x="137" y="120"/>
                    </a:lnTo>
                    <a:lnTo>
                      <a:pt x="137" y="118"/>
                    </a:lnTo>
                    <a:lnTo>
                      <a:pt x="135" y="115"/>
                    </a:lnTo>
                    <a:lnTo>
                      <a:pt x="137" y="113"/>
                    </a:lnTo>
                    <a:lnTo>
                      <a:pt x="133" y="112"/>
                    </a:lnTo>
                    <a:lnTo>
                      <a:pt x="132" y="113"/>
                    </a:lnTo>
                    <a:lnTo>
                      <a:pt x="127" y="113"/>
                    </a:lnTo>
                    <a:lnTo>
                      <a:pt x="127" y="112"/>
                    </a:lnTo>
                    <a:lnTo>
                      <a:pt x="129" y="110"/>
                    </a:lnTo>
                    <a:lnTo>
                      <a:pt x="130" y="112"/>
                    </a:lnTo>
                    <a:lnTo>
                      <a:pt x="133" y="110"/>
                    </a:lnTo>
                    <a:lnTo>
                      <a:pt x="135" y="109"/>
                    </a:lnTo>
                    <a:lnTo>
                      <a:pt x="137" y="109"/>
                    </a:lnTo>
                    <a:lnTo>
                      <a:pt x="138" y="109"/>
                    </a:lnTo>
                    <a:lnTo>
                      <a:pt x="140" y="107"/>
                    </a:lnTo>
                    <a:lnTo>
                      <a:pt x="140" y="105"/>
                    </a:lnTo>
                    <a:lnTo>
                      <a:pt x="140" y="102"/>
                    </a:lnTo>
                    <a:lnTo>
                      <a:pt x="140" y="101"/>
                    </a:lnTo>
                    <a:lnTo>
                      <a:pt x="141" y="101"/>
                    </a:lnTo>
                    <a:lnTo>
                      <a:pt x="141" y="99"/>
                    </a:lnTo>
                    <a:lnTo>
                      <a:pt x="138" y="97"/>
                    </a:lnTo>
                    <a:lnTo>
                      <a:pt x="137" y="99"/>
                    </a:lnTo>
                    <a:lnTo>
                      <a:pt x="137" y="96"/>
                    </a:lnTo>
                    <a:lnTo>
                      <a:pt x="138" y="96"/>
                    </a:lnTo>
                    <a:lnTo>
                      <a:pt x="138" y="93"/>
                    </a:lnTo>
                    <a:lnTo>
                      <a:pt x="137" y="91"/>
                    </a:lnTo>
                    <a:lnTo>
                      <a:pt x="130" y="91"/>
                    </a:lnTo>
                    <a:lnTo>
                      <a:pt x="130" y="89"/>
                    </a:lnTo>
                    <a:lnTo>
                      <a:pt x="130" y="88"/>
                    </a:lnTo>
                    <a:lnTo>
                      <a:pt x="132" y="88"/>
                    </a:lnTo>
                    <a:lnTo>
                      <a:pt x="130" y="85"/>
                    </a:lnTo>
                    <a:lnTo>
                      <a:pt x="125" y="81"/>
                    </a:lnTo>
                    <a:lnTo>
                      <a:pt x="124" y="81"/>
                    </a:lnTo>
                    <a:lnTo>
                      <a:pt x="122" y="83"/>
                    </a:lnTo>
                    <a:lnTo>
                      <a:pt x="117" y="83"/>
                    </a:lnTo>
                    <a:lnTo>
                      <a:pt x="114" y="83"/>
                    </a:lnTo>
                    <a:lnTo>
                      <a:pt x="109" y="80"/>
                    </a:lnTo>
                    <a:lnTo>
                      <a:pt x="108" y="78"/>
                    </a:lnTo>
                    <a:lnTo>
                      <a:pt x="106" y="77"/>
                    </a:lnTo>
                    <a:lnTo>
                      <a:pt x="105" y="78"/>
                    </a:lnTo>
                    <a:lnTo>
                      <a:pt x="103" y="78"/>
                    </a:lnTo>
                    <a:lnTo>
                      <a:pt x="102" y="80"/>
                    </a:lnTo>
                    <a:lnTo>
                      <a:pt x="98" y="80"/>
                    </a:lnTo>
                    <a:lnTo>
                      <a:pt x="97" y="81"/>
                    </a:lnTo>
                    <a:lnTo>
                      <a:pt x="95" y="80"/>
                    </a:lnTo>
                    <a:lnTo>
                      <a:pt x="94" y="80"/>
                    </a:lnTo>
                    <a:lnTo>
                      <a:pt x="90" y="80"/>
                    </a:lnTo>
                    <a:lnTo>
                      <a:pt x="87" y="80"/>
                    </a:lnTo>
                    <a:lnTo>
                      <a:pt x="87" y="83"/>
                    </a:lnTo>
                    <a:lnTo>
                      <a:pt x="86" y="83"/>
                    </a:lnTo>
                    <a:lnTo>
                      <a:pt x="86" y="81"/>
                    </a:lnTo>
                    <a:lnTo>
                      <a:pt x="86" y="80"/>
                    </a:lnTo>
                    <a:lnTo>
                      <a:pt x="82" y="81"/>
                    </a:lnTo>
                    <a:lnTo>
                      <a:pt x="76" y="80"/>
                    </a:lnTo>
                    <a:lnTo>
                      <a:pt x="76" y="81"/>
                    </a:lnTo>
                    <a:lnTo>
                      <a:pt x="78" y="83"/>
                    </a:lnTo>
                    <a:lnTo>
                      <a:pt x="78" y="85"/>
                    </a:lnTo>
                    <a:lnTo>
                      <a:pt x="79" y="86"/>
                    </a:lnTo>
                    <a:lnTo>
                      <a:pt x="76" y="86"/>
                    </a:lnTo>
                    <a:lnTo>
                      <a:pt x="76" y="85"/>
                    </a:lnTo>
                    <a:lnTo>
                      <a:pt x="73" y="85"/>
                    </a:lnTo>
                    <a:lnTo>
                      <a:pt x="70" y="85"/>
                    </a:lnTo>
                    <a:lnTo>
                      <a:pt x="68" y="85"/>
                    </a:lnTo>
                    <a:lnTo>
                      <a:pt x="71" y="83"/>
                    </a:lnTo>
                    <a:lnTo>
                      <a:pt x="71" y="81"/>
                    </a:lnTo>
                    <a:lnTo>
                      <a:pt x="68" y="78"/>
                    </a:lnTo>
                    <a:lnTo>
                      <a:pt x="68" y="75"/>
                    </a:lnTo>
                    <a:lnTo>
                      <a:pt x="68" y="73"/>
                    </a:lnTo>
                    <a:lnTo>
                      <a:pt x="65" y="77"/>
                    </a:lnTo>
                    <a:lnTo>
                      <a:pt x="65" y="78"/>
                    </a:lnTo>
                    <a:lnTo>
                      <a:pt x="65" y="80"/>
                    </a:lnTo>
                    <a:lnTo>
                      <a:pt x="62" y="78"/>
                    </a:lnTo>
                    <a:lnTo>
                      <a:pt x="63" y="77"/>
                    </a:lnTo>
                    <a:lnTo>
                      <a:pt x="63" y="75"/>
                    </a:lnTo>
                    <a:lnTo>
                      <a:pt x="60" y="75"/>
                    </a:lnTo>
                    <a:lnTo>
                      <a:pt x="59" y="77"/>
                    </a:lnTo>
                    <a:lnTo>
                      <a:pt x="57" y="77"/>
                    </a:lnTo>
                    <a:lnTo>
                      <a:pt x="57" y="73"/>
                    </a:lnTo>
                    <a:lnTo>
                      <a:pt x="57" y="72"/>
                    </a:lnTo>
                    <a:lnTo>
                      <a:pt x="57" y="69"/>
                    </a:lnTo>
                    <a:lnTo>
                      <a:pt x="54" y="70"/>
                    </a:lnTo>
                    <a:lnTo>
                      <a:pt x="51" y="73"/>
                    </a:lnTo>
                    <a:lnTo>
                      <a:pt x="51" y="77"/>
                    </a:lnTo>
                    <a:lnTo>
                      <a:pt x="49" y="77"/>
                    </a:lnTo>
                    <a:lnTo>
                      <a:pt x="49" y="73"/>
                    </a:lnTo>
                    <a:lnTo>
                      <a:pt x="49" y="72"/>
                    </a:lnTo>
                    <a:lnTo>
                      <a:pt x="49" y="70"/>
                    </a:lnTo>
                    <a:lnTo>
                      <a:pt x="51" y="65"/>
                    </a:lnTo>
                    <a:lnTo>
                      <a:pt x="49" y="64"/>
                    </a:lnTo>
                    <a:lnTo>
                      <a:pt x="46" y="65"/>
                    </a:lnTo>
                    <a:lnTo>
                      <a:pt x="46" y="64"/>
                    </a:lnTo>
                    <a:lnTo>
                      <a:pt x="47" y="62"/>
                    </a:lnTo>
                    <a:lnTo>
                      <a:pt x="49" y="59"/>
                    </a:lnTo>
                    <a:lnTo>
                      <a:pt x="49" y="58"/>
                    </a:lnTo>
                    <a:lnTo>
                      <a:pt x="47" y="58"/>
                    </a:lnTo>
                    <a:lnTo>
                      <a:pt x="44" y="58"/>
                    </a:lnTo>
                    <a:lnTo>
                      <a:pt x="44" y="59"/>
                    </a:lnTo>
                    <a:lnTo>
                      <a:pt x="41" y="59"/>
                    </a:lnTo>
                    <a:lnTo>
                      <a:pt x="43" y="58"/>
                    </a:lnTo>
                    <a:lnTo>
                      <a:pt x="43" y="56"/>
                    </a:lnTo>
                    <a:lnTo>
                      <a:pt x="41" y="56"/>
                    </a:lnTo>
                    <a:lnTo>
                      <a:pt x="38" y="58"/>
                    </a:lnTo>
                    <a:lnTo>
                      <a:pt x="35" y="58"/>
                    </a:lnTo>
                    <a:lnTo>
                      <a:pt x="35" y="58"/>
                    </a:lnTo>
                    <a:lnTo>
                      <a:pt x="36" y="56"/>
                    </a:lnTo>
                    <a:lnTo>
                      <a:pt x="38" y="54"/>
                    </a:lnTo>
                    <a:lnTo>
                      <a:pt x="39" y="51"/>
                    </a:lnTo>
                    <a:lnTo>
                      <a:pt x="41" y="51"/>
                    </a:lnTo>
                    <a:lnTo>
                      <a:pt x="43" y="54"/>
                    </a:lnTo>
                    <a:lnTo>
                      <a:pt x="47" y="54"/>
                    </a:lnTo>
                    <a:lnTo>
                      <a:pt x="46" y="53"/>
                    </a:lnTo>
                    <a:lnTo>
                      <a:pt x="44" y="50"/>
                    </a:lnTo>
                    <a:lnTo>
                      <a:pt x="41" y="50"/>
                    </a:lnTo>
                    <a:lnTo>
                      <a:pt x="43" y="48"/>
                    </a:lnTo>
                    <a:lnTo>
                      <a:pt x="39" y="45"/>
                    </a:lnTo>
                    <a:lnTo>
                      <a:pt x="36" y="43"/>
                    </a:lnTo>
                    <a:lnTo>
                      <a:pt x="38" y="43"/>
                    </a:lnTo>
                    <a:lnTo>
                      <a:pt x="39" y="42"/>
                    </a:lnTo>
                    <a:lnTo>
                      <a:pt x="39" y="42"/>
                    </a:lnTo>
                    <a:lnTo>
                      <a:pt x="41" y="45"/>
                    </a:lnTo>
                    <a:lnTo>
                      <a:pt x="44" y="46"/>
                    </a:lnTo>
                    <a:lnTo>
                      <a:pt x="47" y="48"/>
                    </a:lnTo>
                    <a:lnTo>
                      <a:pt x="51" y="50"/>
                    </a:lnTo>
                    <a:lnTo>
                      <a:pt x="51" y="48"/>
                    </a:lnTo>
                    <a:lnTo>
                      <a:pt x="52" y="51"/>
                    </a:lnTo>
                    <a:lnTo>
                      <a:pt x="57" y="51"/>
                    </a:lnTo>
                    <a:lnTo>
                      <a:pt x="60" y="51"/>
                    </a:lnTo>
                    <a:lnTo>
                      <a:pt x="62" y="50"/>
                    </a:lnTo>
                    <a:lnTo>
                      <a:pt x="60" y="46"/>
                    </a:lnTo>
                    <a:lnTo>
                      <a:pt x="55" y="42"/>
                    </a:lnTo>
                    <a:lnTo>
                      <a:pt x="52" y="38"/>
                    </a:lnTo>
                    <a:lnTo>
                      <a:pt x="51" y="40"/>
                    </a:lnTo>
                    <a:lnTo>
                      <a:pt x="51" y="37"/>
                    </a:lnTo>
                    <a:lnTo>
                      <a:pt x="47" y="35"/>
                    </a:lnTo>
                    <a:lnTo>
                      <a:pt x="46" y="34"/>
                    </a:lnTo>
                    <a:lnTo>
                      <a:pt x="44" y="34"/>
                    </a:lnTo>
                    <a:lnTo>
                      <a:pt x="46" y="32"/>
                    </a:lnTo>
                    <a:lnTo>
                      <a:pt x="47" y="32"/>
                    </a:lnTo>
                    <a:lnTo>
                      <a:pt x="49" y="34"/>
                    </a:lnTo>
                    <a:lnTo>
                      <a:pt x="52" y="34"/>
                    </a:lnTo>
                    <a:lnTo>
                      <a:pt x="52" y="37"/>
                    </a:lnTo>
                    <a:lnTo>
                      <a:pt x="54" y="37"/>
                    </a:lnTo>
                    <a:lnTo>
                      <a:pt x="55" y="35"/>
                    </a:lnTo>
                    <a:lnTo>
                      <a:pt x="54" y="30"/>
                    </a:lnTo>
                    <a:lnTo>
                      <a:pt x="51" y="26"/>
                    </a:lnTo>
                    <a:lnTo>
                      <a:pt x="49" y="27"/>
                    </a:lnTo>
                    <a:lnTo>
                      <a:pt x="47" y="26"/>
                    </a:lnTo>
                    <a:lnTo>
                      <a:pt x="44" y="26"/>
                    </a:lnTo>
                    <a:lnTo>
                      <a:pt x="41" y="27"/>
                    </a:lnTo>
                    <a:lnTo>
                      <a:pt x="39" y="27"/>
                    </a:lnTo>
                    <a:lnTo>
                      <a:pt x="36" y="26"/>
                    </a:lnTo>
                    <a:lnTo>
                      <a:pt x="35" y="27"/>
                    </a:lnTo>
                    <a:lnTo>
                      <a:pt x="33" y="24"/>
                    </a:lnTo>
                    <a:lnTo>
                      <a:pt x="30" y="29"/>
                    </a:lnTo>
                    <a:lnTo>
                      <a:pt x="27" y="30"/>
                    </a:lnTo>
                    <a:lnTo>
                      <a:pt x="25" y="32"/>
                    </a:lnTo>
                    <a:lnTo>
                      <a:pt x="23" y="34"/>
                    </a:lnTo>
                    <a:lnTo>
                      <a:pt x="23" y="32"/>
                    </a:lnTo>
                    <a:lnTo>
                      <a:pt x="25" y="29"/>
                    </a:lnTo>
                    <a:lnTo>
                      <a:pt x="27" y="29"/>
                    </a:lnTo>
                    <a:lnTo>
                      <a:pt x="33" y="24"/>
                    </a:lnTo>
                    <a:lnTo>
                      <a:pt x="33" y="22"/>
                    </a:lnTo>
                    <a:lnTo>
                      <a:pt x="31" y="19"/>
                    </a:lnTo>
                    <a:lnTo>
                      <a:pt x="31" y="13"/>
                    </a:lnTo>
                    <a:lnTo>
                      <a:pt x="33" y="11"/>
                    </a:lnTo>
                    <a:lnTo>
                      <a:pt x="31" y="10"/>
                    </a:lnTo>
                    <a:lnTo>
                      <a:pt x="30" y="11"/>
                    </a:lnTo>
                    <a:lnTo>
                      <a:pt x="27" y="11"/>
                    </a:lnTo>
                    <a:lnTo>
                      <a:pt x="25" y="10"/>
                    </a:lnTo>
                    <a:lnTo>
                      <a:pt x="25" y="6"/>
                    </a:lnTo>
                    <a:lnTo>
                      <a:pt x="25" y="5"/>
                    </a:lnTo>
                    <a:lnTo>
                      <a:pt x="20" y="3"/>
                    </a:lnTo>
                    <a:lnTo>
                      <a:pt x="17" y="2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4" y="8"/>
                    </a:lnTo>
                    <a:lnTo>
                      <a:pt x="6" y="10"/>
                    </a:lnTo>
                    <a:lnTo>
                      <a:pt x="3" y="10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15"/>
              <p:cNvSpPr/>
              <p:nvPr/>
            </p:nvSpPr>
            <p:spPr>
              <a:xfrm>
                <a:off x="3884" y="932"/>
                <a:ext cx="4" cy="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4" y="2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3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15"/>
              <p:cNvSpPr/>
              <p:nvPr/>
            </p:nvSpPr>
            <p:spPr>
              <a:xfrm>
                <a:off x="3802" y="818"/>
                <a:ext cx="4" cy="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2" y="0"/>
                    </a:moveTo>
                    <a:lnTo>
                      <a:pt x="0" y="1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15"/>
              <p:cNvSpPr/>
              <p:nvPr/>
            </p:nvSpPr>
            <p:spPr>
              <a:xfrm>
                <a:off x="3715" y="913"/>
                <a:ext cx="6" cy="7"/>
              </a:xfrm>
              <a:custGeom>
                <a:avLst/>
                <a:gdLst/>
                <a:ahLst/>
                <a:cxnLst/>
                <a:rect l="l" t="t" r="r" b="b"/>
                <a:pathLst>
                  <a:path w="6" h="7" extrusionOk="0">
                    <a:moveTo>
                      <a:pt x="0" y="2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15"/>
              <p:cNvSpPr/>
              <p:nvPr/>
            </p:nvSpPr>
            <p:spPr>
              <a:xfrm>
                <a:off x="3718" y="909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15"/>
              <p:cNvSpPr/>
              <p:nvPr/>
            </p:nvSpPr>
            <p:spPr>
              <a:xfrm>
                <a:off x="3711" y="917"/>
                <a:ext cx="34" cy="3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6" extrusionOk="0">
                    <a:moveTo>
                      <a:pt x="2" y="15"/>
                    </a:moveTo>
                    <a:lnTo>
                      <a:pt x="0" y="17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5" y="19"/>
                    </a:lnTo>
                    <a:lnTo>
                      <a:pt x="5" y="20"/>
                    </a:lnTo>
                    <a:lnTo>
                      <a:pt x="4" y="22"/>
                    </a:lnTo>
                    <a:lnTo>
                      <a:pt x="5" y="23"/>
                    </a:lnTo>
                    <a:lnTo>
                      <a:pt x="7" y="25"/>
                    </a:lnTo>
                    <a:lnTo>
                      <a:pt x="8" y="25"/>
                    </a:lnTo>
                    <a:lnTo>
                      <a:pt x="8" y="25"/>
                    </a:lnTo>
                    <a:lnTo>
                      <a:pt x="8" y="28"/>
                    </a:lnTo>
                    <a:lnTo>
                      <a:pt x="10" y="28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2" y="30"/>
                    </a:lnTo>
                    <a:lnTo>
                      <a:pt x="13" y="31"/>
                    </a:lnTo>
                    <a:lnTo>
                      <a:pt x="15" y="31"/>
                    </a:lnTo>
                    <a:lnTo>
                      <a:pt x="16" y="33"/>
                    </a:lnTo>
                    <a:lnTo>
                      <a:pt x="18" y="33"/>
                    </a:lnTo>
                    <a:lnTo>
                      <a:pt x="23" y="36"/>
                    </a:lnTo>
                    <a:lnTo>
                      <a:pt x="24" y="36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26" y="33"/>
                    </a:lnTo>
                    <a:lnTo>
                      <a:pt x="28" y="33"/>
                    </a:lnTo>
                    <a:lnTo>
                      <a:pt x="29" y="30"/>
                    </a:lnTo>
                    <a:lnTo>
                      <a:pt x="29" y="27"/>
                    </a:lnTo>
                    <a:lnTo>
                      <a:pt x="31" y="22"/>
                    </a:lnTo>
                    <a:lnTo>
                      <a:pt x="32" y="22"/>
                    </a:lnTo>
                    <a:lnTo>
                      <a:pt x="32" y="17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9"/>
                    </a:lnTo>
                    <a:lnTo>
                      <a:pt x="31" y="7"/>
                    </a:lnTo>
                    <a:lnTo>
                      <a:pt x="31" y="4"/>
                    </a:lnTo>
                    <a:lnTo>
                      <a:pt x="31" y="3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8" y="3"/>
                    </a:lnTo>
                    <a:lnTo>
                      <a:pt x="18" y="4"/>
                    </a:lnTo>
                    <a:lnTo>
                      <a:pt x="16" y="4"/>
                    </a:lnTo>
                    <a:lnTo>
                      <a:pt x="15" y="3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2" y="7"/>
                    </a:lnTo>
                    <a:lnTo>
                      <a:pt x="10" y="7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2"/>
                    </a:lnTo>
                    <a:lnTo>
                      <a:pt x="8" y="11"/>
                    </a:lnTo>
                    <a:lnTo>
                      <a:pt x="5" y="11"/>
                    </a:lnTo>
                    <a:lnTo>
                      <a:pt x="4" y="14"/>
                    </a:lnTo>
                    <a:lnTo>
                      <a:pt x="2" y="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15"/>
              <p:cNvSpPr/>
              <p:nvPr/>
            </p:nvSpPr>
            <p:spPr>
              <a:xfrm>
                <a:off x="3735" y="797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7" name="Google Shape;1597;p15"/>
              <p:cNvSpPr/>
              <p:nvPr/>
            </p:nvSpPr>
            <p:spPr>
              <a:xfrm>
                <a:off x="3723" y="904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1" y="3"/>
                    </a:moveTo>
                    <a:lnTo>
                      <a:pt x="3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8" name="Google Shape;1598;p15"/>
              <p:cNvSpPr/>
              <p:nvPr/>
            </p:nvSpPr>
            <p:spPr>
              <a:xfrm>
                <a:off x="3844" y="1014"/>
                <a:ext cx="46" cy="43"/>
              </a:xfrm>
              <a:custGeom>
                <a:avLst/>
                <a:gdLst/>
                <a:ahLst/>
                <a:cxnLst/>
                <a:rect l="l" t="t" r="r" b="b"/>
                <a:pathLst>
                  <a:path w="46" h="43" extrusionOk="0">
                    <a:moveTo>
                      <a:pt x="14" y="41"/>
                    </a:moveTo>
                    <a:lnTo>
                      <a:pt x="16" y="38"/>
                    </a:lnTo>
                    <a:lnTo>
                      <a:pt x="19" y="38"/>
                    </a:lnTo>
                    <a:lnTo>
                      <a:pt x="22" y="36"/>
                    </a:lnTo>
                    <a:lnTo>
                      <a:pt x="25" y="38"/>
                    </a:lnTo>
                    <a:lnTo>
                      <a:pt x="27" y="38"/>
                    </a:lnTo>
                    <a:lnTo>
                      <a:pt x="30" y="38"/>
                    </a:lnTo>
                    <a:lnTo>
                      <a:pt x="32" y="40"/>
                    </a:lnTo>
                    <a:lnTo>
                      <a:pt x="36" y="41"/>
                    </a:lnTo>
                    <a:lnTo>
                      <a:pt x="38" y="43"/>
                    </a:lnTo>
                    <a:lnTo>
                      <a:pt x="43" y="43"/>
                    </a:lnTo>
                    <a:lnTo>
                      <a:pt x="44" y="41"/>
                    </a:lnTo>
                    <a:lnTo>
                      <a:pt x="46" y="41"/>
                    </a:lnTo>
                    <a:lnTo>
                      <a:pt x="46" y="40"/>
                    </a:lnTo>
                    <a:lnTo>
                      <a:pt x="41" y="38"/>
                    </a:lnTo>
                    <a:lnTo>
                      <a:pt x="43" y="36"/>
                    </a:lnTo>
                    <a:lnTo>
                      <a:pt x="44" y="35"/>
                    </a:lnTo>
                    <a:lnTo>
                      <a:pt x="43" y="32"/>
                    </a:lnTo>
                    <a:lnTo>
                      <a:pt x="43" y="30"/>
                    </a:lnTo>
                    <a:lnTo>
                      <a:pt x="41" y="27"/>
                    </a:lnTo>
                    <a:lnTo>
                      <a:pt x="43" y="25"/>
                    </a:lnTo>
                    <a:lnTo>
                      <a:pt x="40" y="24"/>
                    </a:lnTo>
                    <a:lnTo>
                      <a:pt x="40" y="22"/>
                    </a:lnTo>
                    <a:lnTo>
                      <a:pt x="41" y="19"/>
                    </a:lnTo>
                    <a:lnTo>
                      <a:pt x="40" y="16"/>
                    </a:lnTo>
                    <a:lnTo>
                      <a:pt x="36" y="14"/>
                    </a:lnTo>
                    <a:lnTo>
                      <a:pt x="35" y="11"/>
                    </a:lnTo>
                    <a:lnTo>
                      <a:pt x="33" y="9"/>
                    </a:lnTo>
                    <a:lnTo>
                      <a:pt x="30" y="9"/>
                    </a:lnTo>
                    <a:lnTo>
                      <a:pt x="24" y="8"/>
                    </a:lnTo>
                    <a:lnTo>
                      <a:pt x="24" y="9"/>
                    </a:lnTo>
                    <a:lnTo>
                      <a:pt x="20" y="8"/>
                    </a:lnTo>
                    <a:lnTo>
                      <a:pt x="17" y="6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6" y="5"/>
                    </a:lnTo>
                    <a:lnTo>
                      <a:pt x="5" y="8"/>
                    </a:lnTo>
                    <a:lnTo>
                      <a:pt x="6" y="9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0" y="17"/>
                    </a:lnTo>
                    <a:lnTo>
                      <a:pt x="3" y="19"/>
                    </a:lnTo>
                    <a:lnTo>
                      <a:pt x="6" y="19"/>
                    </a:lnTo>
                    <a:lnTo>
                      <a:pt x="6" y="22"/>
                    </a:lnTo>
                    <a:lnTo>
                      <a:pt x="5" y="24"/>
                    </a:lnTo>
                    <a:lnTo>
                      <a:pt x="5" y="25"/>
                    </a:lnTo>
                    <a:lnTo>
                      <a:pt x="1" y="27"/>
                    </a:lnTo>
                    <a:lnTo>
                      <a:pt x="1" y="32"/>
                    </a:lnTo>
                    <a:lnTo>
                      <a:pt x="3" y="33"/>
                    </a:lnTo>
                    <a:lnTo>
                      <a:pt x="5" y="35"/>
                    </a:lnTo>
                    <a:lnTo>
                      <a:pt x="5" y="38"/>
                    </a:lnTo>
                    <a:lnTo>
                      <a:pt x="8" y="40"/>
                    </a:lnTo>
                    <a:lnTo>
                      <a:pt x="12" y="41"/>
                    </a:lnTo>
                    <a:lnTo>
                      <a:pt x="14" y="4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15"/>
              <p:cNvSpPr/>
              <p:nvPr/>
            </p:nvSpPr>
            <p:spPr>
              <a:xfrm>
                <a:off x="3721" y="912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0" y="3"/>
                    </a:moveTo>
                    <a:lnTo>
                      <a:pt x="2" y="3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5" y="3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15"/>
              <p:cNvSpPr/>
              <p:nvPr/>
            </p:nvSpPr>
            <p:spPr>
              <a:xfrm>
                <a:off x="3539" y="1127"/>
                <a:ext cx="7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7" y="0"/>
                    </a:moveTo>
                    <a:lnTo>
                      <a:pt x="5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15"/>
              <p:cNvSpPr/>
              <p:nvPr/>
            </p:nvSpPr>
            <p:spPr>
              <a:xfrm>
                <a:off x="3740" y="872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2" y="1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15"/>
              <p:cNvSpPr/>
              <p:nvPr/>
            </p:nvSpPr>
            <p:spPr>
              <a:xfrm>
                <a:off x="3713" y="947"/>
                <a:ext cx="3" cy="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0" y="1"/>
                    </a:moveTo>
                    <a:lnTo>
                      <a:pt x="2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15"/>
              <p:cNvSpPr/>
              <p:nvPr/>
            </p:nvSpPr>
            <p:spPr>
              <a:xfrm>
                <a:off x="3839" y="1055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0" y="2"/>
                    </a:moveTo>
                    <a:lnTo>
                      <a:pt x="2" y="5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15"/>
              <p:cNvSpPr/>
              <p:nvPr/>
            </p:nvSpPr>
            <p:spPr>
              <a:xfrm>
                <a:off x="3849" y="1060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0" y="0"/>
                    </a:moveTo>
                    <a:lnTo>
                      <a:pt x="1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15"/>
              <p:cNvSpPr/>
              <p:nvPr/>
            </p:nvSpPr>
            <p:spPr>
              <a:xfrm>
                <a:off x="3906" y="1097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0" y="1"/>
                    </a:moveTo>
                    <a:lnTo>
                      <a:pt x="0" y="3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15"/>
              <p:cNvSpPr/>
              <p:nvPr/>
            </p:nvSpPr>
            <p:spPr>
              <a:xfrm>
                <a:off x="3901" y="1102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2" y="6"/>
                    </a:moveTo>
                    <a:lnTo>
                      <a:pt x="2" y="6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15"/>
              <p:cNvSpPr/>
              <p:nvPr/>
            </p:nvSpPr>
            <p:spPr>
              <a:xfrm>
                <a:off x="3742" y="904"/>
                <a:ext cx="5" cy="9"/>
              </a:xfrm>
              <a:custGeom>
                <a:avLst/>
                <a:gdLst/>
                <a:ahLst/>
                <a:cxnLst/>
                <a:rect l="l" t="t" r="r" b="b"/>
                <a:pathLst>
                  <a:path w="5" h="9" extrusionOk="0">
                    <a:moveTo>
                      <a:pt x="0" y="1"/>
                    </a:move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15"/>
              <p:cNvSpPr/>
              <p:nvPr/>
            </p:nvSpPr>
            <p:spPr>
              <a:xfrm>
                <a:off x="3844" y="1058"/>
                <a:ext cx="1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2"/>
                    </a:moveTo>
                    <a:lnTo>
                      <a:pt x="0" y="4"/>
                    </a:lnTo>
                    <a:lnTo>
                      <a:pt x="1" y="4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15"/>
              <p:cNvSpPr/>
              <p:nvPr/>
            </p:nvSpPr>
            <p:spPr>
              <a:xfrm>
                <a:off x="3759" y="982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0" y="1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15"/>
              <p:cNvSpPr/>
              <p:nvPr/>
            </p:nvSpPr>
            <p:spPr>
              <a:xfrm>
                <a:off x="3745" y="897"/>
                <a:ext cx="2" cy="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1" name="Google Shape;1611;p15"/>
              <p:cNvSpPr/>
              <p:nvPr/>
            </p:nvSpPr>
            <p:spPr>
              <a:xfrm>
                <a:off x="3745" y="856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0" y="2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2" name="Google Shape;1612;p15"/>
              <p:cNvSpPr/>
              <p:nvPr/>
            </p:nvSpPr>
            <p:spPr>
              <a:xfrm>
                <a:off x="3659" y="877"/>
                <a:ext cx="17" cy="4"/>
              </a:xfrm>
              <a:custGeom>
                <a:avLst/>
                <a:gdLst/>
                <a:ahLst/>
                <a:cxnLst/>
                <a:rect l="l" t="t" r="r" b="b"/>
                <a:pathLst>
                  <a:path w="17" h="4" extrusionOk="0">
                    <a:moveTo>
                      <a:pt x="2" y="3"/>
                    </a:moveTo>
                    <a:lnTo>
                      <a:pt x="8" y="4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7" y="1"/>
                    </a:lnTo>
                    <a:lnTo>
                      <a:pt x="16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3" name="Google Shape;1613;p15"/>
              <p:cNvSpPr/>
              <p:nvPr/>
            </p:nvSpPr>
            <p:spPr>
              <a:xfrm>
                <a:off x="3496" y="830"/>
                <a:ext cx="32" cy="21"/>
              </a:xfrm>
              <a:custGeom>
                <a:avLst/>
                <a:gdLst/>
                <a:ahLst/>
                <a:cxnLst/>
                <a:rect l="l" t="t" r="r" b="b"/>
                <a:pathLst>
                  <a:path w="32" h="21" extrusionOk="0">
                    <a:moveTo>
                      <a:pt x="5" y="18"/>
                    </a:moveTo>
                    <a:lnTo>
                      <a:pt x="7" y="21"/>
                    </a:lnTo>
                    <a:lnTo>
                      <a:pt x="7" y="21"/>
                    </a:lnTo>
                    <a:lnTo>
                      <a:pt x="8" y="20"/>
                    </a:lnTo>
                    <a:lnTo>
                      <a:pt x="10" y="20"/>
                    </a:lnTo>
                    <a:lnTo>
                      <a:pt x="13" y="18"/>
                    </a:lnTo>
                    <a:lnTo>
                      <a:pt x="15" y="15"/>
                    </a:lnTo>
                    <a:lnTo>
                      <a:pt x="24" y="8"/>
                    </a:lnTo>
                    <a:lnTo>
                      <a:pt x="27" y="7"/>
                    </a:lnTo>
                    <a:lnTo>
                      <a:pt x="32" y="4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6" y="2"/>
                    </a:lnTo>
                    <a:lnTo>
                      <a:pt x="23" y="2"/>
                    </a:lnTo>
                    <a:lnTo>
                      <a:pt x="20" y="4"/>
                    </a:lnTo>
                    <a:lnTo>
                      <a:pt x="15" y="7"/>
                    </a:lnTo>
                    <a:lnTo>
                      <a:pt x="13" y="7"/>
                    </a:lnTo>
                    <a:lnTo>
                      <a:pt x="12" y="8"/>
                    </a:lnTo>
                    <a:lnTo>
                      <a:pt x="7" y="10"/>
                    </a:lnTo>
                    <a:lnTo>
                      <a:pt x="2" y="15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4" y="18"/>
                    </a:lnTo>
                    <a:lnTo>
                      <a:pt x="5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4" name="Google Shape;1614;p15"/>
              <p:cNvSpPr/>
              <p:nvPr/>
            </p:nvSpPr>
            <p:spPr>
              <a:xfrm>
                <a:off x="3624" y="1116"/>
                <a:ext cx="3" cy="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3" y="3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5" name="Google Shape;1615;p15"/>
              <p:cNvSpPr/>
              <p:nvPr/>
            </p:nvSpPr>
            <p:spPr>
              <a:xfrm>
                <a:off x="3487" y="827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6" name="Google Shape;1616;p15"/>
              <p:cNvSpPr/>
              <p:nvPr/>
            </p:nvSpPr>
            <p:spPr>
              <a:xfrm>
                <a:off x="3453" y="1137"/>
                <a:ext cx="1" cy="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7" name="Google Shape;1617;p15"/>
              <p:cNvSpPr/>
              <p:nvPr/>
            </p:nvSpPr>
            <p:spPr>
              <a:xfrm>
                <a:off x="3590" y="1070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4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8" name="Google Shape;1618;p15"/>
              <p:cNvSpPr/>
              <p:nvPr/>
            </p:nvSpPr>
            <p:spPr>
              <a:xfrm>
                <a:off x="3573" y="950"/>
                <a:ext cx="32" cy="35"/>
              </a:xfrm>
              <a:custGeom>
                <a:avLst/>
                <a:gdLst/>
                <a:ahLst/>
                <a:cxnLst/>
                <a:rect l="l" t="t" r="r" b="b"/>
                <a:pathLst>
                  <a:path w="32" h="35" extrusionOk="0">
                    <a:moveTo>
                      <a:pt x="9" y="35"/>
                    </a:moveTo>
                    <a:lnTo>
                      <a:pt x="11" y="35"/>
                    </a:lnTo>
                    <a:lnTo>
                      <a:pt x="9" y="32"/>
                    </a:lnTo>
                    <a:lnTo>
                      <a:pt x="13" y="32"/>
                    </a:lnTo>
                    <a:lnTo>
                      <a:pt x="14" y="32"/>
                    </a:lnTo>
                    <a:lnTo>
                      <a:pt x="17" y="27"/>
                    </a:lnTo>
                    <a:lnTo>
                      <a:pt x="21" y="26"/>
                    </a:lnTo>
                    <a:lnTo>
                      <a:pt x="25" y="21"/>
                    </a:lnTo>
                    <a:lnTo>
                      <a:pt x="27" y="21"/>
                    </a:lnTo>
                    <a:lnTo>
                      <a:pt x="30" y="18"/>
                    </a:lnTo>
                    <a:lnTo>
                      <a:pt x="30" y="16"/>
                    </a:lnTo>
                    <a:lnTo>
                      <a:pt x="32" y="14"/>
                    </a:lnTo>
                    <a:lnTo>
                      <a:pt x="32" y="13"/>
                    </a:lnTo>
                    <a:lnTo>
                      <a:pt x="30" y="11"/>
                    </a:lnTo>
                    <a:lnTo>
                      <a:pt x="30" y="10"/>
                    </a:lnTo>
                    <a:lnTo>
                      <a:pt x="30" y="8"/>
                    </a:lnTo>
                    <a:lnTo>
                      <a:pt x="29" y="3"/>
                    </a:lnTo>
                    <a:lnTo>
                      <a:pt x="25" y="3"/>
                    </a:lnTo>
                    <a:lnTo>
                      <a:pt x="24" y="5"/>
                    </a:lnTo>
                    <a:lnTo>
                      <a:pt x="22" y="3"/>
                    </a:lnTo>
                    <a:lnTo>
                      <a:pt x="21" y="3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5" y="14"/>
                    </a:lnTo>
                    <a:lnTo>
                      <a:pt x="5" y="18"/>
                    </a:lnTo>
                    <a:lnTo>
                      <a:pt x="6" y="21"/>
                    </a:lnTo>
                    <a:lnTo>
                      <a:pt x="5" y="22"/>
                    </a:lnTo>
                    <a:lnTo>
                      <a:pt x="5" y="24"/>
                    </a:lnTo>
                    <a:lnTo>
                      <a:pt x="6" y="27"/>
                    </a:lnTo>
                    <a:lnTo>
                      <a:pt x="8" y="33"/>
                    </a:lnTo>
                    <a:lnTo>
                      <a:pt x="9" y="3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9" name="Google Shape;1619;p15"/>
              <p:cNvSpPr/>
              <p:nvPr/>
            </p:nvSpPr>
            <p:spPr>
              <a:xfrm>
                <a:off x="3565" y="950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2" y="2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0" name="Google Shape;1620;p15"/>
              <p:cNvSpPr/>
              <p:nvPr/>
            </p:nvSpPr>
            <p:spPr>
              <a:xfrm>
                <a:off x="3458" y="1145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2" y="0"/>
                    </a:moveTo>
                    <a:lnTo>
                      <a:pt x="2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1" name="Google Shape;1621;p15"/>
              <p:cNvSpPr/>
              <p:nvPr/>
            </p:nvSpPr>
            <p:spPr>
              <a:xfrm>
                <a:off x="3458" y="1124"/>
                <a:ext cx="3" cy="0"/>
              </a:xfrm>
              <a:custGeom>
                <a:avLst/>
                <a:gdLst/>
                <a:ahLst/>
                <a:cxnLst/>
                <a:rect l="l" t="t" r="r" b="b"/>
                <a:pathLst>
                  <a:path w="3" h="120000" extrusionOk="0">
                    <a:moveTo>
                      <a:pt x="3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2" name="Google Shape;1622;p15"/>
            <p:cNvGrpSpPr/>
            <p:nvPr/>
          </p:nvGrpSpPr>
          <p:grpSpPr>
            <a:xfrm>
              <a:off x="2967" y="639"/>
              <a:ext cx="1273" cy="2665"/>
              <a:chOff x="2967" y="639"/>
              <a:chExt cx="1273" cy="2665"/>
            </a:xfrm>
          </p:grpSpPr>
          <p:sp>
            <p:nvSpPr>
              <p:cNvPr id="1623" name="Google Shape;1623;p15"/>
              <p:cNvSpPr/>
              <p:nvPr/>
            </p:nvSpPr>
            <p:spPr>
              <a:xfrm>
                <a:off x="3449" y="1127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4" name="Google Shape;1624;p15"/>
              <p:cNvSpPr/>
              <p:nvPr/>
            </p:nvSpPr>
            <p:spPr>
              <a:xfrm>
                <a:off x="3453" y="1153"/>
                <a:ext cx="5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4" y="3"/>
                    </a:moveTo>
                    <a:lnTo>
                      <a:pt x="4" y="1"/>
                    </a:lnTo>
                    <a:lnTo>
                      <a:pt x="4" y="0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5" y="8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15"/>
              <p:cNvSpPr/>
              <p:nvPr/>
            </p:nvSpPr>
            <p:spPr>
              <a:xfrm>
                <a:off x="3450" y="1137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3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15"/>
              <p:cNvSpPr/>
              <p:nvPr/>
            </p:nvSpPr>
            <p:spPr>
              <a:xfrm>
                <a:off x="3708" y="918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7" name="Google Shape;1627;p15"/>
              <p:cNvSpPr/>
              <p:nvPr/>
            </p:nvSpPr>
            <p:spPr>
              <a:xfrm>
                <a:off x="2967" y="977"/>
                <a:ext cx="1020" cy="796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96" extrusionOk="0">
                    <a:moveTo>
                      <a:pt x="493" y="649"/>
                    </a:moveTo>
                    <a:lnTo>
                      <a:pt x="496" y="649"/>
                    </a:lnTo>
                    <a:lnTo>
                      <a:pt x="499" y="651"/>
                    </a:lnTo>
                    <a:lnTo>
                      <a:pt x="499" y="652"/>
                    </a:lnTo>
                    <a:lnTo>
                      <a:pt x="501" y="654"/>
                    </a:lnTo>
                    <a:lnTo>
                      <a:pt x="502" y="656"/>
                    </a:lnTo>
                    <a:lnTo>
                      <a:pt x="504" y="656"/>
                    </a:lnTo>
                    <a:lnTo>
                      <a:pt x="505" y="657"/>
                    </a:lnTo>
                    <a:lnTo>
                      <a:pt x="509" y="657"/>
                    </a:lnTo>
                    <a:lnTo>
                      <a:pt x="509" y="659"/>
                    </a:lnTo>
                    <a:lnTo>
                      <a:pt x="510" y="659"/>
                    </a:lnTo>
                    <a:lnTo>
                      <a:pt x="513" y="659"/>
                    </a:lnTo>
                    <a:lnTo>
                      <a:pt x="515" y="659"/>
                    </a:lnTo>
                    <a:lnTo>
                      <a:pt x="518" y="659"/>
                    </a:lnTo>
                    <a:lnTo>
                      <a:pt x="521" y="662"/>
                    </a:lnTo>
                    <a:lnTo>
                      <a:pt x="523" y="662"/>
                    </a:lnTo>
                    <a:lnTo>
                      <a:pt x="525" y="665"/>
                    </a:lnTo>
                    <a:lnTo>
                      <a:pt x="529" y="667"/>
                    </a:lnTo>
                    <a:lnTo>
                      <a:pt x="533" y="667"/>
                    </a:lnTo>
                    <a:lnTo>
                      <a:pt x="534" y="668"/>
                    </a:lnTo>
                    <a:lnTo>
                      <a:pt x="536" y="670"/>
                    </a:lnTo>
                    <a:lnTo>
                      <a:pt x="541" y="670"/>
                    </a:lnTo>
                    <a:lnTo>
                      <a:pt x="544" y="668"/>
                    </a:lnTo>
                    <a:lnTo>
                      <a:pt x="544" y="670"/>
                    </a:lnTo>
                    <a:lnTo>
                      <a:pt x="545" y="672"/>
                    </a:lnTo>
                    <a:lnTo>
                      <a:pt x="552" y="673"/>
                    </a:lnTo>
                    <a:lnTo>
                      <a:pt x="553" y="673"/>
                    </a:lnTo>
                    <a:lnTo>
                      <a:pt x="556" y="675"/>
                    </a:lnTo>
                    <a:lnTo>
                      <a:pt x="560" y="676"/>
                    </a:lnTo>
                    <a:lnTo>
                      <a:pt x="615" y="702"/>
                    </a:lnTo>
                    <a:lnTo>
                      <a:pt x="619" y="707"/>
                    </a:lnTo>
                    <a:lnTo>
                      <a:pt x="628" y="713"/>
                    </a:lnTo>
                    <a:lnTo>
                      <a:pt x="636" y="756"/>
                    </a:lnTo>
                    <a:lnTo>
                      <a:pt x="636" y="775"/>
                    </a:lnTo>
                    <a:lnTo>
                      <a:pt x="635" y="778"/>
                    </a:lnTo>
                    <a:lnTo>
                      <a:pt x="633" y="782"/>
                    </a:lnTo>
                    <a:lnTo>
                      <a:pt x="630" y="785"/>
                    </a:lnTo>
                    <a:lnTo>
                      <a:pt x="625" y="788"/>
                    </a:lnTo>
                    <a:lnTo>
                      <a:pt x="622" y="791"/>
                    </a:lnTo>
                    <a:lnTo>
                      <a:pt x="625" y="796"/>
                    </a:lnTo>
                    <a:lnTo>
                      <a:pt x="673" y="782"/>
                    </a:lnTo>
                    <a:lnTo>
                      <a:pt x="679" y="780"/>
                    </a:lnTo>
                    <a:lnTo>
                      <a:pt x="681" y="774"/>
                    </a:lnTo>
                    <a:lnTo>
                      <a:pt x="706" y="766"/>
                    </a:lnTo>
                    <a:lnTo>
                      <a:pt x="719" y="758"/>
                    </a:lnTo>
                    <a:lnTo>
                      <a:pt x="721" y="754"/>
                    </a:lnTo>
                    <a:lnTo>
                      <a:pt x="725" y="754"/>
                    </a:lnTo>
                    <a:lnTo>
                      <a:pt x="732" y="748"/>
                    </a:lnTo>
                    <a:lnTo>
                      <a:pt x="733" y="746"/>
                    </a:lnTo>
                    <a:lnTo>
                      <a:pt x="737" y="745"/>
                    </a:lnTo>
                    <a:lnTo>
                      <a:pt x="740" y="742"/>
                    </a:lnTo>
                    <a:lnTo>
                      <a:pt x="744" y="742"/>
                    </a:lnTo>
                    <a:lnTo>
                      <a:pt x="786" y="742"/>
                    </a:lnTo>
                    <a:lnTo>
                      <a:pt x="789" y="739"/>
                    </a:lnTo>
                    <a:lnTo>
                      <a:pt x="789" y="739"/>
                    </a:lnTo>
                    <a:lnTo>
                      <a:pt x="791" y="739"/>
                    </a:lnTo>
                    <a:lnTo>
                      <a:pt x="792" y="739"/>
                    </a:lnTo>
                    <a:lnTo>
                      <a:pt x="795" y="739"/>
                    </a:lnTo>
                    <a:lnTo>
                      <a:pt x="797" y="737"/>
                    </a:lnTo>
                    <a:lnTo>
                      <a:pt x="797" y="735"/>
                    </a:lnTo>
                    <a:lnTo>
                      <a:pt x="802" y="731"/>
                    </a:lnTo>
                    <a:lnTo>
                      <a:pt x="803" y="731"/>
                    </a:lnTo>
                    <a:lnTo>
                      <a:pt x="808" y="726"/>
                    </a:lnTo>
                    <a:lnTo>
                      <a:pt x="808" y="723"/>
                    </a:lnTo>
                    <a:lnTo>
                      <a:pt x="810" y="719"/>
                    </a:lnTo>
                    <a:lnTo>
                      <a:pt x="813" y="718"/>
                    </a:lnTo>
                    <a:lnTo>
                      <a:pt x="813" y="715"/>
                    </a:lnTo>
                    <a:lnTo>
                      <a:pt x="815" y="711"/>
                    </a:lnTo>
                    <a:lnTo>
                      <a:pt x="821" y="707"/>
                    </a:lnTo>
                    <a:lnTo>
                      <a:pt x="821" y="703"/>
                    </a:lnTo>
                    <a:lnTo>
                      <a:pt x="824" y="702"/>
                    </a:lnTo>
                    <a:lnTo>
                      <a:pt x="824" y="702"/>
                    </a:lnTo>
                    <a:lnTo>
                      <a:pt x="826" y="702"/>
                    </a:lnTo>
                    <a:lnTo>
                      <a:pt x="829" y="705"/>
                    </a:lnTo>
                    <a:lnTo>
                      <a:pt x="831" y="703"/>
                    </a:lnTo>
                    <a:lnTo>
                      <a:pt x="835" y="705"/>
                    </a:lnTo>
                    <a:lnTo>
                      <a:pt x="837" y="703"/>
                    </a:lnTo>
                    <a:lnTo>
                      <a:pt x="842" y="708"/>
                    </a:lnTo>
                    <a:lnTo>
                      <a:pt x="842" y="713"/>
                    </a:lnTo>
                    <a:lnTo>
                      <a:pt x="839" y="731"/>
                    </a:lnTo>
                    <a:lnTo>
                      <a:pt x="839" y="734"/>
                    </a:lnTo>
                    <a:lnTo>
                      <a:pt x="840" y="734"/>
                    </a:lnTo>
                    <a:lnTo>
                      <a:pt x="840" y="735"/>
                    </a:lnTo>
                    <a:lnTo>
                      <a:pt x="842" y="737"/>
                    </a:lnTo>
                    <a:lnTo>
                      <a:pt x="842" y="739"/>
                    </a:lnTo>
                    <a:lnTo>
                      <a:pt x="842" y="740"/>
                    </a:lnTo>
                    <a:lnTo>
                      <a:pt x="842" y="742"/>
                    </a:lnTo>
                    <a:lnTo>
                      <a:pt x="840" y="743"/>
                    </a:lnTo>
                    <a:lnTo>
                      <a:pt x="842" y="743"/>
                    </a:lnTo>
                    <a:lnTo>
                      <a:pt x="842" y="743"/>
                    </a:lnTo>
                    <a:lnTo>
                      <a:pt x="845" y="745"/>
                    </a:lnTo>
                    <a:lnTo>
                      <a:pt x="848" y="745"/>
                    </a:lnTo>
                    <a:lnTo>
                      <a:pt x="850" y="746"/>
                    </a:lnTo>
                    <a:lnTo>
                      <a:pt x="851" y="746"/>
                    </a:lnTo>
                    <a:lnTo>
                      <a:pt x="853" y="745"/>
                    </a:lnTo>
                    <a:lnTo>
                      <a:pt x="854" y="746"/>
                    </a:lnTo>
                    <a:lnTo>
                      <a:pt x="858" y="745"/>
                    </a:lnTo>
                    <a:lnTo>
                      <a:pt x="859" y="742"/>
                    </a:lnTo>
                    <a:lnTo>
                      <a:pt x="862" y="740"/>
                    </a:lnTo>
                    <a:lnTo>
                      <a:pt x="859" y="743"/>
                    </a:lnTo>
                    <a:lnTo>
                      <a:pt x="861" y="743"/>
                    </a:lnTo>
                    <a:lnTo>
                      <a:pt x="861" y="743"/>
                    </a:lnTo>
                    <a:lnTo>
                      <a:pt x="861" y="745"/>
                    </a:lnTo>
                    <a:lnTo>
                      <a:pt x="867" y="743"/>
                    </a:lnTo>
                    <a:lnTo>
                      <a:pt x="869" y="742"/>
                    </a:lnTo>
                    <a:lnTo>
                      <a:pt x="872" y="742"/>
                    </a:lnTo>
                    <a:lnTo>
                      <a:pt x="875" y="739"/>
                    </a:lnTo>
                    <a:lnTo>
                      <a:pt x="877" y="737"/>
                    </a:lnTo>
                    <a:lnTo>
                      <a:pt x="880" y="734"/>
                    </a:lnTo>
                    <a:lnTo>
                      <a:pt x="882" y="735"/>
                    </a:lnTo>
                    <a:lnTo>
                      <a:pt x="883" y="734"/>
                    </a:lnTo>
                    <a:lnTo>
                      <a:pt x="883" y="735"/>
                    </a:lnTo>
                    <a:lnTo>
                      <a:pt x="880" y="739"/>
                    </a:lnTo>
                    <a:lnTo>
                      <a:pt x="877" y="739"/>
                    </a:lnTo>
                    <a:lnTo>
                      <a:pt x="874" y="743"/>
                    </a:lnTo>
                    <a:lnTo>
                      <a:pt x="877" y="743"/>
                    </a:lnTo>
                    <a:lnTo>
                      <a:pt x="878" y="742"/>
                    </a:lnTo>
                    <a:lnTo>
                      <a:pt x="882" y="742"/>
                    </a:lnTo>
                    <a:lnTo>
                      <a:pt x="883" y="742"/>
                    </a:lnTo>
                    <a:lnTo>
                      <a:pt x="889" y="743"/>
                    </a:lnTo>
                    <a:lnTo>
                      <a:pt x="894" y="743"/>
                    </a:lnTo>
                    <a:lnTo>
                      <a:pt x="891" y="745"/>
                    </a:lnTo>
                    <a:lnTo>
                      <a:pt x="886" y="745"/>
                    </a:lnTo>
                    <a:lnTo>
                      <a:pt x="885" y="745"/>
                    </a:lnTo>
                    <a:lnTo>
                      <a:pt x="883" y="746"/>
                    </a:lnTo>
                    <a:lnTo>
                      <a:pt x="885" y="748"/>
                    </a:lnTo>
                    <a:lnTo>
                      <a:pt x="883" y="746"/>
                    </a:lnTo>
                    <a:lnTo>
                      <a:pt x="882" y="745"/>
                    </a:lnTo>
                    <a:lnTo>
                      <a:pt x="880" y="743"/>
                    </a:lnTo>
                    <a:lnTo>
                      <a:pt x="875" y="745"/>
                    </a:lnTo>
                    <a:lnTo>
                      <a:pt x="870" y="748"/>
                    </a:lnTo>
                    <a:lnTo>
                      <a:pt x="866" y="750"/>
                    </a:lnTo>
                    <a:lnTo>
                      <a:pt x="859" y="753"/>
                    </a:lnTo>
                    <a:lnTo>
                      <a:pt x="859" y="754"/>
                    </a:lnTo>
                    <a:lnTo>
                      <a:pt x="856" y="758"/>
                    </a:lnTo>
                    <a:lnTo>
                      <a:pt x="854" y="762"/>
                    </a:lnTo>
                    <a:lnTo>
                      <a:pt x="853" y="766"/>
                    </a:lnTo>
                    <a:lnTo>
                      <a:pt x="854" y="767"/>
                    </a:lnTo>
                    <a:lnTo>
                      <a:pt x="854" y="770"/>
                    </a:lnTo>
                    <a:lnTo>
                      <a:pt x="856" y="769"/>
                    </a:lnTo>
                    <a:lnTo>
                      <a:pt x="858" y="770"/>
                    </a:lnTo>
                    <a:lnTo>
                      <a:pt x="858" y="774"/>
                    </a:lnTo>
                    <a:lnTo>
                      <a:pt x="861" y="775"/>
                    </a:lnTo>
                    <a:lnTo>
                      <a:pt x="862" y="774"/>
                    </a:lnTo>
                    <a:lnTo>
                      <a:pt x="862" y="775"/>
                    </a:lnTo>
                    <a:lnTo>
                      <a:pt x="864" y="774"/>
                    </a:lnTo>
                    <a:lnTo>
                      <a:pt x="864" y="772"/>
                    </a:lnTo>
                    <a:lnTo>
                      <a:pt x="866" y="770"/>
                    </a:lnTo>
                    <a:lnTo>
                      <a:pt x="867" y="772"/>
                    </a:lnTo>
                    <a:lnTo>
                      <a:pt x="870" y="769"/>
                    </a:lnTo>
                    <a:lnTo>
                      <a:pt x="874" y="769"/>
                    </a:lnTo>
                    <a:lnTo>
                      <a:pt x="877" y="764"/>
                    </a:lnTo>
                    <a:lnTo>
                      <a:pt x="882" y="759"/>
                    </a:lnTo>
                    <a:lnTo>
                      <a:pt x="880" y="759"/>
                    </a:lnTo>
                    <a:lnTo>
                      <a:pt x="883" y="756"/>
                    </a:lnTo>
                    <a:lnTo>
                      <a:pt x="885" y="756"/>
                    </a:lnTo>
                    <a:lnTo>
                      <a:pt x="885" y="754"/>
                    </a:lnTo>
                    <a:lnTo>
                      <a:pt x="886" y="754"/>
                    </a:lnTo>
                    <a:lnTo>
                      <a:pt x="888" y="758"/>
                    </a:lnTo>
                    <a:lnTo>
                      <a:pt x="891" y="758"/>
                    </a:lnTo>
                    <a:lnTo>
                      <a:pt x="891" y="756"/>
                    </a:lnTo>
                    <a:lnTo>
                      <a:pt x="893" y="756"/>
                    </a:lnTo>
                    <a:lnTo>
                      <a:pt x="897" y="754"/>
                    </a:lnTo>
                    <a:lnTo>
                      <a:pt x="902" y="753"/>
                    </a:lnTo>
                    <a:lnTo>
                      <a:pt x="907" y="751"/>
                    </a:lnTo>
                    <a:lnTo>
                      <a:pt x="909" y="751"/>
                    </a:lnTo>
                    <a:lnTo>
                      <a:pt x="915" y="748"/>
                    </a:lnTo>
                    <a:lnTo>
                      <a:pt x="920" y="746"/>
                    </a:lnTo>
                    <a:lnTo>
                      <a:pt x="923" y="746"/>
                    </a:lnTo>
                    <a:lnTo>
                      <a:pt x="925" y="746"/>
                    </a:lnTo>
                    <a:lnTo>
                      <a:pt x="926" y="746"/>
                    </a:lnTo>
                    <a:lnTo>
                      <a:pt x="925" y="745"/>
                    </a:lnTo>
                    <a:lnTo>
                      <a:pt x="923" y="745"/>
                    </a:lnTo>
                    <a:lnTo>
                      <a:pt x="920" y="743"/>
                    </a:lnTo>
                    <a:lnTo>
                      <a:pt x="921" y="743"/>
                    </a:lnTo>
                    <a:lnTo>
                      <a:pt x="923" y="742"/>
                    </a:lnTo>
                    <a:lnTo>
                      <a:pt x="923" y="742"/>
                    </a:lnTo>
                    <a:lnTo>
                      <a:pt x="918" y="739"/>
                    </a:lnTo>
                    <a:lnTo>
                      <a:pt x="915" y="739"/>
                    </a:lnTo>
                    <a:lnTo>
                      <a:pt x="915" y="737"/>
                    </a:lnTo>
                    <a:lnTo>
                      <a:pt x="915" y="735"/>
                    </a:lnTo>
                    <a:lnTo>
                      <a:pt x="910" y="737"/>
                    </a:lnTo>
                    <a:lnTo>
                      <a:pt x="910" y="739"/>
                    </a:lnTo>
                    <a:lnTo>
                      <a:pt x="905" y="739"/>
                    </a:lnTo>
                    <a:lnTo>
                      <a:pt x="904" y="737"/>
                    </a:lnTo>
                    <a:lnTo>
                      <a:pt x="901" y="735"/>
                    </a:lnTo>
                    <a:lnTo>
                      <a:pt x="899" y="735"/>
                    </a:lnTo>
                    <a:lnTo>
                      <a:pt x="896" y="735"/>
                    </a:lnTo>
                    <a:lnTo>
                      <a:pt x="893" y="735"/>
                    </a:lnTo>
                    <a:lnTo>
                      <a:pt x="888" y="732"/>
                    </a:lnTo>
                    <a:lnTo>
                      <a:pt x="891" y="731"/>
                    </a:lnTo>
                    <a:lnTo>
                      <a:pt x="893" y="729"/>
                    </a:lnTo>
                    <a:lnTo>
                      <a:pt x="888" y="729"/>
                    </a:lnTo>
                    <a:lnTo>
                      <a:pt x="886" y="727"/>
                    </a:lnTo>
                    <a:lnTo>
                      <a:pt x="885" y="727"/>
                    </a:lnTo>
                    <a:lnTo>
                      <a:pt x="883" y="724"/>
                    </a:lnTo>
                    <a:lnTo>
                      <a:pt x="882" y="723"/>
                    </a:lnTo>
                    <a:lnTo>
                      <a:pt x="882" y="719"/>
                    </a:lnTo>
                    <a:lnTo>
                      <a:pt x="882" y="716"/>
                    </a:lnTo>
                    <a:lnTo>
                      <a:pt x="880" y="715"/>
                    </a:lnTo>
                    <a:lnTo>
                      <a:pt x="882" y="711"/>
                    </a:lnTo>
                    <a:lnTo>
                      <a:pt x="882" y="711"/>
                    </a:lnTo>
                    <a:lnTo>
                      <a:pt x="875" y="711"/>
                    </a:lnTo>
                    <a:lnTo>
                      <a:pt x="878" y="708"/>
                    </a:lnTo>
                    <a:lnTo>
                      <a:pt x="880" y="708"/>
                    </a:lnTo>
                    <a:lnTo>
                      <a:pt x="883" y="702"/>
                    </a:lnTo>
                    <a:lnTo>
                      <a:pt x="886" y="699"/>
                    </a:lnTo>
                    <a:lnTo>
                      <a:pt x="885" y="697"/>
                    </a:lnTo>
                    <a:lnTo>
                      <a:pt x="883" y="697"/>
                    </a:lnTo>
                    <a:lnTo>
                      <a:pt x="882" y="697"/>
                    </a:lnTo>
                    <a:lnTo>
                      <a:pt x="880" y="697"/>
                    </a:lnTo>
                    <a:lnTo>
                      <a:pt x="877" y="699"/>
                    </a:lnTo>
                    <a:lnTo>
                      <a:pt x="874" y="700"/>
                    </a:lnTo>
                    <a:lnTo>
                      <a:pt x="872" y="699"/>
                    </a:lnTo>
                    <a:lnTo>
                      <a:pt x="872" y="695"/>
                    </a:lnTo>
                    <a:lnTo>
                      <a:pt x="866" y="694"/>
                    </a:lnTo>
                    <a:lnTo>
                      <a:pt x="862" y="694"/>
                    </a:lnTo>
                    <a:lnTo>
                      <a:pt x="859" y="694"/>
                    </a:lnTo>
                    <a:lnTo>
                      <a:pt x="862" y="692"/>
                    </a:lnTo>
                    <a:lnTo>
                      <a:pt x="866" y="692"/>
                    </a:lnTo>
                    <a:lnTo>
                      <a:pt x="869" y="692"/>
                    </a:lnTo>
                    <a:lnTo>
                      <a:pt x="870" y="691"/>
                    </a:lnTo>
                    <a:lnTo>
                      <a:pt x="874" y="692"/>
                    </a:lnTo>
                    <a:lnTo>
                      <a:pt x="875" y="694"/>
                    </a:lnTo>
                    <a:lnTo>
                      <a:pt x="878" y="694"/>
                    </a:lnTo>
                    <a:lnTo>
                      <a:pt x="883" y="691"/>
                    </a:lnTo>
                    <a:lnTo>
                      <a:pt x="885" y="691"/>
                    </a:lnTo>
                    <a:lnTo>
                      <a:pt x="888" y="689"/>
                    </a:lnTo>
                    <a:lnTo>
                      <a:pt x="891" y="687"/>
                    </a:lnTo>
                    <a:lnTo>
                      <a:pt x="893" y="683"/>
                    </a:lnTo>
                    <a:lnTo>
                      <a:pt x="891" y="683"/>
                    </a:lnTo>
                    <a:lnTo>
                      <a:pt x="893" y="681"/>
                    </a:lnTo>
                    <a:lnTo>
                      <a:pt x="893" y="680"/>
                    </a:lnTo>
                    <a:lnTo>
                      <a:pt x="889" y="678"/>
                    </a:lnTo>
                    <a:lnTo>
                      <a:pt x="886" y="678"/>
                    </a:lnTo>
                    <a:lnTo>
                      <a:pt x="888" y="678"/>
                    </a:lnTo>
                    <a:lnTo>
                      <a:pt x="886" y="676"/>
                    </a:lnTo>
                    <a:lnTo>
                      <a:pt x="891" y="678"/>
                    </a:lnTo>
                    <a:lnTo>
                      <a:pt x="891" y="676"/>
                    </a:lnTo>
                    <a:lnTo>
                      <a:pt x="885" y="673"/>
                    </a:lnTo>
                    <a:lnTo>
                      <a:pt x="880" y="672"/>
                    </a:lnTo>
                    <a:lnTo>
                      <a:pt x="870" y="672"/>
                    </a:lnTo>
                    <a:lnTo>
                      <a:pt x="869" y="673"/>
                    </a:lnTo>
                    <a:lnTo>
                      <a:pt x="866" y="673"/>
                    </a:lnTo>
                    <a:lnTo>
                      <a:pt x="856" y="676"/>
                    </a:lnTo>
                    <a:lnTo>
                      <a:pt x="850" y="676"/>
                    </a:lnTo>
                    <a:lnTo>
                      <a:pt x="845" y="680"/>
                    </a:lnTo>
                    <a:lnTo>
                      <a:pt x="842" y="680"/>
                    </a:lnTo>
                    <a:lnTo>
                      <a:pt x="835" y="684"/>
                    </a:lnTo>
                    <a:lnTo>
                      <a:pt x="826" y="691"/>
                    </a:lnTo>
                    <a:lnTo>
                      <a:pt x="819" y="697"/>
                    </a:lnTo>
                    <a:lnTo>
                      <a:pt x="816" y="699"/>
                    </a:lnTo>
                    <a:lnTo>
                      <a:pt x="813" y="702"/>
                    </a:lnTo>
                    <a:lnTo>
                      <a:pt x="810" y="707"/>
                    </a:lnTo>
                    <a:lnTo>
                      <a:pt x="805" y="710"/>
                    </a:lnTo>
                    <a:lnTo>
                      <a:pt x="799" y="711"/>
                    </a:lnTo>
                    <a:lnTo>
                      <a:pt x="791" y="715"/>
                    </a:lnTo>
                    <a:lnTo>
                      <a:pt x="788" y="715"/>
                    </a:lnTo>
                    <a:lnTo>
                      <a:pt x="792" y="715"/>
                    </a:lnTo>
                    <a:lnTo>
                      <a:pt x="800" y="711"/>
                    </a:lnTo>
                    <a:lnTo>
                      <a:pt x="800" y="708"/>
                    </a:lnTo>
                    <a:lnTo>
                      <a:pt x="807" y="705"/>
                    </a:lnTo>
                    <a:lnTo>
                      <a:pt x="808" y="702"/>
                    </a:lnTo>
                    <a:lnTo>
                      <a:pt x="810" y="699"/>
                    </a:lnTo>
                    <a:lnTo>
                      <a:pt x="813" y="697"/>
                    </a:lnTo>
                    <a:lnTo>
                      <a:pt x="815" y="694"/>
                    </a:lnTo>
                    <a:lnTo>
                      <a:pt x="819" y="692"/>
                    </a:lnTo>
                    <a:lnTo>
                      <a:pt x="821" y="687"/>
                    </a:lnTo>
                    <a:lnTo>
                      <a:pt x="826" y="684"/>
                    </a:lnTo>
                    <a:lnTo>
                      <a:pt x="829" y="680"/>
                    </a:lnTo>
                    <a:lnTo>
                      <a:pt x="831" y="680"/>
                    </a:lnTo>
                    <a:lnTo>
                      <a:pt x="832" y="678"/>
                    </a:lnTo>
                    <a:lnTo>
                      <a:pt x="835" y="676"/>
                    </a:lnTo>
                    <a:lnTo>
                      <a:pt x="837" y="675"/>
                    </a:lnTo>
                    <a:lnTo>
                      <a:pt x="839" y="672"/>
                    </a:lnTo>
                    <a:lnTo>
                      <a:pt x="840" y="670"/>
                    </a:lnTo>
                    <a:lnTo>
                      <a:pt x="842" y="672"/>
                    </a:lnTo>
                    <a:lnTo>
                      <a:pt x="843" y="672"/>
                    </a:lnTo>
                    <a:lnTo>
                      <a:pt x="846" y="668"/>
                    </a:lnTo>
                    <a:lnTo>
                      <a:pt x="851" y="668"/>
                    </a:lnTo>
                    <a:lnTo>
                      <a:pt x="853" y="667"/>
                    </a:lnTo>
                    <a:lnTo>
                      <a:pt x="858" y="667"/>
                    </a:lnTo>
                    <a:lnTo>
                      <a:pt x="859" y="665"/>
                    </a:lnTo>
                    <a:lnTo>
                      <a:pt x="859" y="660"/>
                    </a:lnTo>
                    <a:lnTo>
                      <a:pt x="861" y="660"/>
                    </a:lnTo>
                    <a:lnTo>
                      <a:pt x="861" y="657"/>
                    </a:lnTo>
                    <a:lnTo>
                      <a:pt x="864" y="656"/>
                    </a:lnTo>
                    <a:lnTo>
                      <a:pt x="869" y="651"/>
                    </a:lnTo>
                    <a:lnTo>
                      <a:pt x="872" y="651"/>
                    </a:lnTo>
                    <a:lnTo>
                      <a:pt x="872" y="649"/>
                    </a:lnTo>
                    <a:lnTo>
                      <a:pt x="872" y="648"/>
                    </a:lnTo>
                    <a:lnTo>
                      <a:pt x="872" y="646"/>
                    </a:lnTo>
                    <a:lnTo>
                      <a:pt x="875" y="646"/>
                    </a:lnTo>
                    <a:lnTo>
                      <a:pt x="877" y="648"/>
                    </a:lnTo>
                    <a:lnTo>
                      <a:pt x="882" y="649"/>
                    </a:lnTo>
                    <a:lnTo>
                      <a:pt x="886" y="648"/>
                    </a:lnTo>
                    <a:lnTo>
                      <a:pt x="891" y="649"/>
                    </a:lnTo>
                    <a:lnTo>
                      <a:pt x="893" y="649"/>
                    </a:lnTo>
                    <a:lnTo>
                      <a:pt x="894" y="651"/>
                    </a:lnTo>
                    <a:lnTo>
                      <a:pt x="897" y="649"/>
                    </a:lnTo>
                    <a:lnTo>
                      <a:pt x="899" y="651"/>
                    </a:lnTo>
                    <a:lnTo>
                      <a:pt x="902" y="651"/>
                    </a:lnTo>
                    <a:lnTo>
                      <a:pt x="904" y="649"/>
                    </a:lnTo>
                    <a:lnTo>
                      <a:pt x="907" y="651"/>
                    </a:lnTo>
                    <a:lnTo>
                      <a:pt x="912" y="651"/>
                    </a:lnTo>
                    <a:lnTo>
                      <a:pt x="913" y="649"/>
                    </a:lnTo>
                    <a:lnTo>
                      <a:pt x="915" y="649"/>
                    </a:lnTo>
                    <a:lnTo>
                      <a:pt x="918" y="651"/>
                    </a:lnTo>
                    <a:lnTo>
                      <a:pt x="921" y="652"/>
                    </a:lnTo>
                    <a:lnTo>
                      <a:pt x="921" y="651"/>
                    </a:lnTo>
                    <a:lnTo>
                      <a:pt x="926" y="654"/>
                    </a:lnTo>
                    <a:lnTo>
                      <a:pt x="928" y="654"/>
                    </a:lnTo>
                    <a:lnTo>
                      <a:pt x="931" y="652"/>
                    </a:lnTo>
                    <a:lnTo>
                      <a:pt x="933" y="652"/>
                    </a:lnTo>
                    <a:lnTo>
                      <a:pt x="933" y="654"/>
                    </a:lnTo>
                    <a:lnTo>
                      <a:pt x="934" y="656"/>
                    </a:lnTo>
                    <a:lnTo>
                      <a:pt x="940" y="652"/>
                    </a:lnTo>
                    <a:lnTo>
                      <a:pt x="942" y="652"/>
                    </a:lnTo>
                    <a:lnTo>
                      <a:pt x="945" y="652"/>
                    </a:lnTo>
                    <a:lnTo>
                      <a:pt x="947" y="652"/>
                    </a:lnTo>
                    <a:lnTo>
                      <a:pt x="952" y="652"/>
                    </a:lnTo>
                    <a:lnTo>
                      <a:pt x="953" y="654"/>
                    </a:lnTo>
                    <a:lnTo>
                      <a:pt x="956" y="652"/>
                    </a:lnTo>
                    <a:lnTo>
                      <a:pt x="956" y="651"/>
                    </a:lnTo>
                    <a:lnTo>
                      <a:pt x="960" y="651"/>
                    </a:lnTo>
                    <a:lnTo>
                      <a:pt x="961" y="651"/>
                    </a:lnTo>
                    <a:lnTo>
                      <a:pt x="963" y="651"/>
                    </a:lnTo>
                    <a:lnTo>
                      <a:pt x="964" y="648"/>
                    </a:lnTo>
                    <a:lnTo>
                      <a:pt x="966" y="646"/>
                    </a:lnTo>
                    <a:lnTo>
                      <a:pt x="968" y="644"/>
                    </a:lnTo>
                    <a:lnTo>
                      <a:pt x="969" y="646"/>
                    </a:lnTo>
                    <a:lnTo>
                      <a:pt x="971" y="641"/>
                    </a:lnTo>
                    <a:lnTo>
                      <a:pt x="971" y="640"/>
                    </a:lnTo>
                    <a:lnTo>
                      <a:pt x="972" y="640"/>
                    </a:lnTo>
                    <a:lnTo>
                      <a:pt x="976" y="638"/>
                    </a:lnTo>
                    <a:lnTo>
                      <a:pt x="976" y="636"/>
                    </a:lnTo>
                    <a:lnTo>
                      <a:pt x="974" y="635"/>
                    </a:lnTo>
                    <a:lnTo>
                      <a:pt x="976" y="635"/>
                    </a:lnTo>
                    <a:lnTo>
                      <a:pt x="979" y="635"/>
                    </a:lnTo>
                    <a:lnTo>
                      <a:pt x="980" y="633"/>
                    </a:lnTo>
                    <a:lnTo>
                      <a:pt x="980" y="632"/>
                    </a:lnTo>
                    <a:lnTo>
                      <a:pt x="982" y="632"/>
                    </a:lnTo>
                    <a:lnTo>
                      <a:pt x="983" y="633"/>
                    </a:lnTo>
                    <a:lnTo>
                      <a:pt x="985" y="633"/>
                    </a:lnTo>
                    <a:lnTo>
                      <a:pt x="988" y="632"/>
                    </a:lnTo>
                    <a:lnTo>
                      <a:pt x="990" y="633"/>
                    </a:lnTo>
                    <a:lnTo>
                      <a:pt x="991" y="633"/>
                    </a:lnTo>
                    <a:lnTo>
                      <a:pt x="993" y="632"/>
                    </a:lnTo>
                    <a:lnTo>
                      <a:pt x="995" y="633"/>
                    </a:lnTo>
                    <a:lnTo>
                      <a:pt x="998" y="633"/>
                    </a:lnTo>
                    <a:lnTo>
                      <a:pt x="998" y="632"/>
                    </a:lnTo>
                    <a:lnTo>
                      <a:pt x="999" y="632"/>
                    </a:lnTo>
                    <a:lnTo>
                      <a:pt x="1003" y="628"/>
                    </a:lnTo>
                    <a:lnTo>
                      <a:pt x="1003" y="628"/>
                    </a:lnTo>
                    <a:lnTo>
                      <a:pt x="1006" y="627"/>
                    </a:lnTo>
                    <a:lnTo>
                      <a:pt x="1009" y="627"/>
                    </a:lnTo>
                    <a:lnTo>
                      <a:pt x="1012" y="624"/>
                    </a:lnTo>
                    <a:lnTo>
                      <a:pt x="1014" y="622"/>
                    </a:lnTo>
                    <a:lnTo>
                      <a:pt x="1015" y="622"/>
                    </a:lnTo>
                    <a:lnTo>
                      <a:pt x="1017" y="619"/>
                    </a:lnTo>
                    <a:lnTo>
                      <a:pt x="1017" y="616"/>
                    </a:lnTo>
                    <a:lnTo>
                      <a:pt x="1015" y="616"/>
                    </a:lnTo>
                    <a:lnTo>
                      <a:pt x="1014" y="616"/>
                    </a:lnTo>
                    <a:lnTo>
                      <a:pt x="1012" y="614"/>
                    </a:lnTo>
                    <a:lnTo>
                      <a:pt x="1014" y="614"/>
                    </a:lnTo>
                    <a:lnTo>
                      <a:pt x="1015" y="614"/>
                    </a:lnTo>
                    <a:lnTo>
                      <a:pt x="1017" y="614"/>
                    </a:lnTo>
                    <a:lnTo>
                      <a:pt x="1015" y="613"/>
                    </a:lnTo>
                    <a:lnTo>
                      <a:pt x="1014" y="613"/>
                    </a:lnTo>
                    <a:lnTo>
                      <a:pt x="1009" y="611"/>
                    </a:lnTo>
                    <a:lnTo>
                      <a:pt x="1007" y="608"/>
                    </a:lnTo>
                    <a:lnTo>
                      <a:pt x="1012" y="611"/>
                    </a:lnTo>
                    <a:lnTo>
                      <a:pt x="1014" y="609"/>
                    </a:lnTo>
                    <a:lnTo>
                      <a:pt x="1015" y="606"/>
                    </a:lnTo>
                    <a:lnTo>
                      <a:pt x="1017" y="606"/>
                    </a:lnTo>
                    <a:lnTo>
                      <a:pt x="1017" y="603"/>
                    </a:lnTo>
                    <a:lnTo>
                      <a:pt x="1014" y="603"/>
                    </a:lnTo>
                    <a:lnTo>
                      <a:pt x="1015" y="600"/>
                    </a:lnTo>
                    <a:lnTo>
                      <a:pt x="1019" y="601"/>
                    </a:lnTo>
                    <a:lnTo>
                      <a:pt x="1020" y="600"/>
                    </a:lnTo>
                    <a:lnTo>
                      <a:pt x="1020" y="597"/>
                    </a:lnTo>
                    <a:lnTo>
                      <a:pt x="1015" y="595"/>
                    </a:lnTo>
                    <a:lnTo>
                      <a:pt x="1015" y="593"/>
                    </a:lnTo>
                    <a:lnTo>
                      <a:pt x="1015" y="592"/>
                    </a:lnTo>
                    <a:lnTo>
                      <a:pt x="1019" y="593"/>
                    </a:lnTo>
                    <a:lnTo>
                      <a:pt x="1019" y="592"/>
                    </a:lnTo>
                    <a:lnTo>
                      <a:pt x="1014" y="590"/>
                    </a:lnTo>
                    <a:lnTo>
                      <a:pt x="1011" y="590"/>
                    </a:lnTo>
                    <a:lnTo>
                      <a:pt x="1011" y="589"/>
                    </a:lnTo>
                    <a:lnTo>
                      <a:pt x="1012" y="589"/>
                    </a:lnTo>
                    <a:lnTo>
                      <a:pt x="1012" y="587"/>
                    </a:lnTo>
                    <a:lnTo>
                      <a:pt x="1009" y="587"/>
                    </a:lnTo>
                    <a:lnTo>
                      <a:pt x="1004" y="589"/>
                    </a:lnTo>
                    <a:lnTo>
                      <a:pt x="1004" y="592"/>
                    </a:lnTo>
                    <a:lnTo>
                      <a:pt x="1003" y="593"/>
                    </a:lnTo>
                    <a:lnTo>
                      <a:pt x="1001" y="590"/>
                    </a:lnTo>
                    <a:lnTo>
                      <a:pt x="998" y="590"/>
                    </a:lnTo>
                    <a:lnTo>
                      <a:pt x="999" y="589"/>
                    </a:lnTo>
                    <a:lnTo>
                      <a:pt x="1001" y="589"/>
                    </a:lnTo>
                    <a:lnTo>
                      <a:pt x="1004" y="585"/>
                    </a:lnTo>
                    <a:lnTo>
                      <a:pt x="1004" y="582"/>
                    </a:lnTo>
                    <a:lnTo>
                      <a:pt x="1003" y="579"/>
                    </a:lnTo>
                    <a:lnTo>
                      <a:pt x="998" y="577"/>
                    </a:lnTo>
                    <a:lnTo>
                      <a:pt x="991" y="577"/>
                    </a:lnTo>
                    <a:lnTo>
                      <a:pt x="990" y="579"/>
                    </a:lnTo>
                    <a:lnTo>
                      <a:pt x="991" y="579"/>
                    </a:lnTo>
                    <a:lnTo>
                      <a:pt x="995" y="579"/>
                    </a:lnTo>
                    <a:lnTo>
                      <a:pt x="995" y="581"/>
                    </a:lnTo>
                    <a:lnTo>
                      <a:pt x="993" y="581"/>
                    </a:lnTo>
                    <a:lnTo>
                      <a:pt x="988" y="581"/>
                    </a:lnTo>
                    <a:lnTo>
                      <a:pt x="985" y="582"/>
                    </a:lnTo>
                    <a:lnTo>
                      <a:pt x="982" y="582"/>
                    </a:lnTo>
                    <a:lnTo>
                      <a:pt x="979" y="585"/>
                    </a:lnTo>
                    <a:lnTo>
                      <a:pt x="977" y="589"/>
                    </a:lnTo>
                    <a:lnTo>
                      <a:pt x="976" y="589"/>
                    </a:lnTo>
                    <a:lnTo>
                      <a:pt x="972" y="590"/>
                    </a:lnTo>
                    <a:lnTo>
                      <a:pt x="968" y="590"/>
                    </a:lnTo>
                    <a:lnTo>
                      <a:pt x="966" y="595"/>
                    </a:lnTo>
                    <a:lnTo>
                      <a:pt x="964" y="595"/>
                    </a:lnTo>
                    <a:lnTo>
                      <a:pt x="963" y="597"/>
                    </a:lnTo>
                    <a:lnTo>
                      <a:pt x="961" y="597"/>
                    </a:lnTo>
                    <a:lnTo>
                      <a:pt x="960" y="593"/>
                    </a:lnTo>
                    <a:lnTo>
                      <a:pt x="963" y="592"/>
                    </a:lnTo>
                    <a:lnTo>
                      <a:pt x="964" y="593"/>
                    </a:lnTo>
                    <a:lnTo>
                      <a:pt x="964" y="592"/>
                    </a:lnTo>
                    <a:lnTo>
                      <a:pt x="960" y="587"/>
                    </a:lnTo>
                    <a:lnTo>
                      <a:pt x="958" y="585"/>
                    </a:lnTo>
                    <a:lnTo>
                      <a:pt x="956" y="584"/>
                    </a:lnTo>
                    <a:lnTo>
                      <a:pt x="958" y="584"/>
                    </a:lnTo>
                    <a:lnTo>
                      <a:pt x="956" y="581"/>
                    </a:lnTo>
                    <a:lnTo>
                      <a:pt x="960" y="585"/>
                    </a:lnTo>
                    <a:lnTo>
                      <a:pt x="964" y="589"/>
                    </a:lnTo>
                    <a:lnTo>
                      <a:pt x="966" y="587"/>
                    </a:lnTo>
                    <a:lnTo>
                      <a:pt x="966" y="585"/>
                    </a:lnTo>
                    <a:lnTo>
                      <a:pt x="969" y="585"/>
                    </a:lnTo>
                    <a:lnTo>
                      <a:pt x="971" y="584"/>
                    </a:lnTo>
                    <a:lnTo>
                      <a:pt x="976" y="581"/>
                    </a:lnTo>
                    <a:lnTo>
                      <a:pt x="982" y="581"/>
                    </a:lnTo>
                    <a:lnTo>
                      <a:pt x="987" y="579"/>
                    </a:lnTo>
                    <a:lnTo>
                      <a:pt x="987" y="577"/>
                    </a:lnTo>
                    <a:lnTo>
                      <a:pt x="985" y="577"/>
                    </a:lnTo>
                    <a:lnTo>
                      <a:pt x="979" y="579"/>
                    </a:lnTo>
                    <a:lnTo>
                      <a:pt x="974" y="581"/>
                    </a:lnTo>
                    <a:lnTo>
                      <a:pt x="974" y="579"/>
                    </a:lnTo>
                    <a:lnTo>
                      <a:pt x="982" y="577"/>
                    </a:lnTo>
                    <a:lnTo>
                      <a:pt x="987" y="577"/>
                    </a:lnTo>
                    <a:lnTo>
                      <a:pt x="990" y="574"/>
                    </a:lnTo>
                    <a:lnTo>
                      <a:pt x="993" y="573"/>
                    </a:lnTo>
                    <a:lnTo>
                      <a:pt x="995" y="574"/>
                    </a:lnTo>
                    <a:lnTo>
                      <a:pt x="999" y="573"/>
                    </a:lnTo>
                    <a:lnTo>
                      <a:pt x="999" y="571"/>
                    </a:lnTo>
                    <a:lnTo>
                      <a:pt x="1004" y="571"/>
                    </a:lnTo>
                    <a:lnTo>
                      <a:pt x="1003" y="568"/>
                    </a:lnTo>
                    <a:lnTo>
                      <a:pt x="995" y="566"/>
                    </a:lnTo>
                    <a:lnTo>
                      <a:pt x="996" y="566"/>
                    </a:lnTo>
                    <a:lnTo>
                      <a:pt x="998" y="566"/>
                    </a:lnTo>
                    <a:lnTo>
                      <a:pt x="999" y="563"/>
                    </a:lnTo>
                    <a:lnTo>
                      <a:pt x="998" y="561"/>
                    </a:lnTo>
                    <a:lnTo>
                      <a:pt x="993" y="563"/>
                    </a:lnTo>
                    <a:lnTo>
                      <a:pt x="991" y="566"/>
                    </a:lnTo>
                    <a:lnTo>
                      <a:pt x="988" y="563"/>
                    </a:lnTo>
                    <a:lnTo>
                      <a:pt x="985" y="565"/>
                    </a:lnTo>
                    <a:lnTo>
                      <a:pt x="985" y="563"/>
                    </a:lnTo>
                    <a:lnTo>
                      <a:pt x="987" y="561"/>
                    </a:lnTo>
                    <a:lnTo>
                      <a:pt x="987" y="557"/>
                    </a:lnTo>
                    <a:lnTo>
                      <a:pt x="987" y="557"/>
                    </a:lnTo>
                    <a:lnTo>
                      <a:pt x="983" y="558"/>
                    </a:lnTo>
                    <a:lnTo>
                      <a:pt x="983" y="557"/>
                    </a:lnTo>
                    <a:lnTo>
                      <a:pt x="985" y="557"/>
                    </a:lnTo>
                    <a:lnTo>
                      <a:pt x="983" y="555"/>
                    </a:lnTo>
                    <a:lnTo>
                      <a:pt x="979" y="560"/>
                    </a:lnTo>
                    <a:lnTo>
                      <a:pt x="976" y="561"/>
                    </a:lnTo>
                    <a:lnTo>
                      <a:pt x="976" y="561"/>
                    </a:lnTo>
                    <a:lnTo>
                      <a:pt x="977" y="560"/>
                    </a:lnTo>
                    <a:lnTo>
                      <a:pt x="980" y="557"/>
                    </a:lnTo>
                    <a:lnTo>
                      <a:pt x="979" y="555"/>
                    </a:lnTo>
                    <a:lnTo>
                      <a:pt x="976" y="557"/>
                    </a:lnTo>
                    <a:lnTo>
                      <a:pt x="976" y="557"/>
                    </a:lnTo>
                    <a:lnTo>
                      <a:pt x="976" y="555"/>
                    </a:lnTo>
                    <a:lnTo>
                      <a:pt x="979" y="554"/>
                    </a:lnTo>
                    <a:lnTo>
                      <a:pt x="979" y="554"/>
                    </a:lnTo>
                    <a:lnTo>
                      <a:pt x="976" y="554"/>
                    </a:lnTo>
                    <a:lnTo>
                      <a:pt x="972" y="557"/>
                    </a:lnTo>
                    <a:lnTo>
                      <a:pt x="969" y="560"/>
                    </a:lnTo>
                    <a:lnTo>
                      <a:pt x="969" y="558"/>
                    </a:lnTo>
                    <a:lnTo>
                      <a:pt x="969" y="557"/>
                    </a:lnTo>
                    <a:lnTo>
                      <a:pt x="972" y="555"/>
                    </a:lnTo>
                    <a:lnTo>
                      <a:pt x="972" y="554"/>
                    </a:lnTo>
                    <a:lnTo>
                      <a:pt x="969" y="554"/>
                    </a:lnTo>
                    <a:lnTo>
                      <a:pt x="964" y="558"/>
                    </a:lnTo>
                    <a:lnTo>
                      <a:pt x="963" y="558"/>
                    </a:lnTo>
                    <a:lnTo>
                      <a:pt x="960" y="557"/>
                    </a:lnTo>
                    <a:lnTo>
                      <a:pt x="963" y="558"/>
                    </a:lnTo>
                    <a:lnTo>
                      <a:pt x="964" y="557"/>
                    </a:lnTo>
                    <a:lnTo>
                      <a:pt x="969" y="550"/>
                    </a:lnTo>
                    <a:lnTo>
                      <a:pt x="972" y="549"/>
                    </a:lnTo>
                    <a:lnTo>
                      <a:pt x="971" y="547"/>
                    </a:lnTo>
                    <a:lnTo>
                      <a:pt x="971" y="544"/>
                    </a:lnTo>
                    <a:lnTo>
                      <a:pt x="971" y="544"/>
                    </a:lnTo>
                    <a:lnTo>
                      <a:pt x="968" y="547"/>
                    </a:lnTo>
                    <a:lnTo>
                      <a:pt x="966" y="547"/>
                    </a:lnTo>
                    <a:lnTo>
                      <a:pt x="966" y="547"/>
                    </a:lnTo>
                    <a:lnTo>
                      <a:pt x="968" y="546"/>
                    </a:lnTo>
                    <a:lnTo>
                      <a:pt x="968" y="541"/>
                    </a:lnTo>
                    <a:lnTo>
                      <a:pt x="966" y="541"/>
                    </a:lnTo>
                    <a:lnTo>
                      <a:pt x="964" y="541"/>
                    </a:lnTo>
                    <a:lnTo>
                      <a:pt x="963" y="542"/>
                    </a:lnTo>
                    <a:lnTo>
                      <a:pt x="961" y="541"/>
                    </a:lnTo>
                    <a:lnTo>
                      <a:pt x="963" y="539"/>
                    </a:lnTo>
                    <a:lnTo>
                      <a:pt x="961" y="538"/>
                    </a:lnTo>
                    <a:lnTo>
                      <a:pt x="960" y="538"/>
                    </a:lnTo>
                    <a:lnTo>
                      <a:pt x="961" y="536"/>
                    </a:lnTo>
                    <a:lnTo>
                      <a:pt x="960" y="536"/>
                    </a:lnTo>
                    <a:lnTo>
                      <a:pt x="960" y="533"/>
                    </a:lnTo>
                    <a:lnTo>
                      <a:pt x="958" y="533"/>
                    </a:lnTo>
                    <a:lnTo>
                      <a:pt x="955" y="534"/>
                    </a:lnTo>
                    <a:lnTo>
                      <a:pt x="955" y="534"/>
                    </a:lnTo>
                    <a:lnTo>
                      <a:pt x="953" y="536"/>
                    </a:lnTo>
                    <a:lnTo>
                      <a:pt x="948" y="534"/>
                    </a:lnTo>
                    <a:lnTo>
                      <a:pt x="952" y="534"/>
                    </a:lnTo>
                    <a:lnTo>
                      <a:pt x="953" y="533"/>
                    </a:lnTo>
                    <a:lnTo>
                      <a:pt x="956" y="533"/>
                    </a:lnTo>
                    <a:lnTo>
                      <a:pt x="956" y="531"/>
                    </a:lnTo>
                    <a:lnTo>
                      <a:pt x="955" y="530"/>
                    </a:lnTo>
                    <a:lnTo>
                      <a:pt x="952" y="526"/>
                    </a:lnTo>
                    <a:lnTo>
                      <a:pt x="952" y="523"/>
                    </a:lnTo>
                    <a:lnTo>
                      <a:pt x="948" y="522"/>
                    </a:lnTo>
                    <a:lnTo>
                      <a:pt x="952" y="522"/>
                    </a:lnTo>
                    <a:lnTo>
                      <a:pt x="956" y="523"/>
                    </a:lnTo>
                    <a:lnTo>
                      <a:pt x="960" y="523"/>
                    </a:lnTo>
                    <a:lnTo>
                      <a:pt x="958" y="522"/>
                    </a:lnTo>
                    <a:lnTo>
                      <a:pt x="956" y="522"/>
                    </a:lnTo>
                    <a:lnTo>
                      <a:pt x="956" y="520"/>
                    </a:lnTo>
                    <a:lnTo>
                      <a:pt x="960" y="520"/>
                    </a:lnTo>
                    <a:lnTo>
                      <a:pt x="963" y="517"/>
                    </a:lnTo>
                    <a:lnTo>
                      <a:pt x="964" y="517"/>
                    </a:lnTo>
                    <a:lnTo>
                      <a:pt x="966" y="514"/>
                    </a:lnTo>
                    <a:lnTo>
                      <a:pt x="963" y="512"/>
                    </a:lnTo>
                    <a:lnTo>
                      <a:pt x="961" y="512"/>
                    </a:lnTo>
                    <a:lnTo>
                      <a:pt x="958" y="510"/>
                    </a:lnTo>
                    <a:lnTo>
                      <a:pt x="960" y="510"/>
                    </a:lnTo>
                    <a:lnTo>
                      <a:pt x="961" y="507"/>
                    </a:lnTo>
                    <a:lnTo>
                      <a:pt x="960" y="506"/>
                    </a:lnTo>
                    <a:lnTo>
                      <a:pt x="956" y="506"/>
                    </a:lnTo>
                    <a:lnTo>
                      <a:pt x="955" y="506"/>
                    </a:lnTo>
                    <a:lnTo>
                      <a:pt x="953" y="506"/>
                    </a:lnTo>
                    <a:lnTo>
                      <a:pt x="952" y="504"/>
                    </a:lnTo>
                    <a:lnTo>
                      <a:pt x="955" y="504"/>
                    </a:lnTo>
                    <a:lnTo>
                      <a:pt x="955" y="502"/>
                    </a:lnTo>
                    <a:lnTo>
                      <a:pt x="958" y="504"/>
                    </a:lnTo>
                    <a:lnTo>
                      <a:pt x="960" y="501"/>
                    </a:lnTo>
                    <a:lnTo>
                      <a:pt x="960" y="496"/>
                    </a:lnTo>
                    <a:lnTo>
                      <a:pt x="956" y="495"/>
                    </a:lnTo>
                    <a:lnTo>
                      <a:pt x="955" y="496"/>
                    </a:lnTo>
                    <a:lnTo>
                      <a:pt x="952" y="495"/>
                    </a:lnTo>
                    <a:lnTo>
                      <a:pt x="950" y="496"/>
                    </a:lnTo>
                    <a:lnTo>
                      <a:pt x="952" y="495"/>
                    </a:lnTo>
                    <a:lnTo>
                      <a:pt x="955" y="493"/>
                    </a:lnTo>
                    <a:lnTo>
                      <a:pt x="956" y="491"/>
                    </a:lnTo>
                    <a:lnTo>
                      <a:pt x="956" y="490"/>
                    </a:lnTo>
                    <a:lnTo>
                      <a:pt x="953" y="488"/>
                    </a:lnTo>
                    <a:lnTo>
                      <a:pt x="952" y="490"/>
                    </a:lnTo>
                    <a:lnTo>
                      <a:pt x="948" y="490"/>
                    </a:lnTo>
                    <a:lnTo>
                      <a:pt x="945" y="491"/>
                    </a:lnTo>
                    <a:lnTo>
                      <a:pt x="948" y="487"/>
                    </a:lnTo>
                    <a:lnTo>
                      <a:pt x="952" y="487"/>
                    </a:lnTo>
                    <a:lnTo>
                      <a:pt x="953" y="485"/>
                    </a:lnTo>
                    <a:lnTo>
                      <a:pt x="953" y="483"/>
                    </a:lnTo>
                    <a:lnTo>
                      <a:pt x="955" y="482"/>
                    </a:lnTo>
                    <a:lnTo>
                      <a:pt x="955" y="482"/>
                    </a:lnTo>
                    <a:lnTo>
                      <a:pt x="952" y="482"/>
                    </a:lnTo>
                    <a:lnTo>
                      <a:pt x="947" y="482"/>
                    </a:lnTo>
                    <a:lnTo>
                      <a:pt x="944" y="483"/>
                    </a:lnTo>
                    <a:lnTo>
                      <a:pt x="944" y="482"/>
                    </a:lnTo>
                    <a:lnTo>
                      <a:pt x="944" y="480"/>
                    </a:lnTo>
                    <a:lnTo>
                      <a:pt x="945" y="479"/>
                    </a:lnTo>
                    <a:lnTo>
                      <a:pt x="947" y="480"/>
                    </a:lnTo>
                    <a:lnTo>
                      <a:pt x="952" y="480"/>
                    </a:lnTo>
                    <a:lnTo>
                      <a:pt x="953" y="475"/>
                    </a:lnTo>
                    <a:lnTo>
                      <a:pt x="953" y="474"/>
                    </a:lnTo>
                    <a:lnTo>
                      <a:pt x="952" y="474"/>
                    </a:lnTo>
                    <a:lnTo>
                      <a:pt x="948" y="474"/>
                    </a:lnTo>
                    <a:lnTo>
                      <a:pt x="952" y="471"/>
                    </a:lnTo>
                    <a:lnTo>
                      <a:pt x="952" y="469"/>
                    </a:lnTo>
                    <a:lnTo>
                      <a:pt x="950" y="467"/>
                    </a:lnTo>
                    <a:lnTo>
                      <a:pt x="944" y="469"/>
                    </a:lnTo>
                    <a:lnTo>
                      <a:pt x="942" y="469"/>
                    </a:lnTo>
                    <a:lnTo>
                      <a:pt x="944" y="466"/>
                    </a:lnTo>
                    <a:lnTo>
                      <a:pt x="945" y="467"/>
                    </a:lnTo>
                    <a:lnTo>
                      <a:pt x="948" y="466"/>
                    </a:lnTo>
                    <a:lnTo>
                      <a:pt x="950" y="463"/>
                    </a:lnTo>
                    <a:lnTo>
                      <a:pt x="948" y="461"/>
                    </a:lnTo>
                    <a:lnTo>
                      <a:pt x="948" y="459"/>
                    </a:lnTo>
                    <a:lnTo>
                      <a:pt x="947" y="461"/>
                    </a:lnTo>
                    <a:lnTo>
                      <a:pt x="945" y="461"/>
                    </a:lnTo>
                    <a:lnTo>
                      <a:pt x="945" y="459"/>
                    </a:lnTo>
                    <a:lnTo>
                      <a:pt x="942" y="458"/>
                    </a:lnTo>
                    <a:lnTo>
                      <a:pt x="945" y="458"/>
                    </a:lnTo>
                    <a:lnTo>
                      <a:pt x="947" y="459"/>
                    </a:lnTo>
                    <a:lnTo>
                      <a:pt x="947" y="458"/>
                    </a:lnTo>
                    <a:lnTo>
                      <a:pt x="947" y="455"/>
                    </a:lnTo>
                    <a:lnTo>
                      <a:pt x="944" y="451"/>
                    </a:lnTo>
                    <a:lnTo>
                      <a:pt x="944" y="448"/>
                    </a:lnTo>
                    <a:lnTo>
                      <a:pt x="945" y="448"/>
                    </a:lnTo>
                    <a:lnTo>
                      <a:pt x="945" y="445"/>
                    </a:lnTo>
                    <a:lnTo>
                      <a:pt x="944" y="445"/>
                    </a:lnTo>
                    <a:lnTo>
                      <a:pt x="944" y="443"/>
                    </a:lnTo>
                    <a:lnTo>
                      <a:pt x="945" y="442"/>
                    </a:lnTo>
                    <a:lnTo>
                      <a:pt x="944" y="442"/>
                    </a:lnTo>
                    <a:lnTo>
                      <a:pt x="942" y="442"/>
                    </a:lnTo>
                    <a:lnTo>
                      <a:pt x="942" y="440"/>
                    </a:lnTo>
                    <a:lnTo>
                      <a:pt x="944" y="440"/>
                    </a:lnTo>
                    <a:lnTo>
                      <a:pt x="945" y="439"/>
                    </a:lnTo>
                    <a:lnTo>
                      <a:pt x="944" y="437"/>
                    </a:lnTo>
                    <a:lnTo>
                      <a:pt x="944" y="435"/>
                    </a:lnTo>
                    <a:lnTo>
                      <a:pt x="945" y="434"/>
                    </a:lnTo>
                    <a:lnTo>
                      <a:pt x="944" y="432"/>
                    </a:lnTo>
                    <a:lnTo>
                      <a:pt x="942" y="434"/>
                    </a:lnTo>
                    <a:lnTo>
                      <a:pt x="944" y="432"/>
                    </a:lnTo>
                    <a:lnTo>
                      <a:pt x="942" y="431"/>
                    </a:lnTo>
                    <a:lnTo>
                      <a:pt x="940" y="431"/>
                    </a:lnTo>
                    <a:lnTo>
                      <a:pt x="937" y="434"/>
                    </a:lnTo>
                    <a:lnTo>
                      <a:pt x="939" y="437"/>
                    </a:lnTo>
                    <a:lnTo>
                      <a:pt x="937" y="439"/>
                    </a:lnTo>
                    <a:lnTo>
                      <a:pt x="934" y="442"/>
                    </a:lnTo>
                    <a:lnTo>
                      <a:pt x="934" y="445"/>
                    </a:lnTo>
                    <a:lnTo>
                      <a:pt x="933" y="445"/>
                    </a:lnTo>
                    <a:lnTo>
                      <a:pt x="933" y="448"/>
                    </a:lnTo>
                    <a:lnTo>
                      <a:pt x="931" y="447"/>
                    </a:lnTo>
                    <a:lnTo>
                      <a:pt x="929" y="447"/>
                    </a:lnTo>
                    <a:lnTo>
                      <a:pt x="928" y="451"/>
                    </a:lnTo>
                    <a:lnTo>
                      <a:pt x="928" y="453"/>
                    </a:lnTo>
                    <a:lnTo>
                      <a:pt x="929" y="453"/>
                    </a:lnTo>
                    <a:lnTo>
                      <a:pt x="931" y="455"/>
                    </a:lnTo>
                    <a:lnTo>
                      <a:pt x="931" y="458"/>
                    </a:lnTo>
                    <a:lnTo>
                      <a:pt x="928" y="455"/>
                    </a:lnTo>
                    <a:lnTo>
                      <a:pt x="926" y="455"/>
                    </a:lnTo>
                    <a:lnTo>
                      <a:pt x="926" y="456"/>
                    </a:lnTo>
                    <a:lnTo>
                      <a:pt x="925" y="459"/>
                    </a:lnTo>
                    <a:lnTo>
                      <a:pt x="921" y="461"/>
                    </a:lnTo>
                    <a:lnTo>
                      <a:pt x="921" y="464"/>
                    </a:lnTo>
                    <a:lnTo>
                      <a:pt x="920" y="464"/>
                    </a:lnTo>
                    <a:lnTo>
                      <a:pt x="917" y="467"/>
                    </a:lnTo>
                    <a:lnTo>
                      <a:pt x="918" y="469"/>
                    </a:lnTo>
                    <a:lnTo>
                      <a:pt x="917" y="469"/>
                    </a:lnTo>
                    <a:lnTo>
                      <a:pt x="917" y="474"/>
                    </a:lnTo>
                    <a:lnTo>
                      <a:pt x="915" y="477"/>
                    </a:lnTo>
                    <a:lnTo>
                      <a:pt x="915" y="474"/>
                    </a:lnTo>
                    <a:lnTo>
                      <a:pt x="915" y="471"/>
                    </a:lnTo>
                    <a:lnTo>
                      <a:pt x="913" y="469"/>
                    </a:lnTo>
                    <a:lnTo>
                      <a:pt x="909" y="471"/>
                    </a:lnTo>
                    <a:lnTo>
                      <a:pt x="907" y="474"/>
                    </a:lnTo>
                    <a:lnTo>
                      <a:pt x="907" y="477"/>
                    </a:lnTo>
                    <a:lnTo>
                      <a:pt x="904" y="477"/>
                    </a:lnTo>
                    <a:lnTo>
                      <a:pt x="902" y="479"/>
                    </a:lnTo>
                    <a:lnTo>
                      <a:pt x="902" y="477"/>
                    </a:lnTo>
                    <a:lnTo>
                      <a:pt x="901" y="477"/>
                    </a:lnTo>
                    <a:lnTo>
                      <a:pt x="897" y="479"/>
                    </a:lnTo>
                    <a:lnTo>
                      <a:pt x="896" y="479"/>
                    </a:lnTo>
                    <a:lnTo>
                      <a:pt x="893" y="482"/>
                    </a:lnTo>
                    <a:lnTo>
                      <a:pt x="893" y="485"/>
                    </a:lnTo>
                    <a:lnTo>
                      <a:pt x="889" y="488"/>
                    </a:lnTo>
                    <a:lnTo>
                      <a:pt x="889" y="485"/>
                    </a:lnTo>
                    <a:lnTo>
                      <a:pt x="889" y="483"/>
                    </a:lnTo>
                    <a:lnTo>
                      <a:pt x="891" y="482"/>
                    </a:lnTo>
                    <a:lnTo>
                      <a:pt x="891" y="477"/>
                    </a:lnTo>
                    <a:lnTo>
                      <a:pt x="891" y="474"/>
                    </a:lnTo>
                    <a:lnTo>
                      <a:pt x="889" y="474"/>
                    </a:lnTo>
                    <a:lnTo>
                      <a:pt x="886" y="477"/>
                    </a:lnTo>
                    <a:lnTo>
                      <a:pt x="883" y="485"/>
                    </a:lnTo>
                    <a:lnTo>
                      <a:pt x="880" y="487"/>
                    </a:lnTo>
                    <a:lnTo>
                      <a:pt x="882" y="483"/>
                    </a:lnTo>
                    <a:lnTo>
                      <a:pt x="883" y="480"/>
                    </a:lnTo>
                    <a:lnTo>
                      <a:pt x="885" y="475"/>
                    </a:lnTo>
                    <a:lnTo>
                      <a:pt x="885" y="472"/>
                    </a:lnTo>
                    <a:lnTo>
                      <a:pt x="886" y="469"/>
                    </a:lnTo>
                    <a:lnTo>
                      <a:pt x="885" y="467"/>
                    </a:lnTo>
                    <a:lnTo>
                      <a:pt x="882" y="464"/>
                    </a:lnTo>
                    <a:lnTo>
                      <a:pt x="878" y="464"/>
                    </a:lnTo>
                    <a:lnTo>
                      <a:pt x="880" y="467"/>
                    </a:lnTo>
                    <a:lnTo>
                      <a:pt x="878" y="467"/>
                    </a:lnTo>
                    <a:lnTo>
                      <a:pt x="877" y="466"/>
                    </a:lnTo>
                    <a:lnTo>
                      <a:pt x="874" y="461"/>
                    </a:lnTo>
                    <a:lnTo>
                      <a:pt x="878" y="463"/>
                    </a:lnTo>
                    <a:lnTo>
                      <a:pt x="880" y="463"/>
                    </a:lnTo>
                    <a:lnTo>
                      <a:pt x="877" y="461"/>
                    </a:lnTo>
                    <a:lnTo>
                      <a:pt x="874" y="456"/>
                    </a:lnTo>
                    <a:lnTo>
                      <a:pt x="874" y="456"/>
                    </a:lnTo>
                    <a:lnTo>
                      <a:pt x="875" y="451"/>
                    </a:lnTo>
                    <a:lnTo>
                      <a:pt x="877" y="450"/>
                    </a:lnTo>
                    <a:lnTo>
                      <a:pt x="878" y="447"/>
                    </a:lnTo>
                    <a:lnTo>
                      <a:pt x="878" y="442"/>
                    </a:lnTo>
                    <a:lnTo>
                      <a:pt x="875" y="439"/>
                    </a:lnTo>
                    <a:lnTo>
                      <a:pt x="870" y="437"/>
                    </a:lnTo>
                    <a:lnTo>
                      <a:pt x="864" y="434"/>
                    </a:lnTo>
                    <a:lnTo>
                      <a:pt x="870" y="437"/>
                    </a:lnTo>
                    <a:lnTo>
                      <a:pt x="877" y="437"/>
                    </a:lnTo>
                    <a:lnTo>
                      <a:pt x="878" y="432"/>
                    </a:lnTo>
                    <a:lnTo>
                      <a:pt x="878" y="431"/>
                    </a:lnTo>
                    <a:lnTo>
                      <a:pt x="880" y="435"/>
                    </a:lnTo>
                    <a:lnTo>
                      <a:pt x="880" y="432"/>
                    </a:lnTo>
                    <a:lnTo>
                      <a:pt x="880" y="426"/>
                    </a:lnTo>
                    <a:lnTo>
                      <a:pt x="883" y="421"/>
                    </a:lnTo>
                    <a:lnTo>
                      <a:pt x="886" y="421"/>
                    </a:lnTo>
                    <a:lnTo>
                      <a:pt x="886" y="416"/>
                    </a:lnTo>
                    <a:lnTo>
                      <a:pt x="886" y="412"/>
                    </a:lnTo>
                    <a:lnTo>
                      <a:pt x="885" y="412"/>
                    </a:lnTo>
                    <a:lnTo>
                      <a:pt x="885" y="416"/>
                    </a:lnTo>
                    <a:lnTo>
                      <a:pt x="882" y="418"/>
                    </a:lnTo>
                    <a:lnTo>
                      <a:pt x="880" y="416"/>
                    </a:lnTo>
                    <a:lnTo>
                      <a:pt x="880" y="412"/>
                    </a:lnTo>
                    <a:lnTo>
                      <a:pt x="877" y="410"/>
                    </a:lnTo>
                    <a:lnTo>
                      <a:pt x="874" y="412"/>
                    </a:lnTo>
                    <a:lnTo>
                      <a:pt x="872" y="410"/>
                    </a:lnTo>
                    <a:lnTo>
                      <a:pt x="870" y="410"/>
                    </a:lnTo>
                    <a:lnTo>
                      <a:pt x="866" y="407"/>
                    </a:lnTo>
                    <a:lnTo>
                      <a:pt x="864" y="408"/>
                    </a:lnTo>
                    <a:lnTo>
                      <a:pt x="864" y="405"/>
                    </a:lnTo>
                    <a:lnTo>
                      <a:pt x="861" y="408"/>
                    </a:lnTo>
                    <a:lnTo>
                      <a:pt x="861" y="405"/>
                    </a:lnTo>
                    <a:lnTo>
                      <a:pt x="858" y="402"/>
                    </a:lnTo>
                    <a:lnTo>
                      <a:pt x="861" y="402"/>
                    </a:lnTo>
                    <a:lnTo>
                      <a:pt x="862" y="399"/>
                    </a:lnTo>
                    <a:lnTo>
                      <a:pt x="864" y="400"/>
                    </a:lnTo>
                    <a:lnTo>
                      <a:pt x="864" y="399"/>
                    </a:lnTo>
                    <a:lnTo>
                      <a:pt x="862" y="396"/>
                    </a:lnTo>
                    <a:lnTo>
                      <a:pt x="861" y="397"/>
                    </a:lnTo>
                    <a:lnTo>
                      <a:pt x="858" y="396"/>
                    </a:lnTo>
                    <a:lnTo>
                      <a:pt x="859" y="396"/>
                    </a:lnTo>
                    <a:lnTo>
                      <a:pt x="859" y="392"/>
                    </a:lnTo>
                    <a:lnTo>
                      <a:pt x="856" y="389"/>
                    </a:lnTo>
                    <a:lnTo>
                      <a:pt x="853" y="391"/>
                    </a:lnTo>
                    <a:lnTo>
                      <a:pt x="853" y="389"/>
                    </a:lnTo>
                    <a:lnTo>
                      <a:pt x="856" y="386"/>
                    </a:lnTo>
                    <a:lnTo>
                      <a:pt x="856" y="381"/>
                    </a:lnTo>
                    <a:lnTo>
                      <a:pt x="853" y="381"/>
                    </a:lnTo>
                    <a:lnTo>
                      <a:pt x="850" y="380"/>
                    </a:lnTo>
                    <a:lnTo>
                      <a:pt x="850" y="376"/>
                    </a:lnTo>
                    <a:lnTo>
                      <a:pt x="845" y="373"/>
                    </a:lnTo>
                    <a:lnTo>
                      <a:pt x="842" y="375"/>
                    </a:lnTo>
                    <a:lnTo>
                      <a:pt x="839" y="375"/>
                    </a:lnTo>
                    <a:lnTo>
                      <a:pt x="837" y="376"/>
                    </a:lnTo>
                    <a:lnTo>
                      <a:pt x="834" y="375"/>
                    </a:lnTo>
                    <a:lnTo>
                      <a:pt x="834" y="378"/>
                    </a:lnTo>
                    <a:lnTo>
                      <a:pt x="832" y="375"/>
                    </a:lnTo>
                    <a:lnTo>
                      <a:pt x="831" y="375"/>
                    </a:lnTo>
                    <a:lnTo>
                      <a:pt x="829" y="373"/>
                    </a:lnTo>
                    <a:lnTo>
                      <a:pt x="826" y="373"/>
                    </a:lnTo>
                    <a:lnTo>
                      <a:pt x="823" y="376"/>
                    </a:lnTo>
                    <a:lnTo>
                      <a:pt x="818" y="376"/>
                    </a:lnTo>
                    <a:lnTo>
                      <a:pt x="821" y="375"/>
                    </a:lnTo>
                    <a:lnTo>
                      <a:pt x="823" y="373"/>
                    </a:lnTo>
                    <a:lnTo>
                      <a:pt x="818" y="373"/>
                    </a:lnTo>
                    <a:lnTo>
                      <a:pt x="813" y="369"/>
                    </a:lnTo>
                    <a:lnTo>
                      <a:pt x="808" y="367"/>
                    </a:lnTo>
                    <a:lnTo>
                      <a:pt x="803" y="367"/>
                    </a:lnTo>
                    <a:lnTo>
                      <a:pt x="802" y="365"/>
                    </a:lnTo>
                    <a:lnTo>
                      <a:pt x="800" y="365"/>
                    </a:lnTo>
                    <a:lnTo>
                      <a:pt x="797" y="365"/>
                    </a:lnTo>
                    <a:lnTo>
                      <a:pt x="795" y="369"/>
                    </a:lnTo>
                    <a:lnTo>
                      <a:pt x="795" y="370"/>
                    </a:lnTo>
                    <a:lnTo>
                      <a:pt x="794" y="370"/>
                    </a:lnTo>
                    <a:lnTo>
                      <a:pt x="794" y="369"/>
                    </a:lnTo>
                    <a:lnTo>
                      <a:pt x="791" y="370"/>
                    </a:lnTo>
                    <a:lnTo>
                      <a:pt x="791" y="373"/>
                    </a:lnTo>
                    <a:lnTo>
                      <a:pt x="789" y="378"/>
                    </a:lnTo>
                    <a:lnTo>
                      <a:pt x="789" y="383"/>
                    </a:lnTo>
                    <a:lnTo>
                      <a:pt x="791" y="386"/>
                    </a:lnTo>
                    <a:lnTo>
                      <a:pt x="792" y="386"/>
                    </a:lnTo>
                    <a:lnTo>
                      <a:pt x="792" y="388"/>
                    </a:lnTo>
                    <a:lnTo>
                      <a:pt x="794" y="388"/>
                    </a:lnTo>
                    <a:lnTo>
                      <a:pt x="794" y="391"/>
                    </a:lnTo>
                    <a:lnTo>
                      <a:pt x="792" y="392"/>
                    </a:lnTo>
                    <a:lnTo>
                      <a:pt x="791" y="392"/>
                    </a:lnTo>
                    <a:lnTo>
                      <a:pt x="791" y="396"/>
                    </a:lnTo>
                    <a:lnTo>
                      <a:pt x="786" y="402"/>
                    </a:lnTo>
                    <a:lnTo>
                      <a:pt x="780" y="405"/>
                    </a:lnTo>
                    <a:lnTo>
                      <a:pt x="780" y="408"/>
                    </a:lnTo>
                    <a:lnTo>
                      <a:pt x="781" y="408"/>
                    </a:lnTo>
                    <a:lnTo>
                      <a:pt x="786" y="408"/>
                    </a:lnTo>
                    <a:lnTo>
                      <a:pt x="788" y="408"/>
                    </a:lnTo>
                    <a:lnTo>
                      <a:pt x="786" y="410"/>
                    </a:lnTo>
                    <a:lnTo>
                      <a:pt x="784" y="413"/>
                    </a:lnTo>
                    <a:lnTo>
                      <a:pt x="784" y="415"/>
                    </a:lnTo>
                    <a:lnTo>
                      <a:pt x="788" y="416"/>
                    </a:lnTo>
                    <a:lnTo>
                      <a:pt x="784" y="416"/>
                    </a:lnTo>
                    <a:lnTo>
                      <a:pt x="783" y="420"/>
                    </a:lnTo>
                    <a:lnTo>
                      <a:pt x="784" y="421"/>
                    </a:lnTo>
                    <a:lnTo>
                      <a:pt x="786" y="423"/>
                    </a:lnTo>
                    <a:lnTo>
                      <a:pt x="783" y="426"/>
                    </a:lnTo>
                    <a:lnTo>
                      <a:pt x="783" y="428"/>
                    </a:lnTo>
                    <a:lnTo>
                      <a:pt x="788" y="428"/>
                    </a:lnTo>
                    <a:lnTo>
                      <a:pt x="788" y="429"/>
                    </a:lnTo>
                    <a:lnTo>
                      <a:pt x="784" y="434"/>
                    </a:lnTo>
                    <a:lnTo>
                      <a:pt x="781" y="435"/>
                    </a:lnTo>
                    <a:lnTo>
                      <a:pt x="781" y="439"/>
                    </a:lnTo>
                    <a:lnTo>
                      <a:pt x="783" y="440"/>
                    </a:lnTo>
                    <a:lnTo>
                      <a:pt x="781" y="439"/>
                    </a:lnTo>
                    <a:lnTo>
                      <a:pt x="778" y="435"/>
                    </a:lnTo>
                    <a:lnTo>
                      <a:pt x="778" y="435"/>
                    </a:lnTo>
                    <a:lnTo>
                      <a:pt x="775" y="440"/>
                    </a:lnTo>
                    <a:lnTo>
                      <a:pt x="775" y="440"/>
                    </a:lnTo>
                    <a:lnTo>
                      <a:pt x="775" y="442"/>
                    </a:lnTo>
                    <a:lnTo>
                      <a:pt x="775" y="443"/>
                    </a:lnTo>
                    <a:lnTo>
                      <a:pt x="773" y="445"/>
                    </a:lnTo>
                    <a:lnTo>
                      <a:pt x="772" y="445"/>
                    </a:lnTo>
                    <a:lnTo>
                      <a:pt x="764" y="453"/>
                    </a:lnTo>
                    <a:lnTo>
                      <a:pt x="760" y="455"/>
                    </a:lnTo>
                    <a:lnTo>
                      <a:pt x="759" y="459"/>
                    </a:lnTo>
                    <a:lnTo>
                      <a:pt x="760" y="463"/>
                    </a:lnTo>
                    <a:lnTo>
                      <a:pt x="764" y="463"/>
                    </a:lnTo>
                    <a:lnTo>
                      <a:pt x="764" y="466"/>
                    </a:lnTo>
                    <a:lnTo>
                      <a:pt x="767" y="467"/>
                    </a:lnTo>
                    <a:lnTo>
                      <a:pt x="772" y="475"/>
                    </a:lnTo>
                    <a:lnTo>
                      <a:pt x="772" y="482"/>
                    </a:lnTo>
                    <a:lnTo>
                      <a:pt x="772" y="491"/>
                    </a:lnTo>
                    <a:lnTo>
                      <a:pt x="775" y="495"/>
                    </a:lnTo>
                    <a:lnTo>
                      <a:pt x="773" y="498"/>
                    </a:lnTo>
                    <a:lnTo>
                      <a:pt x="773" y="502"/>
                    </a:lnTo>
                    <a:lnTo>
                      <a:pt x="773" y="504"/>
                    </a:lnTo>
                    <a:lnTo>
                      <a:pt x="770" y="510"/>
                    </a:lnTo>
                    <a:lnTo>
                      <a:pt x="768" y="515"/>
                    </a:lnTo>
                    <a:lnTo>
                      <a:pt x="770" y="515"/>
                    </a:lnTo>
                    <a:lnTo>
                      <a:pt x="772" y="512"/>
                    </a:lnTo>
                    <a:lnTo>
                      <a:pt x="773" y="510"/>
                    </a:lnTo>
                    <a:lnTo>
                      <a:pt x="773" y="514"/>
                    </a:lnTo>
                    <a:lnTo>
                      <a:pt x="775" y="517"/>
                    </a:lnTo>
                    <a:lnTo>
                      <a:pt x="773" y="518"/>
                    </a:lnTo>
                    <a:lnTo>
                      <a:pt x="770" y="520"/>
                    </a:lnTo>
                    <a:lnTo>
                      <a:pt x="768" y="518"/>
                    </a:lnTo>
                    <a:lnTo>
                      <a:pt x="767" y="518"/>
                    </a:lnTo>
                    <a:lnTo>
                      <a:pt x="764" y="523"/>
                    </a:lnTo>
                    <a:lnTo>
                      <a:pt x="760" y="525"/>
                    </a:lnTo>
                    <a:lnTo>
                      <a:pt x="760" y="528"/>
                    </a:lnTo>
                    <a:lnTo>
                      <a:pt x="754" y="531"/>
                    </a:lnTo>
                    <a:lnTo>
                      <a:pt x="751" y="533"/>
                    </a:lnTo>
                    <a:lnTo>
                      <a:pt x="751" y="533"/>
                    </a:lnTo>
                    <a:lnTo>
                      <a:pt x="743" y="536"/>
                    </a:lnTo>
                    <a:lnTo>
                      <a:pt x="737" y="539"/>
                    </a:lnTo>
                    <a:lnTo>
                      <a:pt x="735" y="541"/>
                    </a:lnTo>
                    <a:lnTo>
                      <a:pt x="732" y="541"/>
                    </a:lnTo>
                    <a:lnTo>
                      <a:pt x="730" y="542"/>
                    </a:lnTo>
                    <a:lnTo>
                      <a:pt x="724" y="544"/>
                    </a:lnTo>
                    <a:lnTo>
                      <a:pt x="721" y="546"/>
                    </a:lnTo>
                    <a:lnTo>
                      <a:pt x="721" y="547"/>
                    </a:lnTo>
                    <a:lnTo>
                      <a:pt x="722" y="550"/>
                    </a:lnTo>
                    <a:lnTo>
                      <a:pt x="722" y="552"/>
                    </a:lnTo>
                    <a:lnTo>
                      <a:pt x="722" y="555"/>
                    </a:lnTo>
                    <a:lnTo>
                      <a:pt x="724" y="557"/>
                    </a:lnTo>
                    <a:lnTo>
                      <a:pt x="722" y="557"/>
                    </a:lnTo>
                    <a:lnTo>
                      <a:pt x="724" y="560"/>
                    </a:lnTo>
                    <a:lnTo>
                      <a:pt x="725" y="560"/>
                    </a:lnTo>
                    <a:lnTo>
                      <a:pt x="724" y="561"/>
                    </a:lnTo>
                    <a:lnTo>
                      <a:pt x="724" y="563"/>
                    </a:lnTo>
                    <a:lnTo>
                      <a:pt x="722" y="565"/>
                    </a:lnTo>
                    <a:lnTo>
                      <a:pt x="724" y="566"/>
                    </a:lnTo>
                    <a:lnTo>
                      <a:pt x="722" y="568"/>
                    </a:lnTo>
                    <a:lnTo>
                      <a:pt x="721" y="573"/>
                    </a:lnTo>
                    <a:lnTo>
                      <a:pt x="722" y="576"/>
                    </a:lnTo>
                    <a:lnTo>
                      <a:pt x="721" y="582"/>
                    </a:lnTo>
                    <a:lnTo>
                      <a:pt x="721" y="584"/>
                    </a:lnTo>
                    <a:lnTo>
                      <a:pt x="722" y="585"/>
                    </a:lnTo>
                    <a:lnTo>
                      <a:pt x="722" y="587"/>
                    </a:lnTo>
                    <a:lnTo>
                      <a:pt x="722" y="589"/>
                    </a:lnTo>
                    <a:lnTo>
                      <a:pt x="721" y="592"/>
                    </a:lnTo>
                    <a:lnTo>
                      <a:pt x="721" y="593"/>
                    </a:lnTo>
                    <a:lnTo>
                      <a:pt x="722" y="595"/>
                    </a:lnTo>
                    <a:lnTo>
                      <a:pt x="722" y="600"/>
                    </a:lnTo>
                    <a:lnTo>
                      <a:pt x="722" y="600"/>
                    </a:lnTo>
                    <a:lnTo>
                      <a:pt x="719" y="603"/>
                    </a:lnTo>
                    <a:lnTo>
                      <a:pt x="719" y="608"/>
                    </a:lnTo>
                    <a:lnTo>
                      <a:pt x="717" y="608"/>
                    </a:lnTo>
                    <a:lnTo>
                      <a:pt x="716" y="608"/>
                    </a:lnTo>
                    <a:lnTo>
                      <a:pt x="716" y="611"/>
                    </a:lnTo>
                    <a:lnTo>
                      <a:pt x="717" y="613"/>
                    </a:lnTo>
                    <a:lnTo>
                      <a:pt x="716" y="614"/>
                    </a:lnTo>
                    <a:lnTo>
                      <a:pt x="716" y="619"/>
                    </a:lnTo>
                    <a:lnTo>
                      <a:pt x="716" y="622"/>
                    </a:lnTo>
                    <a:lnTo>
                      <a:pt x="719" y="625"/>
                    </a:lnTo>
                    <a:lnTo>
                      <a:pt x="721" y="625"/>
                    </a:lnTo>
                    <a:lnTo>
                      <a:pt x="716" y="625"/>
                    </a:lnTo>
                    <a:lnTo>
                      <a:pt x="713" y="622"/>
                    </a:lnTo>
                    <a:lnTo>
                      <a:pt x="714" y="619"/>
                    </a:lnTo>
                    <a:lnTo>
                      <a:pt x="713" y="614"/>
                    </a:lnTo>
                    <a:lnTo>
                      <a:pt x="711" y="614"/>
                    </a:lnTo>
                    <a:lnTo>
                      <a:pt x="711" y="613"/>
                    </a:lnTo>
                    <a:lnTo>
                      <a:pt x="711" y="609"/>
                    </a:lnTo>
                    <a:lnTo>
                      <a:pt x="709" y="609"/>
                    </a:lnTo>
                    <a:lnTo>
                      <a:pt x="705" y="616"/>
                    </a:lnTo>
                    <a:lnTo>
                      <a:pt x="705" y="619"/>
                    </a:lnTo>
                    <a:lnTo>
                      <a:pt x="705" y="620"/>
                    </a:lnTo>
                    <a:lnTo>
                      <a:pt x="701" y="620"/>
                    </a:lnTo>
                    <a:lnTo>
                      <a:pt x="700" y="617"/>
                    </a:lnTo>
                    <a:lnTo>
                      <a:pt x="697" y="617"/>
                    </a:lnTo>
                    <a:lnTo>
                      <a:pt x="692" y="619"/>
                    </a:lnTo>
                    <a:lnTo>
                      <a:pt x="689" y="620"/>
                    </a:lnTo>
                    <a:lnTo>
                      <a:pt x="694" y="616"/>
                    </a:lnTo>
                    <a:lnTo>
                      <a:pt x="695" y="613"/>
                    </a:lnTo>
                    <a:lnTo>
                      <a:pt x="695" y="611"/>
                    </a:lnTo>
                    <a:lnTo>
                      <a:pt x="694" y="606"/>
                    </a:lnTo>
                    <a:lnTo>
                      <a:pt x="692" y="605"/>
                    </a:lnTo>
                    <a:lnTo>
                      <a:pt x="692" y="601"/>
                    </a:lnTo>
                    <a:lnTo>
                      <a:pt x="690" y="601"/>
                    </a:lnTo>
                    <a:lnTo>
                      <a:pt x="687" y="600"/>
                    </a:lnTo>
                    <a:lnTo>
                      <a:pt x="686" y="600"/>
                    </a:lnTo>
                    <a:lnTo>
                      <a:pt x="686" y="597"/>
                    </a:lnTo>
                    <a:lnTo>
                      <a:pt x="686" y="597"/>
                    </a:lnTo>
                    <a:lnTo>
                      <a:pt x="686" y="593"/>
                    </a:lnTo>
                    <a:lnTo>
                      <a:pt x="684" y="592"/>
                    </a:lnTo>
                    <a:lnTo>
                      <a:pt x="682" y="590"/>
                    </a:lnTo>
                    <a:lnTo>
                      <a:pt x="682" y="587"/>
                    </a:lnTo>
                    <a:lnTo>
                      <a:pt x="679" y="584"/>
                    </a:lnTo>
                    <a:lnTo>
                      <a:pt x="678" y="582"/>
                    </a:lnTo>
                    <a:lnTo>
                      <a:pt x="679" y="576"/>
                    </a:lnTo>
                    <a:lnTo>
                      <a:pt x="682" y="574"/>
                    </a:lnTo>
                    <a:lnTo>
                      <a:pt x="682" y="571"/>
                    </a:lnTo>
                    <a:lnTo>
                      <a:pt x="682" y="568"/>
                    </a:lnTo>
                    <a:lnTo>
                      <a:pt x="687" y="563"/>
                    </a:lnTo>
                    <a:lnTo>
                      <a:pt x="687" y="557"/>
                    </a:lnTo>
                    <a:lnTo>
                      <a:pt x="686" y="555"/>
                    </a:lnTo>
                    <a:lnTo>
                      <a:pt x="686" y="552"/>
                    </a:lnTo>
                    <a:lnTo>
                      <a:pt x="687" y="549"/>
                    </a:lnTo>
                    <a:lnTo>
                      <a:pt x="689" y="546"/>
                    </a:lnTo>
                    <a:lnTo>
                      <a:pt x="689" y="544"/>
                    </a:lnTo>
                    <a:lnTo>
                      <a:pt x="694" y="538"/>
                    </a:lnTo>
                    <a:lnTo>
                      <a:pt x="692" y="533"/>
                    </a:lnTo>
                    <a:lnTo>
                      <a:pt x="690" y="533"/>
                    </a:lnTo>
                    <a:lnTo>
                      <a:pt x="690" y="533"/>
                    </a:lnTo>
                    <a:lnTo>
                      <a:pt x="690" y="533"/>
                    </a:lnTo>
                    <a:lnTo>
                      <a:pt x="689" y="533"/>
                    </a:lnTo>
                    <a:lnTo>
                      <a:pt x="684" y="533"/>
                    </a:lnTo>
                    <a:lnTo>
                      <a:pt x="679" y="533"/>
                    </a:lnTo>
                    <a:lnTo>
                      <a:pt x="676" y="531"/>
                    </a:lnTo>
                    <a:lnTo>
                      <a:pt x="674" y="531"/>
                    </a:lnTo>
                    <a:lnTo>
                      <a:pt x="673" y="530"/>
                    </a:lnTo>
                    <a:lnTo>
                      <a:pt x="666" y="530"/>
                    </a:lnTo>
                    <a:lnTo>
                      <a:pt x="663" y="530"/>
                    </a:lnTo>
                    <a:lnTo>
                      <a:pt x="663" y="530"/>
                    </a:lnTo>
                    <a:lnTo>
                      <a:pt x="658" y="530"/>
                    </a:lnTo>
                    <a:lnTo>
                      <a:pt x="657" y="528"/>
                    </a:lnTo>
                    <a:lnTo>
                      <a:pt x="658" y="528"/>
                    </a:lnTo>
                    <a:lnTo>
                      <a:pt x="654" y="523"/>
                    </a:lnTo>
                    <a:lnTo>
                      <a:pt x="654" y="522"/>
                    </a:lnTo>
                    <a:lnTo>
                      <a:pt x="649" y="518"/>
                    </a:lnTo>
                    <a:lnTo>
                      <a:pt x="647" y="517"/>
                    </a:lnTo>
                    <a:lnTo>
                      <a:pt x="643" y="514"/>
                    </a:lnTo>
                    <a:lnTo>
                      <a:pt x="641" y="514"/>
                    </a:lnTo>
                    <a:lnTo>
                      <a:pt x="635" y="510"/>
                    </a:lnTo>
                    <a:lnTo>
                      <a:pt x="633" y="509"/>
                    </a:lnTo>
                    <a:lnTo>
                      <a:pt x="631" y="509"/>
                    </a:lnTo>
                    <a:lnTo>
                      <a:pt x="631" y="507"/>
                    </a:lnTo>
                    <a:lnTo>
                      <a:pt x="630" y="502"/>
                    </a:lnTo>
                    <a:lnTo>
                      <a:pt x="628" y="501"/>
                    </a:lnTo>
                    <a:lnTo>
                      <a:pt x="628" y="498"/>
                    </a:lnTo>
                    <a:lnTo>
                      <a:pt x="625" y="498"/>
                    </a:lnTo>
                    <a:lnTo>
                      <a:pt x="623" y="493"/>
                    </a:lnTo>
                    <a:lnTo>
                      <a:pt x="622" y="491"/>
                    </a:lnTo>
                    <a:lnTo>
                      <a:pt x="617" y="487"/>
                    </a:lnTo>
                    <a:lnTo>
                      <a:pt x="614" y="487"/>
                    </a:lnTo>
                    <a:lnTo>
                      <a:pt x="612" y="485"/>
                    </a:lnTo>
                    <a:lnTo>
                      <a:pt x="606" y="483"/>
                    </a:lnTo>
                    <a:lnTo>
                      <a:pt x="603" y="480"/>
                    </a:lnTo>
                    <a:lnTo>
                      <a:pt x="596" y="475"/>
                    </a:lnTo>
                    <a:lnTo>
                      <a:pt x="592" y="475"/>
                    </a:lnTo>
                    <a:lnTo>
                      <a:pt x="580" y="479"/>
                    </a:lnTo>
                    <a:lnTo>
                      <a:pt x="571" y="482"/>
                    </a:lnTo>
                    <a:lnTo>
                      <a:pt x="566" y="482"/>
                    </a:lnTo>
                    <a:lnTo>
                      <a:pt x="563" y="482"/>
                    </a:lnTo>
                    <a:lnTo>
                      <a:pt x="566" y="482"/>
                    </a:lnTo>
                    <a:lnTo>
                      <a:pt x="571" y="480"/>
                    </a:lnTo>
                    <a:lnTo>
                      <a:pt x="579" y="472"/>
                    </a:lnTo>
                    <a:lnTo>
                      <a:pt x="580" y="469"/>
                    </a:lnTo>
                    <a:lnTo>
                      <a:pt x="579" y="464"/>
                    </a:lnTo>
                    <a:lnTo>
                      <a:pt x="577" y="461"/>
                    </a:lnTo>
                    <a:lnTo>
                      <a:pt x="580" y="456"/>
                    </a:lnTo>
                    <a:lnTo>
                      <a:pt x="580" y="450"/>
                    </a:lnTo>
                    <a:lnTo>
                      <a:pt x="579" y="447"/>
                    </a:lnTo>
                    <a:lnTo>
                      <a:pt x="579" y="443"/>
                    </a:lnTo>
                    <a:lnTo>
                      <a:pt x="579" y="440"/>
                    </a:lnTo>
                    <a:lnTo>
                      <a:pt x="579" y="437"/>
                    </a:lnTo>
                    <a:lnTo>
                      <a:pt x="577" y="435"/>
                    </a:lnTo>
                    <a:lnTo>
                      <a:pt x="569" y="437"/>
                    </a:lnTo>
                    <a:lnTo>
                      <a:pt x="564" y="443"/>
                    </a:lnTo>
                    <a:lnTo>
                      <a:pt x="560" y="450"/>
                    </a:lnTo>
                    <a:lnTo>
                      <a:pt x="553" y="450"/>
                    </a:lnTo>
                    <a:lnTo>
                      <a:pt x="550" y="453"/>
                    </a:lnTo>
                    <a:lnTo>
                      <a:pt x="552" y="450"/>
                    </a:lnTo>
                    <a:lnTo>
                      <a:pt x="558" y="448"/>
                    </a:lnTo>
                    <a:lnTo>
                      <a:pt x="563" y="445"/>
                    </a:lnTo>
                    <a:lnTo>
                      <a:pt x="564" y="439"/>
                    </a:lnTo>
                    <a:lnTo>
                      <a:pt x="564" y="439"/>
                    </a:lnTo>
                    <a:lnTo>
                      <a:pt x="564" y="434"/>
                    </a:lnTo>
                    <a:lnTo>
                      <a:pt x="563" y="432"/>
                    </a:lnTo>
                    <a:lnTo>
                      <a:pt x="563" y="431"/>
                    </a:lnTo>
                    <a:lnTo>
                      <a:pt x="563" y="428"/>
                    </a:lnTo>
                    <a:lnTo>
                      <a:pt x="560" y="428"/>
                    </a:lnTo>
                    <a:lnTo>
                      <a:pt x="561" y="426"/>
                    </a:lnTo>
                    <a:lnTo>
                      <a:pt x="563" y="426"/>
                    </a:lnTo>
                    <a:lnTo>
                      <a:pt x="564" y="423"/>
                    </a:lnTo>
                    <a:lnTo>
                      <a:pt x="568" y="418"/>
                    </a:lnTo>
                    <a:lnTo>
                      <a:pt x="568" y="415"/>
                    </a:lnTo>
                    <a:lnTo>
                      <a:pt x="566" y="413"/>
                    </a:lnTo>
                    <a:lnTo>
                      <a:pt x="568" y="408"/>
                    </a:lnTo>
                    <a:lnTo>
                      <a:pt x="571" y="407"/>
                    </a:lnTo>
                    <a:lnTo>
                      <a:pt x="571" y="404"/>
                    </a:lnTo>
                    <a:lnTo>
                      <a:pt x="572" y="400"/>
                    </a:lnTo>
                    <a:lnTo>
                      <a:pt x="574" y="396"/>
                    </a:lnTo>
                    <a:lnTo>
                      <a:pt x="577" y="392"/>
                    </a:lnTo>
                    <a:lnTo>
                      <a:pt x="576" y="389"/>
                    </a:lnTo>
                    <a:lnTo>
                      <a:pt x="576" y="388"/>
                    </a:lnTo>
                    <a:lnTo>
                      <a:pt x="579" y="389"/>
                    </a:lnTo>
                    <a:lnTo>
                      <a:pt x="582" y="388"/>
                    </a:lnTo>
                    <a:lnTo>
                      <a:pt x="582" y="384"/>
                    </a:lnTo>
                    <a:lnTo>
                      <a:pt x="585" y="384"/>
                    </a:lnTo>
                    <a:lnTo>
                      <a:pt x="588" y="380"/>
                    </a:lnTo>
                    <a:lnTo>
                      <a:pt x="592" y="378"/>
                    </a:lnTo>
                    <a:lnTo>
                      <a:pt x="590" y="376"/>
                    </a:lnTo>
                    <a:lnTo>
                      <a:pt x="592" y="373"/>
                    </a:lnTo>
                    <a:lnTo>
                      <a:pt x="595" y="373"/>
                    </a:lnTo>
                    <a:lnTo>
                      <a:pt x="595" y="372"/>
                    </a:lnTo>
                    <a:lnTo>
                      <a:pt x="593" y="370"/>
                    </a:lnTo>
                    <a:lnTo>
                      <a:pt x="596" y="369"/>
                    </a:lnTo>
                    <a:lnTo>
                      <a:pt x="600" y="365"/>
                    </a:lnTo>
                    <a:lnTo>
                      <a:pt x="601" y="365"/>
                    </a:lnTo>
                    <a:lnTo>
                      <a:pt x="601" y="364"/>
                    </a:lnTo>
                    <a:lnTo>
                      <a:pt x="603" y="362"/>
                    </a:lnTo>
                    <a:lnTo>
                      <a:pt x="600" y="359"/>
                    </a:lnTo>
                    <a:lnTo>
                      <a:pt x="601" y="359"/>
                    </a:lnTo>
                    <a:lnTo>
                      <a:pt x="601" y="357"/>
                    </a:lnTo>
                    <a:lnTo>
                      <a:pt x="603" y="357"/>
                    </a:lnTo>
                    <a:lnTo>
                      <a:pt x="606" y="359"/>
                    </a:lnTo>
                    <a:lnTo>
                      <a:pt x="607" y="361"/>
                    </a:lnTo>
                    <a:lnTo>
                      <a:pt x="607" y="361"/>
                    </a:lnTo>
                    <a:lnTo>
                      <a:pt x="607" y="359"/>
                    </a:lnTo>
                    <a:lnTo>
                      <a:pt x="606" y="357"/>
                    </a:lnTo>
                    <a:lnTo>
                      <a:pt x="609" y="356"/>
                    </a:lnTo>
                    <a:lnTo>
                      <a:pt x="611" y="354"/>
                    </a:lnTo>
                    <a:lnTo>
                      <a:pt x="614" y="354"/>
                    </a:lnTo>
                    <a:lnTo>
                      <a:pt x="615" y="354"/>
                    </a:lnTo>
                    <a:lnTo>
                      <a:pt x="615" y="353"/>
                    </a:lnTo>
                    <a:lnTo>
                      <a:pt x="615" y="351"/>
                    </a:lnTo>
                    <a:lnTo>
                      <a:pt x="617" y="351"/>
                    </a:lnTo>
                    <a:lnTo>
                      <a:pt x="617" y="354"/>
                    </a:lnTo>
                    <a:lnTo>
                      <a:pt x="619" y="353"/>
                    </a:lnTo>
                    <a:lnTo>
                      <a:pt x="619" y="349"/>
                    </a:lnTo>
                    <a:lnTo>
                      <a:pt x="617" y="348"/>
                    </a:lnTo>
                    <a:lnTo>
                      <a:pt x="617" y="346"/>
                    </a:lnTo>
                    <a:lnTo>
                      <a:pt x="619" y="346"/>
                    </a:lnTo>
                    <a:lnTo>
                      <a:pt x="623" y="348"/>
                    </a:lnTo>
                    <a:lnTo>
                      <a:pt x="623" y="346"/>
                    </a:lnTo>
                    <a:lnTo>
                      <a:pt x="620" y="345"/>
                    </a:lnTo>
                    <a:lnTo>
                      <a:pt x="620" y="343"/>
                    </a:lnTo>
                    <a:lnTo>
                      <a:pt x="620" y="343"/>
                    </a:lnTo>
                    <a:lnTo>
                      <a:pt x="622" y="341"/>
                    </a:lnTo>
                    <a:lnTo>
                      <a:pt x="622" y="345"/>
                    </a:lnTo>
                    <a:lnTo>
                      <a:pt x="625" y="345"/>
                    </a:lnTo>
                    <a:lnTo>
                      <a:pt x="627" y="345"/>
                    </a:lnTo>
                    <a:lnTo>
                      <a:pt x="628" y="343"/>
                    </a:lnTo>
                    <a:lnTo>
                      <a:pt x="625" y="338"/>
                    </a:lnTo>
                    <a:lnTo>
                      <a:pt x="623" y="333"/>
                    </a:lnTo>
                    <a:lnTo>
                      <a:pt x="620" y="330"/>
                    </a:lnTo>
                    <a:lnTo>
                      <a:pt x="622" y="327"/>
                    </a:lnTo>
                    <a:lnTo>
                      <a:pt x="620" y="325"/>
                    </a:lnTo>
                    <a:lnTo>
                      <a:pt x="622" y="324"/>
                    </a:lnTo>
                    <a:lnTo>
                      <a:pt x="623" y="325"/>
                    </a:lnTo>
                    <a:lnTo>
                      <a:pt x="625" y="330"/>
                    </a:lnTo>
                    <a:lnTo>
                      <a:pt x="628" y="335"/>
                    </a:lnTo>
                    <a:lnTo>
                      <a:pt x="635" y="337"/>
                    </a:lnTo>
                    <a:lnTo>
                      <a:pt x="638" y="338"/>
                    </a:lnTo>
                    <a:lnTo>
                      <a:pt x="641" y="338"/>
                    </a:lnTo>
                    <a:lnTo>
                      <a:pt x="643" y="337"/>
                    </a:lnTo>
                    <a:lnTo>
                      <a:pt x="644" y="337"/>
                    </a:lnTo>
                    <a:lnTo>
                      <a:pt x="647" y="333"/>
                    </a:lnTo>
                    <a:lnTo>
                      <a:pt x="649" y="327"/>
                    </a:lnTo>
                    <a:lnTo>
                      <a:pt x="643" y="321"/>
                    </a:lnTo>
                    <a:lnTo>
                      <a:pt x="643" y="317"/>
                    </a:lnTo>
                    <a:lnTo>
                      <a:pt x="641" y="314"/>
                    </a:lnTo>
                    <a:lnTo>
                      <a:pt x="639" y="316"/>
                    </a:lnTo>
                    <a:lnTo>
                      <a:pt x="636" y="317"/>
                    </a:lnTo>
                    <a:lnTo>
                      <a:pt x="631" y="319"/>
                    </a:lnTo>
                    <a:lnTo>
                      <a:pt x="630" y="319"/>
                    </a:lnTo>
                    <a:lnTo>
                      <a:pt x="630" y="319"/>
                    </a:lnTo>
                    <a:lnTo>
                      <a:pt x="628" y="317"/>
                    </a:lnTo>
                    <a:lnTo>
                      <a:pt x="631" y="317"/>
                    </a:lnTo>
                    <a:lnTo>
                      <a:pt x="635" y="317"/>
                    </a:lnTo>
                    <a:lnTo>
                      <a:pt x="638" y="314"/>
                    </a:lnTo>
                    <a:lnTo>
                      <a:pt x="638" y="313"/>
                    </a:lnTo>
                    <a:lnTo>
                      <a:pt x="631" y="310"/>
                    </a:lnTo>
                    <a:lnTo>
                      <a:pt x="627" y="305"/>
                    </a:lnTo>
                    <a:lnTo>
                      <a:pt x="625" y="305"/>
                    </a:lnTo>
                    <a:lnTo>
                      <a:pt x="625" y="305"/>
                    </a:lnTo>
                    <a:lnTo>
                      <a:pt x="625" y="308"/>
                    </a:lnTo>
                    <a:lnTo>
                      <a:pt x="625" y="308"/>
                    </a:lnTo>
                    <a:lnTo>
                      <a:pt x="622" y="306"/>
                    </a:lnTo>
                    <a:lnTo>
                      <a:pt x="620" y="303"/>
                    </a:lnTo>
                    <a:lnTo>
                      <a:pt x="623" y="303"/>
                    </a:lnTo>
                    <a:lnTo>
                      <a:pt x="623" y="298"/>
                    </a:lnTo>
                    <a:lnTo>
                      <a:pt x="625" y="302"/>
                    </a:lnTo>
                    <a:lnTo>
                      <a:pt x="628" y="305"/>
                    </a:lnTo>
                    <a:lnTo>
                      <a:pt x="631" y="305"/>
                    </a:lnTo>
                    <a:lnTo>
                      <a:pt x="633" y="310"/>
                    </a:lnTo>
                    <a:lnTo>
                      <a:pt x="638" y="313"/>
                    </a:lnTo>
                    <a:lnTo>
                      <a:pt x="644" y="314"/>
                    </a:lnTo>
                    <a:lnTo>
                      <a:pt x="646" y="317"/>
                    </a:lnTo>
                    <a:lnTo>
                      <a:pt x="649" y="319"/>
                    </a:lnTo>
                    <a:lnTo>
                      <a:pt x="649" y="321"/>
                    </a:lnTo>
                    <a:lnTo>
                      <a:pt x="652" y="322"/>
                    </a:lnTo>
                    <a:lnTo>
                      <a:pt x="654" y="324"/>
                    </a:lnTo>
                    <a:lnTo>
                      <a:pt x="654" y="321"/>
                    </a:lnTo>
                    <a:lnTo>
                      <a:pt x="657" y="319"/>
                    </a:lnTo>
                    <a:lnTo>
                      <a:pt x="654" y="317"/>
                    </a:lnTo>
                    <a:lnTo>
                      <a:pt x="655" y="314"/>
                    </a:lnTo>
                    <a:lnTo>
                      <a:pt x="657" y="317"/>
                    </a:lnTo>
                    <a:lnTo>
                      <a:pt x="657" y="319"/>
                    </a:lnTo>
                    <a:lnTo>
                      <a:pt x="660" y="321"/>
                    </a:lnTo>
                    <a:lnTo>
                      <a:pt x="663" y="316"/>
                    </a:lnTo>
                    <a:lnTo>
                      <a:pt x="663" y="310"/>
                    </a:lnTo>
                    <a:lnTo>
                      <a:pt x="662" y="308"/>
                    </a:lnTo>
                    <a:lnTo>
                      <a:pt x="663" y="305"/>
                    </a:lnTo>
                    <a:lnTo>
                      <a:pt x="665" y="310"/>
                    </a:lnTo>
                    <a:lnTo>
                      <a:pt x="665" y="311"/>
                    </a:lnTo>
                    <a:lnTo>
                      <a:pt x="666" y="306"/>
                    </a:lnTo>
                    <a:lnTo>
                      <a:pt x="670" y="305"/>
                    </a:lnTo>
                    <a:lnTo>
                      <a:pt x="670" y="306"/>
                    </a:lnTo>
                    <a:lnTo>
                      <a:pt x="671" y="306"/>
                    </a:lnTo>
                    <a:lnTo>
                      <a:pt x="670" y="310"/>
                    </a:lnTo>
                    <a:lnTo>
                      <a:pt x="670" y="310"/>
                    </a:lnTo>
                    <a:lnTo>
                      <a:pt x="671" y="311"/>
                    </a:lnTo>
                    <a:lnTo>
                      <a:pt x="673" y="310"/>
                    </a:lnTo>
                    <a:lnTo>
                      <a:pt x="674" y="311"/>
                    </a:lnTo>
                    <a:lnTo>
                      <a:pt x="678" y="314"/>
                    </a:lnTo>
                    <a:lnTo>
                      <a:pt x="679" y="313"/>
                    </a:lnTo>
                    <a:lnTo>
                      <a:pt x="681" y="313"/>
                    </a:lnTo>
                    <a:lnTo>
                      <a:pt x="681" y="314"/>
                    </a:lnTo>
                    <a:lnTo>
                      <a:pt x="684" y="314"/>
                    </a:lnTo>
                    <a:lnTo>
                      <a:pt x="686" y="310"/>
                    </a:lnTo>
                    <a:lnTo>
                      <a:pt x="690" y="308"/>
                    </a:lnTo>
                    <a:lnTo>
                      <a:pt x="698" y="298"/>
                    </a:lnTo>
                    <a:lnTo>
                      <a:pt x="700" y="297"/>
                    </a:lnTo>
                    <a:lnTo>
                      <a:pt x="700" y="295"/>
                    </a:lnTo>
                    <a:lnTo>
                      <a:pt x="701" y="297"/>
                    </a:lnTo>
                    <a:lnTo>
                      <a:pt x="705" y="292"/>
                    </a:lnTo>
                    <a:lnTo>
                      <a:pt x="708" y="290"/>
                    </a:lnTo>
                    <a:lnTo>
                      <a:pt x="711" y="289"/>
                    </a:lnTo>
                    <a:lnTo>
                      <a:pt x="713" y="287"/>
                    </a:lnTo>
                    <a:lnTo>
                      <a:pt x="711" y="284"/>
                    </a:lnTo>
                    <a:lnTo>
                      <a:pt x="701" y="281"/>
                    </a:lnTo>
                    <a:lnTo>
                      <a:pt x="697" y="281"/>
                    </a:lnTo>
                    <a:lnTo>
                      <a:pt x="690" y="278"/>
                    </a:lnTo>
                    <a:lnTo>
                      <a:pt x="689" y="274"/>
                    </a:lnTo>
                    <a:lnTo>
                      <a:pt x="686" y="268"/>
                    </a:lnTo>
                    <a:lnTo>
                      <a:pt x="686" y="268"/>
                    </a:lnTo>
                    <a:lnTo>
                      <a:pt x="684" y="263"/>
                    </a:lnTo>
                    <a:lnTo>
                      <a:pt x="684" y="263"/>
                    </a:lnTo>
                    <a:lnTo>
                      <a:pt x="684" y="262"/>
                    </a:lnTo>
                    <a:lnTo>
                      <a:pt x="686" y="262"/>
                    </a:lnTo>
                    <a:lnTo>
                      <a:pt x="686" y="260"/>
                    </a:lnTo>
                    <a:lnTo>
                      <a:pt x="684" y="258"/>
                    </a:lnTo>
                    <a:lnTo>
                      <a:pt x="679" y="258"/>
                    </a:lnTo>
                    <a:lnTo>
                      <a:pt x="673" y="257"/>
                    </a:lnTo>
                    <a:lnTo>
                      <a:pt x="671" y="257"/>
                    </a:lnTo>
                    <a:lnTo>
                      <a:pt x="670" y="258"/>
                    </a:lnTo>
                    <a:lnTo>
                      <a:pt x="668" y="257"/>
                    </a:lnTo>
                    <a:lnTo>
                      <a:pt x="668" y="254"/>
                    </a:lnTo>
                    <a:lnTo>
                      <a:pt x="671" y="255"/>
                    </a:lnTo>
                    <a:lnTo>
                      <a:pt x="678" y="255"/>
                    </a:lnTo>
                    <a:lnTo>
                      <a:pt x="681" y="258"/>
                    </a:lnTo>
                    <a:lnTo>
                      <a:pt x="687" y="258"/>
                    </a:lnTo>
                    <a:lnTo>
                      <a:pt x="690" y="260"/>
                    </a:lnTo>
                    <a:lnTo>
                      <a:pt x="694" y="266"/>
                    </a:lnTo>
                    <a:lnTo>
                      <a:pt x="695" y="266"/>
                    </a:lnTo>
                    <a:lnTo>
                      <a:pt x="697" y="268"/>
                    </a:lnTo>
                    <a:lnTo>
                      <a:pt x="697" y="270"/>
                    </a:lnTo>
                    <a:lnTo>
                      <a:pt x="695" y="270"/>
                    </a:lnTo>
                    <a:lnTo>
                      <a:pt x="695" y="271"/>
                    </a:lnTo>
                    <a:lnTo>
                      <a:pt x="698" y="273"/>
                    </a:lnTo>
                    <a:lnTo>
                      <a:pt x="700" y="276"/>
                    </a:lnTo>
                    <a:lnTo>
                      <a:pt x="701" y="279"/>
                    </a:lnTo>
                    <a:lnTo>
                      <a:pt x="711" y="281"/>
                    </a:lnTo>
                    <a:lnTo>
                      <a:pt x="713" y="279"/>
                    </a:lnTo>
                    <a:lnTo>
                      <a:pt x="714" y="276"/>
                    </a:lnTo>
                    <a:lnTo>
                      <a:pt x="716" y="274"/>
                    </a:lnTo>
                    <a:lnTo>
                      <a:pt x="719" y="276"/>
                    </a:lnTo>
                    <a:lnTo>
                      <a:pt x="722" y="271"/>
                    </a:lnTo>
                    <a:lnTo>
                      <a:pt x="725" y="268"/>
                    </a:lnTo>
                    <a:lnTo>
                      <a:pt x="732" y="263"/>
                    </a:lnTo>
                    <a:lnTo>
                      <a:pt x="733" y="263"/>
                    </a:lnTo>
                    <a:lnTo>
                      <a:pt x="735" y="258"/>
                    </a:lnTo>
                    <a:lnTo>
                      <a:pt x="733" y="257"/>
                    </a:lnTo>
                    <a:lnTo>
                      <a:pt x="730" y="255"/>
                    </a:lnTo>
                    <a:lnTo>
                      <a:pt x="729" y="254"/>
                    </a:lnTo>
                    <a:lnTo>
                      <a:pt x="729" y="251"/>
                    </a:lnTo>
                    <a:lnTo>
                      <a:pt x="730" y="251"/>
                    </a:lnTo>
                    <a:lnTo>
                      <a:pt x="729" y="249"/>
                    </a:lnTo>
                    <a:lnTo>
                      <a:pt x="730" y="246"/>
                    </a:lnTo>
                    <a:lnTo>
                      <a:pt x="733" y="247"/>
                    </a:lnTo>
                    <a:lnTo>
                      <a:pt x="735" y="247"/>
                    </a:lnTo>
                    <a:lnTo>
                      <a:pt x="738" y="249"/>
                    </a:lnTo>
                    <a:lnTo>
                      <a:pt x="741" y="249"/>
                    </a:lnTo>
                    <a:lnTo>
                      <a:pt x="744" y="247"/>
                    </a:lnTo>
                    <a:lnTo>
                      <a:pt x="744" y="249"/>
                    </a:lnTo>
                    <a:lnTo>
                      <a:pt x="746" y="251"/>
                    </a:lnTo>
                    <a:lnTo>
                      <a:pt x="746" y="251"/>
                    </a:lnTo>
                    <a:lnTo>
                      <a:pt x="744" y="255"/>
                    </a:lnTo>
                    <a:lnTo>
                      <a:pt x="744" y="257"/>
                    </a:lnTo>
                    <a:lnTo>
                      <a:pt x="746" y="255"/>
                    </a:lnTo>
                    <a:lnTo>
                      <a:pt x="748" y="257"/>
                    </a:lnTo>
                    <a:lnTo>
                      <a:pt x="749" y="257"/>
                    </a:lnTo>
                    <a:lnTo>
                      <a:pt x="752" y="258"/>
                    </a:lnTo>
                    <a:lnTo>
                      <a:pt x="752" y="257"/>
                    </a:lnTo>
                    <a:lnTo>
                      <a:pt x="751" y="254"/>
                    </a:lnTo>
                    <a:lnTo>
                      <a:pt x="752" y="252"/>
                    </a:lnTo>
                    <a:lnTo>
                      <a:pt x="752" y="254"/>
                    </a:lnTo>
                    <a:lnTo>
                      <a:pt x="754" y="255"/>
                    </a:lnTo>
                    <a:lnTo>
                      <a:pt x="756" y="257"/>
                    </a:lnTo>
                    <a:lnTo>
                      <a:pt x="759" y="262"/>
                    </a:lnTo>
                    <a:lnTo>
                      <a:pt x="760" y="262"/>
                    </a:lnTo>
                    <a:lnTo>
                      <a:pt x="760" y="258"/>
                    </a:lnTo>
                    <a:lnTo>
                      <a:pt x="760" y="258"/>
                    </a:lnTo>
                    <a:lnTo>
                      <a:pt x="760" y="257"/>
                    </a:lnTo>
                    <a:lnTo>
                      <a:pt x="760" y="252"/>
                    </a:lnTo>
                    <a:lnTo>
                      <a:pt x="759" y="252"/>
                    </a:lnTo>
                    <a:lnTo>
                      <a:pt x="760" y="247"/>
                    </a:lnTo>
                    <a:lnTo>
                      <a:pt x="759" y="243"/>
                    </a:lnTo>
                    <a:lnTo>
                      <a:pt x="756" y="243"/>
                    </a:lnTo>
                    <a:lnTo>
                      <a:pt x="756" y="239"/>
                    </a:lnTo>
                    <a:lnTo>
                      <a:pt x="754" y="239"/>
                    </a:lnTo>
                    <a:lnTo>
                      <a:pt x="751" y="241"/>
                    </a:lnTo>
                    <a:lnTo>
                      <a:pt x="749" y="241"/>
                    </a:lnTo>
                    <a:lnTo>
                      <a:pt x="752" y="238"/>
                    </a:lnTo>
                    <a:lnTo>
                      <a:pt x="754" y="238"/>
                    </a:lnTo>
                    <a:lnTo>
                      <a:pt x="756" y="238"/>
                    </a:lnTo>
                    <a:lnTo>
                      <a:pt x="759" y="236"/>
                    </a:lnTo>
                    <a:lnTo>
                      <a:pt x="760" y="239"/>
                    </a:lnTo>
                    <a:lnTo>
                      <a:pt x="760" y="239"/>
                    </a:lnTo>
                    <a:lnTo>
                      <a:pt x="762" y="246"/>
                    </a:lnTo>
                    <a:lnTo>
                      <a:pt x="762" y="246"/>
                    </a:lnTo>
                    <a:lnTo>
                      <a:pt x="765" y="243"/>
                    </a:lnTo>
                    <a:lnTo>
                      <a:pt x="764" y="246"/>
                    </a:lnTo>
                    <a:lnTo>
                      <a:pt x="764" y="249"/>
                    </a:lnTo>
                    <a:lnTo>
                      <a:pt x="762" y="249"/>
                    </a:lnTo>
                    <a:lnTo>
                      <a:pt x="762" y="251"/>
                    </a:lnTo>
                    <a:lnTo>
                      <a:pt x="764" y="252"/>
                    </a:lnTo>
                    <a:lnTo>
                      <a:pt x="764" y="255"/>
                    </a:lnTo>
                    <a:lnTo>
                      <a:pt x="764" y="258"/>
                    </a:lnTo>
                    <a:lnTo>
                      <a:pt x="765" y="258"/>
                    </a:lnTo>
                    <a:lnTo>
                      <a:pt x="772" y="257"/>
                    </a:lnTo>
                    <a:lnTo>
                      <a:pt x="773" y="254"/>
                    </a:lnTo>
                    <a:lnTo>
                      <a:pt x="775" y="254"/>
                    </a:lnTo>
                    <a:lnTo>
                      <a:pt x="776" y="255"/>
                    </a:lnTo>
                    <a:lnTo>
                      <a:pt x="781" y="251"/>
                    </a:lnTo>
                    <a:lnTo>
                      <a:pt x="783" y="251"/>
                    </a:lnTo>
                    <a:lnTo>
                      <a:pt x="784" y="249"/>
                    </a:lnTo>
                    <a:lnTo>
                      <a:pt x="788" y="247"/>
                    </a:lnTo>
                    <a:lnTo>
                      <a:pt x="788" y="244"/>
                    </a:lnTo>
                    <a:lnTo>
                      <a:pt x="789" y="243"/>
                    </a:lnTo>
                    <a:lnTo>
                      <a:pt x="794" y="243"/>
                    </a:lnTo>
                    <a:lnTo>
                      <a:pt x="795" y="243"/>
                    </a:lnTo>
                    <a:lnTo>
                      <a:pt x="797" y="241"/>
                    </a:lnTo>
                    <a:lnTo>
                      <a:pt x="797" y="239"/>
                    </a:lnTo>
                    <a:lnTo>
                      <a:pt x="800" y="236"/>
                    </a:lnTo>
                    <a:lnTo>
                      <a:pt x="800" y="233"/>
                    </a:lnTo>
                    <a:lnTo>
                      <a:pt x="802" y="233"/>
                    </a:lnTo>
                    <a:lnTo>
                      <a:pt x="802" y="230"/>
                    </a:lnTo>
                    <a:lnTo>
                      <a:pt x="799" y="223"/>
                    </a:lnTo>
                    <a:lnTo>
                      <a:pt x="800" y="222"/>
                    </a:lnTo>
                    <a:lnTo>
                      <a:pt x="797" y="219"/>
                    </a:lnTo>
                    <a:lnTo>
                      <a:pt x="795" y="215"/>
                    </a:lnTo>
                    <a:lnTo>
                      <a:pt x="797" y="214"/>
                    </a:lnTo>
                    <a:lnTo>
                      <a:pt x="800" y="212"/>
                    </a:lnTo>
                    <a:lnTo>
                      <a:pt x="802" y="211"/>
                    </a:lnTo>
                    <a:lnTo>
                      <a:pt x="800" y="211"/>
                    </a:lnTo>
                    <a:lnTo>
                      <a:pt x="799" y="212"/>
                    </a:lnTo>
                    <a:lnTo>
                      <a:pt x="797" y="212"/>
                    </a:lnTo>
                    <a:lnTo>
                      <a:pt x="797" y="211"/>
                    </a:lnTo>
                    <a:lnTo>
                      <a:pt x="799" y="207"/>
                    </a:lnTo>
                    <a:lnTo>
                      <a:pt x="797" y="207"/>
                    </a:lnTo>
                    <a:lnTo>
                      <a:pt x="799" y="206"/>
                    </a:lnTo>
                    <a:lnTo>
                      <a:pt x="799" y="204"/>
                    </a:lnTo>
                    <a:lnTo>
                      <a:pt x="797" y="203"/>
                    </a:lnTo>
                    <a:lnTo>
                      <a:pt x="795" y="201"/>
                    </a:lnTo>
                    <a:lnTo>
                      <a:pt x="797" y="201"/>
                    </a:lnTo>
                    <a:lnTo>
                      <a:pt x="797" y="198"/>
                    </a:lnTo>
                    <a:lnTo>
                      <a:pt x="799" y="198"/>
                    </a:lnTo>
                    <a:lnTo>
                      <a:pt x="799" y="199"/>
                    </a:lnTo>
                    <a:lnTo>
                      <a:pt x="802" y="199"/>
                    </a:lnTo>
                    <a:lnTo>
                      <a:pt x="803" y="203"/>
                    </a:lnTo>
                    <a:lnTo>
                      <a:pt x="807" y="203"/>
                    </a:lnTo>
                    <a:lnTo>
                      <a:pt x="807" y="201"/>
                    </a:lnTo>
                    <a:lnTo>
                      <a:pt x="810" y="203"/>
                    </a:lnTo>
                    <a:lnTo>
                      <a:pt x="813" y="201"/>
                    </a:lnTo>
                    <a:lnTo>
                      <a:pt x="816" y="198"/>
                    </a:lnTo>
                    <a:lnTo>
                      <a:pt x="816" y="198"/>
                    </a:lnTo>
                    <a:lnTo>
                      <a:pt x="818" y="195"/>
                    </a:lnTo>
                    <a:lnTo>
                      <a:pt x="816" y="195"/>
                    </a:lnTo>
                    <a:lnTo>
                      <a:pt x="815" y="195"/>
                    </a:lnTo>
                    <a:lnTo>
                      <a:pt x="815" y="191"/>
                    </a:lnTo>
                    <a:lnTo>
                      <a:pt x="813" y="191"/>
                    </a:lnTo>
                    <a:lnTo>
                      <a:pt x="810" y="191"/>
                    </a:lnTo>
                    <a:lnTo>
                      <a:pt x="811" y="190"/>
                    </a:lnTo>
                    <a:lnTo>
                      <a:pt x="815" y="190"/>
                    </a:lnTo>
                    <a:lnTo>
                      <a:pt x="819" y="187"/>
                    </a:lnTo>
                    <a:lnTo>
                      <a:pt x="821" y="184"/>
                    </a:lnTo>
                    <a:lnTo>
                      <a:pt x="819" y="182"/>
                    </a:lnTo>
                    <a:lnTo>
                      <a:pt x="818" y="182"/>
                    </a:lnTo>
                    <a:lnTo>
                      <a:pt x="818" y="180"/>
                    </a:lnTo>
                    <a:lnTo>
                      <a:pt x="813" y="179"/>
                    </a:lnTo>
                    <a:lnTo>
                      <a:pt x="811" y="180"/>
                    </a:lnTo>
                    <a:lnTo>
                      <a:pt x="810" y="179"/>
                    </a:lnTo>
                    <a:lnTo>
                      <a:pt x="811" y="179"/>
                    </a:lnTo>
                    <a:lnTo>
                      <a:pt x="811" y="176"/>
                    </a:lnTo>
                    <a:lnTo>
                      <a:pt x="805" y="171"/>
                    </a:lnTo>
                    <a:lnTo>
                      <a:pt x="805" y="169"/>
                    </a:lnTo>
                    <a:lnTo>
                      <a:pt x="807" y="171"/>
                    </a:lnTo>
                    <a:lnTo>
                      <a:pt x="810" y="172"/>
                    </a:lnTo>
                    <a:lnTo>
                      <a:pt x="811" y="171"/>
                    </a:lnTo>
                    <a:lnTo>
                      <a:pt x="810" y="169"/>
                    </a:lnTo>
                    <a:lnTo>
                      <a:pt x="811" y="168"/>
                    </a:lnTo>
                    <a:lnTo>
                      <a:pt x="811" y="166"/>
                    </a:lnTo>
                    <a:lnTo>
                      <a:pt x="807" y="166"/>
                    </a:lnTo>
                    <a:lnTo>
                      <a:pt x="805" y="163"/>
                    </a:lnTo>
                    <a:lnTo>
                      <a:pt x="802" y="164"/>
                    </a:lnTo>
                    <a:lnTo>
                      <a:pt x="797" y="163"/>
                    </a:lnTo>
                    <a:lnTo>
                      <a:pt x="795" y="161"/>
                    </a:lnTo>
                    <a:lnTo>
                      <a:pt x="795" y="160"/>
                    </a:lnTo>
                    <a:lnTo>
                      <a:pt x="792" y="156"/>
                    </a:lnTo>
                    <a:lnTo>
                      <a:pt x="788" y="156"/>
                    </a:lnTo>
                    <a:lnTo>
                      <a:pt x="786" y="158"/>
                    </a:lnTo>
                    <a:lnTo>
                      <a:pt x="783" y="156"/>
                    </a:lnTo>
                    <a:lnTo>
                      <a:pt x="783" y="155"/>
                    </a:lnTo>
                    <a:lnTo>
                      <a:pt x="780" y="155"/>
                    </a:lnTo>
                    <a:lnTo>
                      <a:pt x="780" y="156"/>
                    </a:lnTo>
                    <a:lnTo>
                      <a:pt x="783" y="158"/>
                    </a:lnTo>
                    <a:lnTo>
                      <a:pt x="781" y="160"/>
                    </a:lnTo>
                    <a:lnTo>
                      <a:pt x="778" y="160"/>
                    </a:lnTo>
                    <a:lnTo>
                      <a:pt x="778" y="161"/>
                    </a:lnTo>
                    <a:lnTo>
                      <a:pt x="780" y="161"/>
                    </a:lnTo>
                    <a:lnTo>
                      <a:pt x="778" y="164"/>
                    </a:lnTo>
                    <a:lnTo>
                      <a:pt x="778" y="166"/>
                    </a:lnTo>
                    <a:lnTo>
                      <a:pt x="778" y="168"/>
                    </a:lnTo>
                    <a:lnTo>
                      <a:pt x="776" y="168"/>
                    </a:lnTo>
                    <a:lnTo>
                      <a:pt x="776" y="171"/>
                    </a:lnTo>
                    <a:lnTo>
                      <a:pt x="775" y="172"/>
                    </a:lnTo>
                    <a:lnTo>
                      <a:pt x="775" y="177"/>
                    </a:lnTo>
                    <a:lnTo>
                      <a:pt x="776" y="177"/>
                    </a:lnTo>
                    <a:lnTo>
                      <a:pt x="778" y="179"/>
                    </a:lnTo>
                    <a:lnTo>
                      <a:pt x="778" y="179"/>
                    </a:lnTo>
                    <a:lnTo>
                      <a:pt x="780" y="182"/>
                    </a:lnTo>
                    <a:lnTo>
                      <a:pt x="780" y="182"/>
                    </a:lnTo>
                    <a:lnTo>
                      <a:pt x="776" y="182"/>
                    </a:lnTo>
                    <a:lnTo>
                      <a:pt x="776" y="184"/>
                    </a:lnTo>
                    <a:lnTo>
                      <a:pt x="775" y="182"/>
                    </a:lnTo>
                    <a:lnTo>
                      <a:pt x="772" y="182"/>
                    </a:lnTo>
                    <a:lnTo>
                      <a:pt x="770" y="184"/>
                    </a:lnTo>
                    <a:lnTo>
                      <a:pt x="772" y="187"/>
                    </a:lnTo>
                    <a:lnTo>
                      <a:pt x="773" y="187"/>
                    </a:lnTo>
                    <a:lnTo>
                      <a:pt x="773" y="188"/>
                    </a:lnTo>
                    <a:lnTo>
                      <a:pt x="772" y="188"/>
                    </a:lnTo>
                    <a:lnTo>
                      <a:pt x="770" y="187"/>
                    </a:lnTo>
                    <a:lnTo>
                      <a:pt x="768" y="188"/>
                    </a:lnTo>
                    <a:lnTo>
                      <a:pt x="765" y="187"/>
                    </a:lnTo>
                    <a:lnTo>
                      <a:pt x="764" y="188"/>
                    </a:lnTo>
                    <a:lnTo>
                      <a:pt x="760" y="193"/>
                    </a:lnTo>
                    <a:lnTo>
                      <a:pt x="759" y="199"/>
                    </a:lnTo>
                    <a:lnTo>
                      <a:pt x="756" y="204"/>
                    </a:lnTo>
                    <a:lnTo>
                      <a:pt x="751" y="209"/>
                    </a:lnTo>
                    <a:lnTo>
                      <a:pt x="749" y="211"/>
                    </a:lnTo>
                    <a:lnTo>
                      <a:pt x="748" y="211"/>
                    </a:lnTo>
                    <a:lnTo>
                      <a:pt x="744" y="214"/>
                    </a:lnTo>
                    <a:lnTo>
                      <a:pt x="743" y="215"/>
                    </a:lnTo>
                    <a:lnTo>
                      <a:pt x="743" y="220"/>
                    </a:lnTo>
                    <a:lnTo>
                      <a:pt x="740" y="222"/>
                    </a:lnTo>
                    <a:lnTo>
                      <a:pt x="740" y="225"/>
                    </a:lnTo>
                    <a:lnTo>
                      <a:pt x="738" y="225"/>
                    </a:lnTo>
                    <a:lnTo>
                      <a:pt x="737" y="222"/>
                    </a:lnTo>
                    <a:lnTo>
                      <a:pt x="735" y="222"/>
                    </a:lnTo>
                    <a:lnTo>
                      <a:pt x="733" y="225"/>
                    </a:lnTo>
                    <a:lnTo>
                      <a:pt x="733" y="225"/>
                    </a:lnTo>
                    <a:lnTo>
                      <a:pt x="735" y="228"/>
                    </a:lnTo>
                    <a:lnTo>
                      <a:pt x="733" y="228"/>
                    </a:lnTo>
                    <a:lnTo>
                      <a:pt x="730" y="227"/>
                    </a:lnTo>
                    <a:lnTo>
                      <a:pt x="732" y="223"/>
                    </a:lnTo>
                    <a:lnTo>
                      <a:pt x="729" y="220"/>
                    </a:lnTo>
                    <a:lnTo>
                      <a:pt x="727" y="211"/>
                    </a:lnTo>
                    <a:lnTo>
                      <a:pt x="727" y="206"/>
                    </a:lnTo>
                    <a:lnTo>
                      <a:pt x="725" y="204"/>
                    </a:lnTo>
                    <a:lnTo>
                      <a:pt x="727" y="201"/>
                    </a:lnTo>
                    <a:lnTo>
                      <a:pt x="729" y="198"/>
                    </a:lnTo>
                    <a:lnTo>
                      <a:pt x="729" y="195"/>
                    </a:lnTo>
                    <a:lnTo>
                      <a:pt x="730" y="193"/>
                    </a:lnTo>
                    <a:lnTo>
                      <a:pt x="732" y="191"/>
                    </a:lnTo>
                    <a:lnTo>
                      <a:pt x="733" y="193"/>
                    </a:lnTo>
                    <a:lnTo>
                      <a:pt x="735" y="191"/>
                    </a:lnTo>
                    <a:lnTo>
                      <a:pt x="737" y="188"/>
                    </a:lnTo>
                    <a:lnTo>
                      <a:pt x="735" y="184"/>
                    </a:lnTo>
                    <a:lnTo>
                      <a:pt x="737" y="180"/>
                    </a:lnTo>
                    <a:lnTo>
                      <a:pt x="737" y="177"/>
                    </a:lnTo>
                    <a:lnTo>
                      <a:pt x="735" y="174"/>
                    </a:lnTo>
                    <a:lnTo>
                      <a:pt x="733" y="171"/>
                    </a:lnTo>
                    <a:lnTo>
                      <a:pt x="732" y="166"/>
                    </a:lnTo>
                    <a:lnTo>
                      <a:pt x="732" y="163"/>
                    </a:lnTo>
                    <a:lnTo>
                      <a:pt x="730" y="163"/>
                    </a:lnTo>
                    <a:lnTo>
                      <a:pt x="729" y="163"/>
                    </a:lnTo>
                    <a:lnTo>
                      <a:pt x="727" y="164"/>
                    </a:lnTo>
                    <a:lnTo>
                      <a:pt x="724" y="171"/>
                    </a:lnTo>
                    <a:lnTo>
                      <a:pt x="721" y="172"/>
                    </a:lnTo>
                    <a:lnTo>
                      <a:pt x="721" y="176"/>
                    </a:lnTo>
                    <a:lnTo>
                      <a:pt x="721" y="180"/>
                    </a:lnTo>
                    <a:lnTo>
                      <a:pt x="719" y="182"/>
                    </a:lnTo>
                    <a:lnTo>
                      <a:pt x="717" y="180"/>
                    </a:lnTo>
                    <a:lnTo>
                      <a:pt x="716" y="182"/>
                    </a:lnTo>
                    <a:lnTo>
                      <a:pt x="716" y="184"/>
                    </a:lnTo>
                    <a:lnTo>
                      <a:pt x="716" y="185"/>
                    </a:lnTo>
                    <a:lnTo>
                      <a:pt x="713" y="187"/>
                    </a:lnTo>
                    <a:lnTo>
                      <a:pt x="711" y="188"/>
                    </a:lnTo>
                    <a:lnTo>
                      <a:pt x="709" y="191"/>
                    </a:lnTo>
                    <a:lnTo>
                      <a:pt x="708" y="191"/>
                    </a:lnTo>
                    <a:lnTo>
                      <a:pt x="706" y="188"/>
                    </a:lnTo>
                    <a:lnTo>
                      <a:pt x="708" y="188"/>
                    </a:lnTo>
                    <a:lnTo>
                      <a:pt x="708" y="185"/>
                    </a:lnTo>
                    <a:lnTo>
                      <a:pt x="708" y="184"/>
                    </a:lnTo>
                    <a:lnTo>
                      <a:pt x="711" y="180"/>
                    </a:lnTo>
                    <a:lnTo>
                      <a:pt x="711" y="177"/>
                    </a:lnTo>
                    <a:lnTo>
                      <a:pt x="711" y="176"/>
                    </a:lnTo>
                    <a:lnTo>
                      <a:pt x="713" y="174"/>
                    </a:lnTo>
                    <a:lnTo>
                      <a:pt x="713" y="171"/>
                    </a:lnTo>
                    <a:lnTo>
                      <a:pt x="713" y="171"/>
                    </a:lnTo>
                    <a:lnTo>
                      <a:pt x="713" y="168"/>
                    </a:lnTo>
                    <a:lnTo>
                      <a:pt x="711" y="163"/>
                    </a:lnTo>
                    <a:lnTo>
                      <a:pt x="711" y="161"/>
                    </a:lnTo>
                    <a:lnTo>
                      <a:pt x="709" y="158"/>
                    </a:lnTo>
                    <a:lnTo>
                      <a:pt x="709" y="156"/>
                    </a:lnTo>
                    <a:lnTo>
                      <a:pt x="709" y="158"/>
                    </a:lnTo>
                    <a:lnTo>
                      <a:pt x="711" y="158"/>
                    </a:lnTo>
                    <a:lnTo>
                      <a:pt x="713" y="161"/>
                    </a:lnTo>
                    <a:lnTo>
                      <a:pt x="713" y="160"/>
                    </a:lnTo>
                    <a:lnTo>
                      <a:pt x="716" y="156"/>
                    </a:lnTo>
                    <a:lnTo>
                      <a:pt x="719" y="156"/>
                    </a:lnTo>
                    <a:lnTo>
                      <a:pt x="721" y="155"/>
                    </a:lnTo>
                    <a:lnTo>
                      <a:pt x="719" y="153"/>
                    </a:lnTo>
                    <a:lnTo>
                      <a:pt x="716" y="155"/>
                    </a:lnTo>
                    <a:lnTo>
                      <a:pt x="714" y="153"/>
                    </a:lnTo>
                    <a:lnTo>
                      <a:pt x="711" y="152"/>
                    </a:lnTo>
                    <a:lnTo>
                      <a:pt x="711" y="152"/>
                    </a:lnTo>
                    <a:lnTo>
                      <a:pt x="713" y="150"/>
                    </a:lnTo>
                    <a:lnTo>
                      <a:pt x="713" y="150"/>
                    </a:lnTo>
                    <a:lnTo>
                      <a:pt x="709" y="150"/>
                    </a:lnTo>
                    <a:lnTo>
                      <a:pt x="709" y="152"/>
                    </a:lnTo>
                    <a:lnTo>
                      <a:pt x="706" y="153"/>
                    </a:lnTo>
                    <a:lnTo>
                      <a:pt x="703" y="150"/>
                    </a:lnTo>
                    <a:lnTo>
                      <a:pt x="703" y="148"/>
                    </a:lnTo>
                    <a:lnTo>
                      <a:pt x="701" y="147"/>
                    </a:lnTo>
                    <a:lnTo>
                      <a:pt x="698" y="148"/>
                    </a:lnTo>
                    <a:lnTo>
                      <a:pt x="697" y="147"/>
                    </a:lnTo>
                    <a:lnTo>
                      <a:pt x="698" y="144"/>
                    </a:lnTo>
                    <a:lnTo>
                      <a:pt x="700" y="144"/>
                    </a:lnTo>
                    <a:lnTo>
                      <a:pt x="700" y="142"/>
                    </a:lnTo>
                    <a:lnTo>
                      <a:pt x="701" y="140"/>
                    </a:lnTo>
                    <a:lnTo>
                      <a:pt x="709" y="136"/>
                    </a:lnTo>
                    <a:lnTo>
                      <a:pt x="709" y="134"/>
                    </a:lnTo>
                    <a:lnTo>
                      <a:pt x="708" y="132"/>
                    </a:lnTo>
                    <a:lnTo>
                      <a:pt x="705" y="134"/>
                    </a:lnTo>
                    <a:lnTo>
                      <a:pt x="705" y="132"/>
                    </a:lnTo>
                    <a:lnTo>
                      <a:pt x="706" y="131"/>
                    </a:lnTo>
                    <a:lnTo>
                      <a:pt x="708" y="128"/>
                    </a:lnTo>
                    <a:lnTo>
                      <a:pt x="711" y="128"/>
                    </a:lnTo>
                    <a:lnTo>
                      <a:pt x="711" y="129"/>
                    </a:lnTo>
                    <a:lnTo>
                      <a:pt x="713" y="132"/>
                    </a:lnTo>
                    <a:lnTo>
                      <a:pt x="714" y="132"/>
                    </a:lnTo>
                    <a:lnTo>
                      <a:pt x="716" y="132"/>
                    </a:lnTo>
                    <a:lnTo>
                      <a:pt x="719" y="131"/>
                    </a:lnTo>
                    <a:lnTo>
                      <a:pt x="719" y="129"/>
                    </a:lnTo>
                    <a:lnTo>
                      <a:pt x="717" y="126"/>
                    </a:lnTo>
                    <a:lnTo>
                      <a:pt x="714" y="126"/>
                    </a:lnTo>
                    <a:lnTo>
                      <a:pt x="714" y="125"/>
                    </a:lnTo>
                    <a:lnTo>
                      <a:pt x="716" y="121"/>
                    </a:lnTo>
                    <a:lnTo>
                      <a:pt x="714" y="120"/>
                    </a:lnTo>
                    <a:lnTo>
                      <a:pt x="716" y="118"/>
                    </a:lnTo>
                    <a:lnTo>
                      <a:pt x="716" y="115"/>
                    </a:lnTo>
                    <a:lnTo>
                      <a:pt x="713" y="112"/>
                    </a:lnTo>
                    <a:lnTo>
                      <a:pt x="714" y="110"/>
                    </a:lnTo>
                    <a:lnTo>
                      <a:pt x="713" y="107"/>
                    </a:lnTo>
                    <a:lnTo>
                      <a:pt x="714" y="107"/>
                    </a:lnTo>
                    <a:lnTo>
                      <a:pt x="714" y="102"/>
                    </a:lnTo>
                    <a:lnTo>
                      <a:pt x="716" y="99"/>
                    </a:lnTo>
                    <a:lnTo>
                      <a:pt x="716" y="97"/>
                    </a:lnTo>
                    <a:lnTo>
                      <a:pt x="719" y="94"/>
                    </a:lnTo>
                    <a:lnTo>
                      <a:pt x="719" y="93"/>
                    </a:lnTo>
                    <a:lnTo>
                      <a:pt x="716" y="93"/>
                    </a:lnTo>
                    <a:lnTo>
                      <a:pt x="717" y="88"/>
                    </a:lnTo>
                    <a:lnTo>
                      <a:pt x="716" y="85"/>
                    </a:lnTo>
                    <a:lnTo>
                      <a:pt x="714" y="83"/>
                    </a:lnTo>
                    <a:lnTo>
                      <a:pt x="714" y="80"/>
                    </a:lnTo>
                    <a:lnTo>
                      <a:pt x="714" y="78"/>
                    </a:lnTo>
                    <a:lnTo>
                      <a:pt x="716" y="78"/>
                    </a:lnTo>
                    <a:lnTo>
                      <a:pt x="716" y="75"/>
                    </a:lnTo>
                    <a:lnTo>
                      <a:pt x="714" y="73"/>
                    </a:lnTo>
                    <a:lnTo>
                      <a:pt x="713" y="72"/>
                    </a:lnTo>
                    <a:lnTo>
                      <a:pt x="709" y="70"/>
                    </a:lnTo>
                    <a:lnTo>
                      <a:pt x="711" y="69"/>
                    </a:lnTo>
                    <a:lnTo>
                      <a:pt x="711" y="67"/>
                    </a:lnTo>
                    <a:lnTo>
                      <a:pt x="706" y="66"/>
                    </a:lnTo>
                    <a:lnTo>
                      <a:pt x="703" y="64"/>
                    </a:lnTo>
                    <a:lnTo>
                      <a:pt x="701" y="66"/>
                    </a:lnTo>
                    <a:lnTo>
                      <a:pt x="701" y="67"/>
                    </a:lnTo>
                    <a:lnTo>
                      <a:pt x="697" y="70"/>
                    </a:lnTo>
                    <a:lnTo>
                      <a:pt x="697" y="72"/>
                    </a:lnTo>
                    <a:lnTo>
                      <a:pt x="692" y="72"/>
                    </a:lnTo>
                    <a:lnTo>
                      <a:pt x="690" y="73"/>
                    </a:lnTo>
                    <a:lnTo>
                      <a:pt x="692" y="77"/>
                    </a:lnTo>
                    <a:lnTo>
                      <a:pt x="694" y="78"/>
                    </a:lnTo>
                    <a:lnTo>
                      <a:pt x="697" y="78"/>
                    </a:lnTo>
                    <a:lnTo>
                      <a:pt x="697" y="80"/>
                    </a:lnTo>
                    <a:lnTo>
                      <a:pt x="694" y="85"/>
                    </a:lnTo>
                    <a:lnTo>
                      <a:pt x="692" y="86"/>
                    </a:lnTo>
                    <a:lnTo>
                      <a:pt x="690" y="88"/>
                    </a:lnTo>
                    <a:lnTo>
                      <a:pt x="690" y="85"/>
                    </a:lnTo>
                    <a:lnTo>
                      <a:pt x="689" y="85"/>
                    </a:lnTo>
                    <a:lnTo>
                      <a:pt x="690" y="81"/>
                    </a:lnTo>
                    <a:lnTo>
                      <a:pt x="687" y="80"/>
                    </a:lnTo>
                    <a:lnTo>
                      <a:pt x="684" y="81"/>
                    </a:lnTo>
                    <a:lnTo>
                      <a:pt x="682" y="83"/>
                    </a:lnTo>
                    <a:lnTo>
                      <a:pt x="681" y="85"/>
                    </a:lnTo>
                    <a:lnTo>
                      <a:pt x="679" y="88"/>
                    </a:lnTo>
                    <a:lnTo>
                      <a:pt x="678" y="88"/>
                    </a:lnTo>
                    <a:lnTo>
                      <a:pt x="674" y="93"/>
                    </a:lnTo>
                    <a:lnTo>
                      <a:pt x="671" y="97"/>
                    </a:lnTo>
                    <a:lnTo>
                      <a:pt x="671" y="101"/>
                    </a:lnTo>
                    <a:lnTo>
                      <a:pt x="671" y="104"/>
                    </a:lnTo>
                    <a:lnTo>
                      <a:pt x="671" y="105"/>
                    </a:lnTo>
                    <a:lnTo>
                      <a:pt x="673" y="105"/>
                    </a:lnTo>
                    <a:lnTo>
                      <a:pt x="676" y="104"/>
                    </a:lnTo>
                    <a:lnTo>
                      <a:pt x="678" y="104"/>
                    </a:lnTo>
                    <a:lnTo>
                      <a:pt x="676" y="105"/>
                    </a:lnTo>
                    <a:lnTo>
                      <a:pt x="674" y="107"/>
                    </a:lnTo>
                    <a:lnTo>
                      <a:pt x="674" y="109"/>
                    </a:lnTo>
                    <a:lnTo>
                      <a:pt x="673" y="109"/>
                    </a:lnTo>
                    <a:lnTo>
                      <a:pt x="670" y="110"/>
                    </a:lnTo>
                    <a:lnTo>
                      <a:pt x="665" y="113"/>
                    </a:lnTo>
                    <a:lnTo>
                      <a:pt x="663" y="117"/>
                    </a:lnTo>
                    <a:lnTo>
                      <a:pt x="662" y="123"/>
                    </a:lnTo>
                    <a:lnTo>
                      <a:pt x="663" y="126"/>
                    </a:lnTo>
                    <a:lnTo>
                      <a:pt x="663" y="128"/>
                    </a:lnTo>
                    <a:lnTo>
                      <a:pt x="662" y="129"/>
                    </a:lnTo>
                    <a:lnTo>
                      <a:pt x="663" y="131"/>
                    </a:lnTo>
                    <a:lnTo>
                      <a:pt x="663" y="134"/>
                    </a:lnTo>
                    <a:lnTo>
                      <a:pt x="666" y="132"/>
                    </a:lnTo>
                    <a:lnTo>
                      <a:pt x="666" y="134"/>
                    </a:lnTo>
                    <a:lnTo>
                      <a:pt x="668" y="137"/>
                    </a:lnTo>
                    <a:lnTo>
                      <a:pt x="670" y="139"/>
                    </a:lnTo>
                    <a:lnTo>
                      <a:pt x="671" y="140"/>
                    </a:lnTo>
                    <a:lnTo>
                      <a:pt x="673" y="140"/>
                    </a:lnTo>
                    <a:lnTo>
                      <a:pt x="674" y="137"/>
                    </a:lnTo>
                    <a:lnTo>
                      <a:pt x="674" y="140"/>
                    </a:lnTo>
                    <a:lnTo>
                      <a:pt x="676" y="145"/>
                    </a:lnTo>
                    <a:lnTo>
                      <a:pt x="679" y="145"/>
                    </a:lnTo>
                    <a:lnTo>
                      <a:pt x="682" y="147"/>
                    </a:lnTo>
                    <a:lnTo>
                      <a:pt x="684" y="147"/>
                    </a:lnTo>
                    <a:lnTo>
                      <a:pt x="687" y="148"/>
                    </a:lnTo>
                    <a:lnTo>
                      <a:pt x="687" y="150"/>
                    </a:lnTo>
                    <a:lnTo>
                      <a:pt x="684" y="155"/>
                    </a:lnTo>
                    <a:lnTo>
                      <a:pt x="682" y="156"/>
                    </a:lnTo>
                    <a:lnTo>
                      <a:pt x="681" y="156"/>
                    </a:lnTo>
                    <a:lnTo>
                      <a:pt x="681" y="153"/>
                    </a:lnTo>
                    <a:lnTo>
                      <a:pt x="684" y="152"/>
                    </a:lnTo>
                    <a:lnTo>
                      <a:pt x="681" y="152"/>
                    </a:lnTo>
                    <a:lnTo>
                      <a:pt x="678" y="152"/>
                    </a:lnTo>
                    <a:lnTo>
                      <a:pt x="674" y="155"/>
                    </a:lnTo>
                    <a:lnTo>
                      <a:pt x="676" y="156"/>
                    </a:lnTo>
                    <a:lnTo>
                      <a:pt x="676" y="158"/>
                    </a:lnTo>
                    <a:lnTo>
                      <a:pt x="673" y="160"/>
                    </a:lnTo>
                    <a:lnTo>
                      <a:pt x="671" y="161"/>
                    </a:lnTo>
                    <a:lnTo>
                      <a:pt x="670" y="161"/>
                    </a:lnTo>
                    <a:lnTo>
                      <a:pt x="666" y="164"/>
                    </a:lnTo>
                    <a:lnTo>
                      <a:pt x="668" y="166"/>
                    </a:lnTo>
                    <a:lnTo>
                      <a:pt x="670" y="166"/>
                    </a:lnTo>
                    <a:lnTo>
                      <a:pt x="671" y="168"/>
                    </a:lnTo>
                    <a:lnTo>
                      <a:pt x="674" y="166"/>
                    </a:lnTo>
                    <a:lnTo>
                      <a:pt x="674" y="164"/>
                    </a:lnTo>
                    <a:lnTo>
                      <a:pt x="674" y="163"/>
                    </a:lnTo>
                    <a:lnTo>
                      <a:pt x="676" y="163"/>
                    </a:lnTo>
                    <a:lnTo>
                      <a:pt x="678" y="161"/>
                    </a:lnTo>
                    <a:lnTo>
                      <a:pt x="679" y="163"/>
                    </a:lnTo>
                    <a:lnTo>
                      <a:pt x="679" y="166"/>
                    </a:lnTo>
                    <a:lnTo>
                      <a:pt x="678" y="169"/>
                    </a:lnTo>
                    <a:lnTo>
                      <a:pt x="676" y="172"/>
                    </a:lnTo>
                    <a:lnTo>
                      <a:pt x="676" y="174"/>
                    </a:lnTo>
                    <a:lnTo>
                      <a:pt x="674" y="176"/>
                    </a:lnTo>
                    <a:lnTo>
                      <a:pt x="671" y="177"/>
                    </a:lnTo>
                    <a:lnTo>
                      <a:pt x="668" y="179"/>
                    </a:lnTo>
                    <a:lnTo>
                      <a:pt x="666" y="180"/>
                    </a:lnTo>
                    <a:lnTo>
                      <a:pt x="666" y="182"/>
                    </a:lnTo>
                    <a:lnTo>
                      <a:pt x="665" y="184"/>
                    </a:lnTo>
                    <a:lnTo>
                      <a:pt x="658" y="187"/>
                    </a:lnTo>
                    <a:lnTo>
                      <a:pt x="657" y="188"/>
                    </a:lnTo>
                    <a:lnTo>
                      <a:pt x="654" y="190"/>
                    </a:lnTo>
                    <a:lnTo>
                      <a:pt x="654" y="188"/>
                    </a:lnTo>
                    <a:lnTo>
                      <a:pt x="652" y="188"/>
                    </a:lnTo>
                    <a:lnTo>
                      <a:pt x="652" y="187"/>
                    </a:lnTo>
                    <a:lnTo>
                      <a:pt x="650" y="188"/>
                    </a:lnTo>
                    <a:lnTo>
                      <a:pt x="649" y="190"/>
                    </a:lnTo>
                    <a:lnTo>
                      <a:pt x="649" y="188"/>
                    </a:lnTo>
                    <a:lnTo>
                      <a:pt x="649" y="187"/>
                    </a:lnTo>
                    <a:lnTo>
                      <a:pt x="646" y="190"/>
                    </a:lnTo>
                    <a:lnTo>
                      <a:pt x="644" y="193"/>
                    </a:lnTo>
                    <a:lnTo>
                      <a:pt x="643" y="196"/>
                    </a:lnTo>
                    <a:lnTo>
                      <a:pt x="641" y="198"/>
                    </a:lnTo>
                    <a:lnTo>
                      <a:pt x="643" y="199"/>
                    </a:lnTo>
                    <a:lnTo>
                      <a:pt x="643" y="201"/>
                    </a:lnTo>
                    <a:lnTo>
                      <a:pt x="641" y="206"/>
                    </a:lnTo>
                    <a:lnTo>
                      <a:pt x="641" y="207"/>
                    </a:lnTo>
                    <a:lnTo>
                      <a:pt x="643" y="209"/>
                    </a:lnTo>
                    <a:lnTo>
                      <a:pt x="641" y="211"/>
                    </a:lnTo>
                    <a:lnTo>
                      <a:pt x="639" y="214"/>
                    </a:lnTo>
                    <a:lnTo>
                      <a:pt x="641" y="214"/>
                    </a:lnTo>
                    <a:lnTo>
                      <a:pt x="643" y="212"/>
                    </a:lnTo>
                    <a:lnTo>
                      <a:pt x="644" y="211"/>
                    </a:lnTo>
                    <a:lnTo>
                      <a:pt x="646" y="211"/>
                    </a:lnTo>
                    <a:lnTo>
                      <a:pt x="649" y="209"/>
                    </a:lnTo>
                    <a:lnTo>
                      <a:pt x="646" y="212"/>
                    </a:lnTo>
                    <a:lnTo>
                      <a:pt x="644" y="212"/>
                    </a:lnTo>
                    <a:lnTo>
                      <a:pt x="641" y="215"/>
                    </a:lnTo>
                    <a:lnTo>
                      <a:pt x="638" y="215"/>
                    </a:lnTo>
                    <a:lnTo>
                      <a:pt x="638" y="219"/>
                    </a:lnTo>
                    <a:lnTo>
                      <a:pt x="636" y="220"/>
                    </a:lnTo>
                    <a:lnTo>
                      <a:pt x="633" y="219"/>
                    </a:lnTo>
                    <a:lnTo>
                      <a:pt x="630" y="219"/>
                    </a:lnTo>
                    <a:lnTo>
                      <a:pt x="628" y="217"/>
                    </a:lnTo>
                    <a:lnTo>
                      <a:pt x="627" y="219"/>
                    </a:lnTo>
                    <a:lnTo>
                      <a:pt x="628" y="223"/>
                    </a:lnTo>
                    <a:lnTo>
                      <a:pt x="625" y="228"/>
                    </a:lnTo>
                    <a:lnTo>
                      <a:pt x="627" y="222"/>
                    </a:lnTo>
                    <a:lnTo>
                      <a:pt x="625" y="219"/>
                    </a:lnTo>
                    <a:lnTo>
                      <a:pt x="623" y="215"/>
                    </a:lnTo>
                    <a:lnTo>
                      <a:pt x="623" y="212"/>
                    </a:lnTo>
                    <a:lnTo>
                      <a:pt x="625" y="212"/>
                    </a:lnTo>
                    <a:lnTo>
                      <a:pt x="627" y="215"/>
                    </a:lnTo>
                    <a:lnTo>
                      <a:pt x="630" y="214"/>
                    </a:lnTo>
                    <a:lnTo>
                      <a:pt x="631" y="217"/>
                    </a:lnTo>
                    <a:lnTo>
                      <a:pt x="635" y="219"/>
                    </a:lnTo>
                    <a:lnTo>
                      <a:pt x="636" y="217"/>
                    </a:lnTo>
                    <a:lnTo>
                      <a:pt x="636" y="214"/>
                    </a:lnTo>
                    <a:lnTo>
                      <a:pt x="638" y="211"/>
                    </a:lnTo>
                    <a:lnTo>
                      <a:pt x="635" y="212"/>
                    </a:lnTo>
                    <a:lnTo>
                      <a:pt x="633" y="211"/>
                    </a:lnTo>
                    <a:lnTo>
                      <a:pt x="636" y="209"/>
                    </a:lnTo>
                    <a:lnTo>
                      <a:pt x="638" y="207"/>
                    </a:lnTo>
                    <a:lnTo>
                      <a:pt x="635" y="206"/>
                    </a:lnTo>
                    <a:lnTo>
                      <a:pt x="633" y="209"/>
                    </a:lnTo>
                    <a:lnTo>
                      <a:pt x="630" y="209"/>
                    </a:lnTo>
                    <a:lnTo>
                      <a:pt x="630" y="207"/>
                    </a:lnTo>
                    <a:lnTo>
                      <a:pt x="633" y="206"/>
                    </a:lnTo>
                    <a:lnTo>
                      <a:pt x="633" y="203"/>
                    </a:lnTo>
                    <a:lnTo>
                      <a:pt x="631" y="203"/>
                    </a:lnTo>
                    <a:lnTo>
                      <a:pt x="628" y="204"/>
                    </a:lnTo>
                    <a:lnTo>
                      <a:pt x="628" y="203"/>
                    </a:lnTo>
                    <a:lnTo>
                      <a:pt x="630" y="198"/>
                    </a:lnTo>
                    <a:lnTo>
                      <a:pt x="631" y="196"/>
                    </a:lnTo>
                    <a:lnTo>
                      <a:pt x="631" y="198"/>
                    </a:lnTo>
                    <a:lnTo>
                      <a:pt x="633" y="196"/>
                    </a:lnTo>
                    <a:lnTo>
                      <a:pt x="633" y="195"/>
                    </a:lnTo>
                    <a:lnTo>
                      <a:pt x="638" y="191"/>
                    </a:lnTo>
                    <a:lnTo>
                      <a:pt x="638" y="190"/>
                    </a:lnTo>
                    <a:lnTo>
                      <a:pt x="641" y="187"/>
                    </a:lnTo>
                    <a:lnTo>
                      <a:pt x="643" y="184"/>
                    </a:lnTo>
                    <a:lnTo>
                      <a:pt x="644" y="182"/>
                    </a:lnTo>
                    <a:lnTo>
                      <a:pt x="646" y="182"/>
                    </a:lnTo>
                    <a:lnTo>
                      <a:pt x="646" y="180"/>
                    </a:lnTo>
                    <a:lnTo>
                      <a:pt x="643" y="180"/>
                    </a:lnTo>
                    <a:lnTo>
                      <a:pt x="639" y="180"/>
                    </a:lnTo>
                    <a:lnTo>
                      <a:pt x="638" y="184"/>
                    </a:lnTo>
                    <a:lnTo>
                      <a:pt x="635" y="185"/>
                    </a:lnTo>
                    <a:lnTo>
                      <a:pt x="633" y="185"/>
                    </a:lnTo>
                    <a:lnTo>
                      <a:pt x="633" y="184"/>
                    </a:lnTo>
                    <a:lnTo>
                      <a:pt x="636" y="182"/>
                    </a:lnTo>
                    <a:lnTo>
                      <a:pt x="638" y="180"/>
                    </a:lnTo>
                    <a:lnTo>
                      <a:pt x="635" y="179"/>
                    </a:lnTo>
                    <a:lnTo>
                      <a:pt x="633" y="180"/>
                    </a:lnTo>
                    <a:lnTo>
                      <a:pt x="631" y="177"/>
                    </a:lnTo>
                    <a:lnTo>
                      <a:pt x="633" y="176"/>
                    </a:lnTo>
                    <a:lnTo>
                      <a:pt x="633" y="172"/>
                    </a:lnTo>
                    <a:lnTo>
                      <a:pt x="631" y="171"/>
                    </a:lnTo>
                    <a:lnTo>
                      <a:pt x="630" y="171"/>
                    </a:lnTo>
                    <a:lnTo>
                      <a:pt x="628" y="174"/>
                    </a:lnTo>
                    <a:lnTo>
                      <a:pt x="628" y="172"/>
                    </a:lnTo>
                    <a:lnTo>
                      <a:pt x="630" y="171"/>
                    </a:lnTo>
                    <a:lnTo>
                      <a:pt x="628" y="168"/>
                    </a:lnTo>
                    <a:lnTo>
                      <a:pt x="625" y="168"/>
                    </a:lnTo>
                    <a:lnTo>
                      <a:pt x="625" y="171"/>
                    </a:lnTo>
                    <a:lnTo>
                      <a:pt x="622" y="172"/>
                    </a:lnTo>
                    <a:lnTo>
                      <a:pt x="622" y="174"/>
                    </a:lnTo>
                    <a:lnTo>
                      <a:pt x="620" y="172"/>
                    </a:lnTo>
                    <a:lnTo>
                      <a:pt x="620" y="171"/>
                    </a:lnTo>
                    <a:lnTo>
                      <a:pt x="619" y="169"/>
                    </a:lnTo>
                    <a:lnTo>
                      <a:pt x="617" y="169"/>
                    </a:lnTo>
                    <a:lnTo>
                      <a:pt x="615" y="171"/>
                    </a:lnTo>
                    <a:lnTo>
                      <a:pt x="617" y="172"/>
                    </a:lnTo>
                    <a:lnTo>
                      <a:pt x="615" y="174"/>
                    </a:lnTo>
                    <a:lnTo>
                      <a:pt x="617" y="176"/>
                    </a:lnTo>
                    <a:lnTo>
                      <a:pt x="617" y="177"/>
                    </a:lnTo>
                    <a:lnTo>
                      <a:pt x="615" y="179"/>
                    </a:lnTo>
                    <a:lnTo>
                      <a:pt x="614" y="177"/>
                    </a:lnTo>
                    <a:lnTo>
                      <a:pt x="614" y="176"/>
                    </a:lnTo>
                    <a:lnTo>
                      <a:pt x="614" y="176"/>
                    </a:lnTo>
                    <a:lnTo>
                      <a:pt x="612" y="177"/>
                    </a:lnTo>
                    <a:lnTo>
                      <a:pt x="614" y="184"/>
                    </a:lnTo>
                    <a:lnTo>
                      <a:pt x="615" y="187"/>
                    </a:lnTo>
                    <a:lnTo>
                      <a:pt x="619" y="188"/>
                    </a:lnTo>
                    <a:lnTo>
                      <a:pt x="620" y="190"/>
                    </a:lnTo>
                    <a:lnTo>
                      <a:pt x="620" y="196"/>
                    </a:lnTo>
                    <a:lnTo>
                      <a:pt x="619" y="193"/>
                    </a:lnTo>
                    <a:lnTo>
                      <a:pt x="617" y="191"/>
                    </a:lnTo>
                    <a:lnTo>
                      <a:pt x="614" y="187"/>
                    </a:lnTo>
                    <a:lnTo>
                      <a:pt x="612" y="184"/>
                    </a:lnTo>
                    <a:lnTo>
                      <a:pt x="611" y="179"/>
                    </a:lnTo>
                    <a:lnTo>
                      <a:pt x="609" y="179"/>
                    </a:lnTo>
                    <a:lnTo>
                      <a:pt x="609" y="180"/>
                    </a:lnTo>
                    <a:lnTo>
                      <a:pt x="609" y="184"/>
                    </a:lnTo>
                    <a:lnTo>
                      <a:pt x="612" y="187"/>
                    </a:lnTo>
                    <a:lnTo>
                      <a:pt x="612" y="188"/>
                    </a:lnTo>
                    <a:lnTo>
                      <a:pt x="611" y="190"/>
                    </a:lnTo>
                    <a:lnTo>
                      <a:pt x="609" y="188"/>
                    </a:lnTo>
                    <a:lnTo>
                      <a:pt x="604" y="188"/>
                    </a:lnTo>
                    <a:lnTo>
                      <a:pt x="603" y="190"/>
                    </a:lnTo>
                    <a:lnTo>
                      <a:pt x="600" y="188"/>
                    </a:lnTo>
                    <a:lnTo>
                      <a:pt x="598" y="187"/>
                    </a:lnTo>
                    <a:lnTo>
                      <a:pt x="593" y="184"/>
                    </a:lnTo>
                    <a:lnTo>
                      <a:pt x="588" y="184"/>
                    </a:lnTo>
                    <a:lnTo>
                      <a:pt x="587" y="182"/>
                    </a:lnTo>
                    <a:lnTo>
                      <a:pt x="587" y="182"/>
                    </a:lnTo>
                    <a:lnTo>
                      <a:pt x="582" y="184"/>
                    </a:lnTo>
                    <a:lnTo>
                      <a:pt x="582" y="187"/>
                    </a:lnTo>
                    <a:lnTo>
                      <a:pt x="577" y="187"/>
                    </a:lnTo>
                    <a:lnTo>
                      <a:pt x="574" y="188"/>
                    </a:lnTo>
                    <a:lnTo>
                      <a:pt x="571" y="185"/>
                    </a:lnTo>
                    <a:lnTo>
                      <a:pt x="569" y="185"/>
                    </a:lnTo>
                    <a:lnTo>
                      <a:pt x="569" y="182"/>
                    </a:lnTo>
                    <a:lnTo>
                      <a:pt x="568" y="182"/>
                    </a:lnTo>
                    <a:lnTo>
                      <a:pt x="566" y="184"/>
                    </a:lnTo>
                    <a:lnTo>
                      <a:pt x="566" y="182"/>
                    </a:lnTo>
                    <a:lnTo>
                      <a:pt x="561" y="179"/>
                    </a:lnTo>
                    <a:lnTo>
                      <a:pt x="561" y="177"/>
                    </a:lnTo>
                    <a:lnTo>
                      <a:pt x="560" y="176"/>
                    </a:lnTo>
                    <a:lnTo>
                      <a:pt x="560" y="174"/>
                    </a:lnTo>
                    <a:lnTo>
                      <a:pt x="561" y="172"/>
                    </a:lnTo>
                    <a:lnTo>
                      <a:pt x="560" y="171"/>
                    </a:lnTo>
                    <a:lnTo>
                      <a:pt x="558" y="172"/>
                    </a:lnTo>
                    <a:lnTo>
                      <a:pt x="556" y="171"/>
                    </a:lnTo>
                    <a:lnTo>
                      <a:pt x="556" y="169"/>
                    </a:lnTo>
                    <a:lnTo>
                      <a:pt x="556" y="168"/>
                    </a:lnTo>
                    <a:lnTo>
                      <a:pt x="553" y="169"/>
                    </a:lnTo>
                    <a:lnTo>
                      <a:pt x="550" y="169"/>
                    </a:lnTo>
                    <a:lnTo>
                      <a:pt x="549" y="168"/>
                    </a:lnTo>
                    <a:lnTo>
                      <a:pt x="549" y="168"/>
                    </a:lnTo>
                    <a:lnTo>
                      <a:pt x="547" y="168"/>
                    </a:lnTo>
                    <a:lnTo>
                      <a:pt x="545" y="166"/>
                    </a:lnTo>
                    <a:lnTo>
                      <a:pt x="542" y="166"/>
                    </a:lnTo>
                    <a:lnTo>
                      <a:pt x="544" y="164"/>
                    </a:lnTo>
                    <a:lnTo>
                      <a:pt x="544" y="161"/>
                    </a:lnTo>
                    <a:lnTo>
                      <a:pt x="545" y="160"/>
                    </a:lnTo>
                    <a:lnTo>
                      <a:pt x="545" y="160"/>
                    </a:lnTo>
                    <a:lnTo>
                      <a:pt x="544" y="158"/>
                    </a:lnTo>
                    <a:lnTo>
                      <a:pt x="542" y="158"/>
                    </a:lnTo>
                    <a:lnTo>
                      <a:pt x="541" y="153"/>
                    </a:lnTo>
                    <a:lnTo>
                      <a:pt x="541" y="152"/>
                    </a:lnTo>
                    <a:lnTo>
                      <a:pt x="539" y="150"/>
                    </a:lnTo>
                    <a:lnTo>
                      <a:pt x="542" y="148"/>
                    </a:lnTo>
                    <a:lnTo>
                      <a:pt x="542" y="148"/>
                    </a:lnTo>
                    <a:lnTo>
                      <a:pt x="541" y="147"/>
                    </a:lnTo>
                    <a:lnTo>
                      <a:pt x="542" y="145"/>
                    </a:lnTo>
                    <a:lnTo>
                      <a:pt x="542" y="140"/>
                    </a:lnTo>
                    <a:lnTo>
                      <a:pt x="542" y="137"/>
                    </a:lnTo>
                    <a:lnTo>
                      <a:pt x="541" y="137"/>
                    </a:lnTo>
                    <a:lnTo>
                      <a:pt x="539" y="136"/>
                    </a:lnTo>
                    <a:lnTo>
                      <a:pt x="537" y="134"/>
                    </a:lnTo>
                    <a:lnTo>
                      <a:pt x="534" y="136"/>
                    </a:lnTo>
                    <a:lnTo>
                      <a:pt x="531" y="134"/>
                    </a:lnTo>
                    <a:lnTo>
                      <a:pt x="525" y="137"/>
                    </a:lnTo>
                    <a:lnTo>
                      <a:pt x="513" y="137"/>
                    </a:lnTo>
                    <a:lnTo>
                      <a:pt x="512" y="137"/>
                    </a:lnTo>
                    <a:lnTo>
                      <a:pt x="509" y="137"/>
                    </a:lnTo>
                    <a:lnTo>
                      <a:pt x="505" y="142"/>
                    </a:lnTo>
                    <a:lnTo>
                      <a:pt x="502" y="144"/>
                    </a:lnTo>
                    <a:lnTo>
                      <a:pt x="501" y="145"/>
                    </a:lnTo>
                    <a:lnTo>
                      <a:pt x="504" y="147"/>
                    </a:lnTo>
                    <a:lnTo>
                      <a:pt x="505" y="145"/>
                    </a:lnTo>
                    <a:lnTo>
                      <a:pt x="507" y="145"/>
                    </a:lnTo>
                    <a:lnTo>
                      <a:pt x="505" y="148"/>
                    </a:lnTo>
                    <a:lnTo>
                      <a:pt x="504" y="150"/>
                    </a:lnTo>
                    <a:lnTo>
                      <a:pt x="504" y="152"/>
                    </a:lnTo>
                    <a:lnTo>
                      <a:pt x="509" y="152"/>
                    </a:lnTo>
                    <a:lnTo>
                      <a:pt x="509" y="153"/>
                    </a:lnTo>
                    <a:lnTo>
                      <a:pt x="512" y="152"/>
                    </a:lnTo>
                    <a:lnTo>
                      <a:pt x="512" y="150"/>
                    </a:lnTo>
                    <a:lnTo>
                      <a:pt x="510" y="148"/>
                    </a:lnTo>
                    <a:lnTo>
                      <a:pt x="510" y="147"/>
                    </a:lnTo>
                    <a:lnTo>
                      <a:pt x="512" y="147"/>
                    </a:lnTo>
                    <a:lnTo>
                      <a:pt x="512" y="147"/>
                    </a:lnTo>
                    <a:lnTo>
                      <a:pt x="515" y="147"/>
                    </a:lnTo>
                    <a:lnTo>
                      <a:pt x="517" y="150"/>
                    </a:lnTo>
                    <a:lnTo>
                      <a:pt x="520" y="148"/>
                    </a:lnTo>
                    <a:lnTo>
                      <a:pt x="520" y="147"/>
                    </a:lnTo>
                    <a:lnTo>
                      <a:pt x="521" y="145"/>
                    </a:lnTo>
                    <a:lnTo>
                      <a:pt x="521" y="147"/>
                    </a:lnTo>
                    <a:lnTo>
                      <a:pt x="523" y="150"/>
                    </a:lnTo>
                    <a:lnTo>
                      <a:pt x="525" y="148"/>
                    </a:lnTo>
                    <a:lnTo>
                      <a:pt x="525" y="147"/>
                    </a:lnTo>
                    <a:lnTo>
                      <a:pt x="526" y="147"/>
                    </a:lnTo>
                    <a:lnTo>
                      <a:pt x="528" y="145"/>
                    </a:lnTo>
                    <a:lnTo>
                      <a:pt x="529" y="145"/>
                    </a:lnTo>
                    <a:lnTo>
                      <a:pt x="534" y="142"/>
                    </a:lnTo>
                    <a:lnTo>
                      <a:pt x="537" y="142"/>
                    </a:lnTo>
                    <a:lnTo>
                      <a:pt x="537" y="144"/>
                    </a:lnTo>
                    <a:lnTo>
                      <a:pt x="539" y="144"/>
                    </a:lnTo>
                    <a:lnTo>
                      <a:pt x="537" y="145"/>
                    </a:lnTo>
                    <a:lnTo>
                      <a:pt x="539" y="147"/>
                    </a:lnTo>
                    <a:lnTo>
                      <a:pt x="536" y="152"/>
                    </a:lnTo>
                    <a:lnTo>
                      <a:pt x="534" y="150"/>
                    </a:lnTo>
                    <a:lnTo>
                      <a:pt x="533" y="150"/>
                    </a:lnTo>
                    <a:lnTo>
                      <a:pt x="529" y="150"/>
                    </a:lnTo>
                    <a:lnTo>
                      <a:pt x="528" y="150"/>
                    </a:lnTo>
                    <a:lnTo>
                      <a:pt x="526" y="150"/>
                    </a:lnTo>
                    <a:lnTo>
                      <a:pt x="525" y="153"/>
                    </a:lnTo>
                    <a:lnTo>
                      <a:pt x="525" y="156"/>
                    </a:lnTo>
                    <a:lnTo>
                      <a:pt x="526" y="161"/>
                    </a:lnTo>
                    <a:lnTo>
                      <a:pt x="525" y="156"/>
                    </a:lnTo>
                    <a:lnTo>
                      <a:pt x="523" y="156"/>
                    </a:lnTo>
                    <a:lnTo>
                      <a:pt x="523" y="155"/>
                    </a:lnTo>
                    <a:lnTo>
                      <a:pt x="521" y="155"/>
                    </a:lnTo>
                    <a:lnTo>
                      <a:pt x="520" y="158"/>
                    </a:lnTo>
                    <a:lnTo>
                      <a:pt x="517" y="158"/>
                    </a:lnTo>
                    <a:lnTo>
                      <a:pt x="515" y="158"/>
                    </a:lnTo>
                    <a:lnTo>
                      <a:pt x="515" y="156"/>
                    </a:lnTo>
                    <a:lnTo>
                      <a:pt x="513" y="156"/>
                    </a:lnTo>
                    <a:lnTo>
                      <a:pt x="512" y="160"/>
                    </a:lnTo>
                    <a:lnTo>
                      <a:pt x="510" y="160"/>
                    </a:lnTo>
                    <a:lnTo>
                      <a:pt x="509" y="158"/>
                    </a:lnTo>
                    <a:lnTo>
                      <a:pt x="507" y="160"/>
                    </a:lnTo>
                    <a:lnTo>
                      <a:pt x="505" y="161"/>
                    </a:lnTo>
                    <a:lnTo>
                      <a:pt x="505" y="161"/>
                    </a:lnTo>
                    <a:lnTo>
                      <a:pt x="501" y="161"/>
                    </a:lnTo>
                    <a:lnTo>
                      <a:pt x="499" y="163"/>
                    </a:lnTo>
                    <a:lnTo>
                      <a:pt x="499" y="166"/>
                    </a:lnTo>
                    <a:lnTo>
                      <a:pt x="501" y="168"/>
                    </a:lnTo>
                    <a:lnTo>
                      <a:pt x="498" y="176"/>
                    </a:lnTo>
                    <a:lnTo>
                      <a:pt x="496" y="180"/>
                    </a:lnTo>
                    <a:lnTo>
                      <a:pt x="496" y="182"/>
                    </a:lnTo>
                    <a:lnTo>
                      <a:pt x="499" y="184"/>
                    </a:lnTo>
                    <a:lnTo>
                      <a:pt x="498" y="185"/>
                    </a:lnTo>
                    <a:lnTo>
                      <a:pt x="496" y="187"/>
                    </a:lnTo>
                    <a:lnTo>
                      <a:pt x="496" y="188"/>
                    </a:lnTo>
                    <a:lnTo>
                      <a:pt x="498" y="190"/>
                    </a:lnTo>
                    <a:lnTo>
                      <a:pt x="498" y="193"/>
                    </a:lnTo>
                    <a:lnTo>
                      <a:pt x="496" y="195"/>
                    </a:lnTo>
                    <a:lnTo>
                      <a:pt x="496" y="193"/>
                    </a:lnTo>
                    <a:lnTo>
                      <a:pt x="493" y="195"/>
                    </a:lnTo>
                    <a:lnTo>
                      <a:pt x="493" y="195"/>
                    </a:lnTo>
                    <a:lnTo>
                      <a:pt x="493" y="191"/>
                    </a:lnTo>
                    <a:lnTo>
                      <a:pt x="494" y="191"/>
                    </a:lnTo>
                    <a:lnTo>
                      <a:pt x="494" y="188"/>
                    </a:lnTo>
                    <a:lnTo>
                      <a:pt x="493" y="188"/>
                    </a:lnTo>
                    <a:lnTo>
                      <a:pt x="488" y="195"/>
                    </a:lnTo>
                    <a:lnTo>
                      <a:pt x="488" y="201"/>
                    </a:lnTo>
                    <a:lnTo>
                      <a:pt x="490" y="207"/>
                    </a:lnTo>
                    <a:lnTo>
                      <a:pt x="490" y="215"/>
                    </a:lnTo>
                    <a:lnTo>
                      <a:pt x="488" y="207"/>
                    </a:lnTo>
                    <a:lnTo>
                      <a:pt x="488" y="203"/>
                    </a:lnTo>
                    <a:lnTo>
                      <a:pt x="486" y="203"/>
                    </a:lnTo>
                    <a:lnTo>
                      <a:pt x="488" y="199"/>
                    </a:lnTo>
                    <a:lnTo>
                      <a:pt x="488" y="198"/>
                    </a:lnTo>
                    <a:lnTo>
                      <a:pt x="485" y="196"/>
                    </a:lnTo>
                    <a:lnTo>
                      <a:pt x="485" y="191"/>
                    </a:lnTo>
                    <a:lnTo>
                      <a:pt x="485" y="187"/>
                    </a:lnTo>
                    <a:lnTo>
                      <a:pt x="483" y="185"/>
                    </a:lnTo>
                    <a:lnTo>
                      <a:pt x="483" y="179"/>
                    </a:lnTo>
                    <a:lnTo>
                      <a:pt x="485" y="177"/>
                    </a:lnTo>
                    <a:lnTo>
                      <a:pt x="488" y="172"/>
                    </a:lnTo>
                    <a:lnTo>
                      <a:pt x="488" y="168"/>
                    </a:lnTo>
                    <a:lnTo>
                      <a:pt x="486" y="168"/>
                    </a:lnTo>
                    <a:lnTo>
                      <a:pt x="486" y="169"/>
                    </a:lnTo>
                    <a:lnTo>
                      <a:pt x="485" y="174"/>
                    </a:lnTo>
                    <a:lnTo>
                      <a:pt x="483" y="176"/>
                    </a:lnTo>
                    <a:lnTo>
                      <a:pt x="483" y="174"/>
                    </a:lnTo>
                    <a:lnTo>
                      <a:pt x="482" y="172"/>
                    </a:lnTo>
                    <a:lnTo>
                      <a:pt x="483" y="168"/>
                    </a:lnTo>
                    <a:lnTo>
                      <a:pt x="485" y="164"/>
                    </a:lnTo>
                    <a:lnTo>
                      <a:pt x="483" y="163"/>
                    </a:lnTo>
                    <a:lnTo>
                      <a:pt x="482" y="164"/>
                    </a:lnTo>
                    <a:lnTo>
                      <a:pt x="480" y="164"/>
                    </a:lnTo>
                    <a:lnTo>
                      <a:pt x="480" y="163"/>
                    </a:lnTo>
                    <a:lnTo>
                      <a:pt x="480" y="161"/>
                    </a:lnTo>
                    <a:lnTo>
                      <a:pt x="480" y="158"/>
                    </a:lnTo>
                    <a:lnTo>
                      <a:pt x="478" y="158"/>
                    </a:lnTo>
                    <a:lnTo>
                      <a:pt x="478" y="156"/>
                    </a:lnTo>
                    <a:lnTo>
                      <a:pt x="478" y="155"/>
                    </a:lnTo>
                    <a:lnTo>
                      <a:pt x="478" y="153"/>
                    </a:lnTo>
                    <a:lnTo>
                      <a:pt x="477" y="153"/>
                    </a:lnTo>
                    <a:lnTo>
                      <a:pt x="469" y="156"/>
                    </a:lnTo>
                    <a:lnTo>
                      <a:pt x="464" y="158"/>
                    </a:lnTo>
                    <a:lnTo>
                      <a:pt x="462" y="158"/>
                    </a:lnTo>
                    <a:lnTo>
                      <a:pt x="462" y="156"/>
                    </a:lnTo>
                    <a:lnTo>
                      <a:pt x="462" y="156"/>
                    </a:lnTo>
                    <a:lnTo>
                      <a:pt x="459" y="158"/>
                    </a:lnTo>
                    <a:lnTo>
                      <a:pt x="458" y="158"/>
                    </a:lnTo>
                    <a:lnTo>
                      <a:pt x="456" y="156"/>
                    </a:lnTo>
                    <a:lnTo>
                      <a:pt x="453" y="160"/>
                    </a:lnTo>
                    <a:lnTo>
                      <a:pt x="453" y="158"/>
                    </a:lnTo>
                    <a:lnTo>
                      <a:pt x="450" y="156"/>
                    </a:lnTo>
                    <a:lnTo>
                      <a:pt x="450" y="156"/>
                    </a:lnTo>
                    <a:lnTo>
                      <a:pt x="450" y="158"/>
                    </a:lnTo>
                    <a:lnTo>
                      <a:pt x="445" y="158"/>
                    </a:lnTo>
                    <a:lnTo>
                      <a:pt x="440" y="155"/>
                    </a:lnTo>
                    <a:lnTo>
                      <a:pt x="435" y="155"/>
                    </a:lnTo>
                    <a:lnTo>
                      <a:pt x="431" y="153"/>
                    </a:lnTo>
                    <a:lnTo>
                      <a:pt x="427" y="153"/>
                    </a:lnTo>
                    <a:lnTo>
                      <a:pt x="426" y="150"/>
                    </a:lnTo>
                    <a:lnTo>
                      <a:pt x="423" y="147"/>
                    </a:lnTo>
                    <a:lnTo>
                      <a:pt x="421" y="148"/>
                    </a:lnTo>
                    <a:lnTo>
                      <a:pt x="419" y="147"/>
                    </a:lnTo>
                    <a:lnTo>
                      <a:pt x="418" y="144"/>
                    </a:lnTo>
                    <a:lnTo>
                      <a:pt x="416" y="142"/>
                    </a:lnTo>
                    <a:lnTo>
                      <a:pt x="415" y="140"/>
                    </a:lnTo>
                    <a:lnTo>
                      <a:pt x="418" y="140"/>
                    </a:lnTo>
                    <a:lnTo>
                      <a:pt x="419" y="140"/>
                    </a:lnTo>
                    <a:lnTo>
                      <a:pt x="421" y="137"/>
                    </a:lnTo>
                    <a:lnTo>
                      <a:pt x="423" y="136"/>
                    </a:lnTo>
                    <a:lnTo>
                      <a:pt x="423" y="134"/>
                    </a:lnTo>
                    <a:lnTo>
                      <a:pt x="424" y="134"/>
                    </a:lnTo>
                    <a:lnTo>
                      <a:pt x="427" y="136"/>
                    </a:lnTo>
                    <a:lnTo>
                      <a:pt x="429" y="134"/>
                    </a:lnTo>
                    <a:lnTo>
                      <a:pt x="429" y="132"/>
                    </a:lnTo>
                    <a:lnTo>
                      <a:pt x="432" y="134"/>
                    </a:lnTo>
                    <a:lnTo>
                      <a:pt x="439" y="136"/>
                    </a:lnTo>
                    <a:lnTo>
                      <a:pt x="442" y="132"/>
                    </a:lnTo>
                    <a:lnTo>
                      <a:pt x="442" y="129"/>
                    </a:lnTo>
                    <a:lnTo>
                      <a:pt x="443" y="128"/>
                    </a:lnTo>
                    <a:lnTo>
                      <a:pt x="442" y="125"/>
                    </a:lnTo>
                    <a:lnTo>
                      <a:pt x="442" y="120"/>
                    </a:lnTo>
                    <a:lnTo>
                      <a:pt x="440" y="118"/>
                    </a:lnTo>
                    <a:lnTo>
                      <a:pt x="439" y="115"/>
                    </a:lnTo>
                    <a:lnTo>
                      <a:pt x="437" y="113"/>
                    </a:lnTo>
                    <a:lnTo>
                      <a:pt x="435" y="112"/>
                    </a:lnTo>
                    <a:lnTo>
                      <a:pt x="432" y="109"/>
                    </a:lnTo>
                    <a:lnTo>
                      <a:pt x="431" y="109"/>
                    </a:lnTo>
                    <a:lnTo>
                      <a:pt x="431" y="110"/>
                    </a:lnTo>
                    <a:lnTo>
                      <a:pt x="429" y="110"/>
                    </a:lnTo>
                    <a:lnTo>
                      <a:pt x="427" y="109"/>
                    </a:lnTo>
                    <a:lnTo>
                      <a:pt x="424" y="107"/>
                    </a:lnTo>
                    <a:lnTo>
                      <a:pt x="424" y="109"/>
                    </a:lnTo>
                    <a:lnTo>
                      <a:pt x="426" y="110"/>
                    </a:lnTo>
                    <a:lnTo>
                      <a:pt x="426" y="112"/>
                    </a:lnTo>
                    <a:lnTo>
                      <a:pt x="427" y="113"/>
                    </a:lnTo>
                    <a:lnTo>
                      <a:pt x="426" y="115"/>
                    </a:lnTo>
                    <a:lnTo>
                      <a:pt x="424" y="113"/>
                    </a:lnTo>
                    <a:lnTo>
                      <a:pt x="424" y="110"/>
                    </a:lnTo>
                    <a:lnTo>
                      <a:pt x="423" y="110"/>
                    </a:lnTo>
                    <a:lnTo>
                      <a:pt x="418" y="107"/>
                    </a:lnTo>
                    <a:lnTo>
                      <a:pt x="416" y="105"/>
                    </a:lnTo>
                    <a:lnTo>
                      <a:pt x="415" y="107"/>
                    </a:lnTo>
                    <a:lnTo>
                      <a:pt x="413" y="107"/>
                    </a:lnTo>
                    <a:lnTo>
                      <a:pt x="413" y="104"/>
                    </a:lnTo>
                    <a:lnTo>
                      <a:pt x="410" y="102"/>
                    </a:lnTo>
                    <a:lnTo>
                      <a:pt x="408" y="102"/>
                    </a:lnTo>
                    <a:lnTo>
                      <a:pt x="405" y="97"/>
                    </a:lnTo>
                    <a:lnTo>
                      <a:pt x="400" y="96"/>
                    </a:lnTo>
                    <a:lnTo>
                      <a:pt x="400" y="93"/>
                    </a:lnTo>
                    <a:lnTo>
                      <a:pt x="388" y="86"/>
                    </a:lnTo>
                    <a:lnTo>
                      <a:pt x="384" y="81"/>
                    </a:lnTo>
                    <a:lnTo>
                      <a:pt x="384" y="77"/>
                    </a:lnTo>
                    <a:lnTo>
                      <a:pt x="383" y="70"/>
                    </a:lnTo>
                    <a:lnTo>
                      <a:pt x="383" y="69"/>
                    </a:lnTo>
                    <a:lnTo>
                      <a:pt x="380" y="69"/>
                    </a:lnTo>
                    <a:lnTo>
                      <a:pt x="376" y="66"/>
                    </a:lnTo>
                    <a:lnTo>
                      <a:pt x="375" y="66"/>
                    </a:lnTo>
                    <a:lnTo>
                      <a:pt x="372" y="64"/>
                    </a:lnTo>
                    <a:lnTo>
                      <a:pt x="368" y="62"/>
                    </a:lnTo>
                    <a:lnTo>
                      <a:pt x="367" y="61"/>
                    </a:lnTo>
                    <a:lnTo>
                      <a:pt x="364" y="62"/>
                    </a:lnTo>
                    <a:lnTo>
                      <a:pt x="361" y="66"/>
                    </a:lnTo>
                    <a:lnTo>
                      <a:pt x="359" y="70"/>
                    </a:lnTo>
                    <a:lnTo>
                      <a:pt x="356" y="72"/>
                    </a:lnTo>
                    <a:lnTo>
                      <a:pt x="353" y="73"/>
                    </a:lnTo>
                    <a:lnTo>
                      <a:pt x="351" y="73"/>
                    </a:lnTo>
                    <a:lnTo>
                      <a:pt x="348" y="72"/>
                    </a:lnTo>
                    <a:lnTo>
                      <a:pt x="345" y="72"/>
                    </a:lnTo>
                    <a:lnTo>
                      <a:pt x="343" y="70"/>
                    </a:lnTo>
                    <a:lnTo>
                      <a:pt x="345" y="67"/>
                    </a:lnTo>
                    <a:lnTo>
                      <a:pt x="346" y="66"/>
                    </a:lnTo>
                    <a:lnTo>
                      <a:pt x="348" y="66"/>
                    </a:lnTo>
                    <a:lnTo>
                      <a:pt x="349" y="64"/>
                    </a:lnTo>
                    <a:lnTo>
                      <a:pt x="353" y="62"/>
                    </a:lnTo>
                    <a:lnTo>
                      <a:pt x="353" y="61"/>
                    </a:lnTo>
                    <a:lnTo>
                      <a:pt x="351" y="59"/>
                    </a:lnTo>
                    <a:lnTo>
                      <a:pt x="349" y="61"/>
                    </a:lnTo>
                    <a:lnTo>
                      <a:pt x="349" y="59"/>
                    </a:lnTo>
                    <a:lnTo>
                      <a:pt x="349" y="58"/>
                    </a:lnTo>
                    <a:lnTo>
                      <a:pt x="351" y="56"/>
                    </a:lnTo>
                    <a:lnTo>
                      <a:pt x="351" y="54"/>
                    </a:lnTo>
                    <a:lnTo>
                      <a:pt x="354" y="51"/>
                    </a:lnTo>
                    <a:lnTo>
                      <a:pt x="354" y="50"/>
                    </a:lnTo>
                    <a:lnTo>
                      <a:pt x="354" y="46"/>
                    </a:lnTo>
                    <a:lnTo>
                      <a:pt x="351" y="46"/>
                    </a:lnTo>
                    <a:lnTo>
                      <a:pt x="351" y="50"/>
                    </a:lnTo>
                    <a:lnTo>
                      <a:pt x="345" y="53"/>
                    </a:lnTo>
                    <a:lnTo>
                      <a:pt x="343" y="51"/>
                    </a:lnTo>
                    <a:lnTo>
                      <a:pt x="345" y="58"/>
                    </a:lnTo>
                    <a:lnTo>
                      <a:pt x="343" y="59"/>
                    </a:lnTo>
                    <a:lnTo>
                      <a:pt x="343" y="58"/>
                    </a:lnTo>
                    <a:lnTo>
                      <a:pt x="338" y="58"/>
                    </a:lnTo>
                    <a:lnTo>
                      <a:pt x="337" y="59"/>
                    </a:lnTo>
                    <a:lnTo>
                      <a:pt x="338" y="59"/>
                    </a:lnTo>
                    <a:lnTo>
                      <a:pt x="337" y="62"/>
                    </a:lnTo>
                    <a:lnTo>
                      <a:pt x="333" y="62"/>
                    </a:lnTo>
                    <a:lnTo>
                      <a:pt x="332" y="64"/>
                    </a:lnTo>
                    <a:lnTo>
                      <a:pt x="332" y="66"/>
                    </a:lnTo>
                    <a:lnTo>
                      <a:pt x="335" y="66"/>
                    </a:lnTo>
                    <a:lnTo>
                      <a:pt x="337" y="67"/>
                    </a:lnTo>
                    <a:lnTo>
                      <a:pt x="332" y="70"/>
                    </a:lnTo>
                    <a:lnTo>
                      <a:pt x="330" y="66"/>
                    </a:lnTo>
                    <a:lnTo>
                      <a:pt x="327" y="64"/>
                    </a:lnTo>
                    <a:lnTo>
                      <a:pt x="325" y="61"/>
                    </a:lnTo>
                    <a:lnTo>
                      <a:pt x="325" y="48"/>
                    </a:lnTo>
                    <a:lnTo>
                      <a:pt x="329" y="43"/>
                    </a:lnTo>
                    <a:lnTo>
                      <a:pt x="329" y="35"/>
                    </a:lnTo>
                    <a:lnTo>
                      <a:pt x="330" y="32"/>
                    </a:lnTo>
                    <a:lnTo>
                      <a:pt x="329" y="21"/>
                    </a:lnTo>
                    <a:lnTo>
                      <a:pt x="329" y="18"/>
                    </a:lnTo>
                    <a:lnTo>
                      <a:pt x="325" y="19"/>
                    </a:lnTo>
                    <a:lnTo>
                      <a:pt x="322" y="22"/>
                    </a:lnTo>
                    <a:lnTo>
                      <a:pt x="324" y="24"/>
                    </a:lnTo>
                    <a:lnTo>
                      <a:pt x="322" y="26"/>
                    </a:lnTo>
                    <a:lnTo>
                      <a:pt x="324" y="29"/>
                    </a:lnTo>
                    <a:lnTo>
                      <a:pt x="324" y="34"/>
                    </a:lnTo>
                    <a:lnTo>
                      <a:pt x="321" y="32"/>
                    </a:lnTo>
                    <a:lnTo>
                      <a:pt x="319" y="30"/>
                    </a:lnTo>
                    <a:lnTo>
                      <a:pt x="319" y="32"/>
                    </a:lnTo>
                    <a:lnTo>
                      <a:pt x="317" y="35"/>
                    </a:lnTo>
                    <a:lnTo>
                      <a:pt x="316" y="34"/>
                    </a:lnTo>
                    <a:lnTo>
                      <a:pt x="313" y="35"/>
                    </a:lnTo>
                    <a:lnTo>
                      <a:pt x="314" y="38"/>
                    </a:lnTo>
                    <a:lnTo>
                      <a:pt x="313" y="37"/>
                    </a:lnTo>
                    <a:lnTo>
                      <a:pt x="306" y="40"/>
                    </a:lnTo>
                    <a:lnTo>
                      <a:pt x="302" y="45"/>
                    </a:lnTo>
                    <a:lnTo>
                      <a:pt x="300" y="43"/>
                    </a:lnTo>
                    <a:lnTo>
                      <a:pt x="300" y="40"/>
                    </a:lnTo>
                    <a:lnTo>
                      <a:pt x="303" y="40"/>
                    </a:lnTo>
                    <a:lnTo>
                      <a:pt x="305" y="37"/>
                    </a:lnTo>
                    <a:lnTo>
                      <a:pt x="302" y="37"/>
                    </a:lnTo>
                    <a:lnTo>
                      <a:pt x="300" y="38"/>
                    </a:lnTo>
                    <a:lnTo>
                      <a:pt x="295" y="38"/>
                    </a:lnTo>
                    <a:lnTo>
                      <a:pt x="292" y="40"/>
                    </a:lnTo>
                    <a:lnTo>
                      <a:pt x="287" y="40"/>
                    </a:lnTo>
                    <a:lnTo>
                      <a:pt x="279" y="46"/>
                    </a:lnTo>
                    <a:lnTo>
                      <a:pt x="274" y="48"/>
                    </a:lnTo>
                    <a:lnTo>
                      <a:pt x="271" y="53"/>
                    </a:lnTo>
                    <a:lnTo>
                      <a:pt x="271" y="50"/>
                    </a:lnTo>
                    <a:lnTo>
                      <a:pt x="274" y="45"/>
                    </a:lnTo>
                    <a:lnTo>
                      <a:pt x="273" y="43"/>
                    </a:lnTo>
                    <a:lnTo>
                      <a:pt x="270" y="46"/>
                    </a:lnTo>
                    <a:lnTo>
                      <a:pt x="268" y="45"/>
                    </a:lnTo>
                    <a:lnTo>
                      <a:pt x="266" y="46"/>
                    </a:lnTo>
                    <a:lnTo>
                      <a:pt x="265" y="48"/>
                    </a:lnTo>
                    <a:lnTo>
                      <a:pt x="263" y="45"/>
                    </a:lnTo>
                    <a:lnTo>
                      <a:pt x="260" y="46"/>
                    </a:lnTo>
                    <a:lnTo>
                      <a:pt x="260" y="48"/>
                    </a:lnTo>
                    <a:lnTo>
                      <a:pt x="252" y="53"/>
                    </a:lnTo>
                    <a:lnTo>
                      <a:pt x="251" y="53"/>
                    </a:lnTo>
                    <a:lnTo>
                      <a:pt x="246" y="54"/>
                    </a:lnTo>
                    <a:lnTo>
                      <a:pt x="243" y="58"/>
                    </a:lnTo>
                    <a:lnTo>
                      <a:pt x="243" y="61"/>
                    </a:lnTo>
                    <a:lnTo>
                      <a:pt x="241" y="59"/>
                    </a:lnTo>
                    <a:lnTo>
                      <a:pt x="239" y="61"/>
                    </a:lnTo>
                    <a:lnTo>
                      <a:pt x="236" y="59"/>
                    </a:lnTo>
                    <a:lnTo>
                      <a:pt x="236" y="61"/>
                    </a:lnTo>
                    <a:lnTo>
                      <a:pt x="239" y="64"/>
                    </a:lnTo>
                    <a:lnTo>
                      <a:pt x="236" y="62"/>
                    </a:lnTo>
                    <a:lnTo>
                      <a:pt x="235" y="59"/>
                    </a:lnTo>
                    <a:lnTo>
                      <a:pt x="235" y="58"/>
                    </a:lnTo>
                    <a:lnTo>
                      <a:pt x="238" y="56"/>
                    </a:lnTo>
                    <a:lnTo>
                      <a:pt x="239" y="54"/>
                    </a:lnTo>
                    <a:lnTo>
                      <a:pt x="241" y="51"/>
                    </a:lnTo>
                    <a:lnTo>
                      <a:pt x="243" y="53"/>
                    </a:lnTo>
                    <a:lnTo>
                      <a:pt x="246" y="53"/>
                    </a:lnTo>
                    <a:lnTo>
                      <a:pt x="246" y="50"/>
                    </a:lnTo>
                    <a:lnTo>
                      <a:pt x="249" y="48"/>
                    </a:lnTo>
                    <a:lnTo>
                      <a:pt x="249" y="50"/>
                    </a:lnTo>
                    <a:lnTo>
                      <a:pt x="255" y="46"/>
                    </a:lnTo>
                    <a:lnTo>
                      <a:pt x="259" y="43"/>
                    </a:lnTo>
                    <a:lnTo>
                      <a:pt x="262" y="42"/>
                    </a:lnTo>
                    <a:lnTo>
                      <a:pt x="266" y="42"/>
                    </a:lnTo>
                    <a:lnTo>
                      <a:pt x="266" y="42"/>
                    </a:lnTo>
                    <a:lnTo>
                      <a:pt x="271" y="42"/>
                    </a:lnTo>
                    <a:lnTo>
                      <a:pt x="276" y="38"/>
                    </a:lnTo>
                    <a:lnTo>
                      <a:pt x="276" y="42"/>
                    </a:lnTo>
                    <a:lnTo>
                      <a:pt x="278" y="42"/>
                    </a:lnTo>
                    <a:lnTo>
                      <a:pt x="279" y="40"/>
                    </a:lnTo>
                    <a:lnTo>
                      <a:pt x="282" y="40"/>
                    </a:lnTo>
                    <a:lnTo>
                      <a:pt x="286" y="38"/>
                    </a:lnTo>
                    <a:lnTo>
                      <a:pt x="287" y="37"/>
                    </a:lnTo>
                    <a:lnTo>
                      <a:pt x="292" y="35"/>
                    </a:lnTo>
                    <a:lnTo>
                      <a:pt x="298" y="34"/>
                    </a:lnTo>
                    <a:lnTo>
                      <a:pt x="300" y="30"/>
                    </a:lnTo>
                    <a:lnTo>
                      <a:pt x="302" y="30"/>
                    </a:lnTo>
                    <a:lnTo>
                      <a:pt x="302" y="29"/>
                    </a:lnTo>
                    <a:lnTo>
                      <a:pt x="300" y="27"/>
                    </a:lnTo>
                    <a:lnTo>
                      <a:pt x="300" y="26"/>
                    </a:lnTo>
                    <a:lnTo>
                      <a:pt x="298" y="24"/>
                    </a:lnTo>
                    <a:lnTo>
                      <a:pt x="298" y="26"/>
                    </a:lnTo>
                    <a:lnTo>
                      <a:pt x="298" y="27"/>
                    </a:lnTo>
                    <a:lnTo>
                      <a:pt x="295" y="27"/>
                    </a:lnTo>
                    <a:lnTo>
                      <a:pt x="295" y="26"/>
                    </a:lnTo>
                    <a:lnTo>
                      <a:pt x="294" y="26"/>
                    </a:lnTo>
                    <a:lnTo>
                      <a:pt x="292" y="26"/>
                    </a:lnTo>
                    <a:lnTo>
                      <a:pt x="289" y="26"/>
                    </a:lnTo>
                    <a:lnTo>
                      <a:pt x="286" y="27"/>
                    </a:lnTo>
                    <a:lnTo>
                      <a:pt x="284" y="30"/>
                    </a:lnTo>
                    <a:lnTo>
                      <a:pt x="282" y="30"/>
                    </a:lnTo>
                    <a:lnTo>
                      <a:pt x="281" y="29"/>
                    </a:lnTo>
                    <a:lnTo>
                      <a:pt x="279" y="29"/>
                    </a:lnTo>
                    <a:lnTo>
                      <a:pt x="276" y="30"/>
                    </a:lnTo>
                    <a:lnTo>
                      <a:pt x="270" y="32"/>
                    </a:lnTo>
                    <a:lnTo>
                      <a:pt x="262" y="34"/>
                    </a:lnTo>
                    <a:lnTo>
                      <a:pt x="262" y="32"/>
                    </a:lnTo>
                    <a:lnTo>
                      <a:pt x="259" y="32"/>
                    </a:lnTo>
                    <a:lnTo>
                      <a:pt x="260" y="34"/>
                    </a:lnTo>
                    <a:lnTo>
                      <a:pt x="259" y="34"/>
                    </a:lnTo>
                    <a:lnTo>
                      <a:pt x="255" y="34"/>
                    </a:lnTo>
                    <a:lnTo>
                      <a:pt x="254" y="34"/>
                    </a:lnTo>
                    <a:lnTo>
                      <a:pt x="252" y="37"/>
                    </a:lnTo>
                    <a:lnTo>
                      <a:pt x="249" y="42"/>
                    </a:lnTo>
                    <a:lnTo>
                      <a:pt x="247" y="40"/>
                    </a:lnTo>
                    <a:lnTo>
                      <a:pt x="244" y="40"/>
                    </a:lnTo>
                    <a:lnTo>
                      <a:pt x="244" y="40"/>
                    </a:lnTo>
                    <a:lnTo>
                      <a:pt x="241" y="40"/>
                    </a:lnTo>
                    <a:lnTo>
                      <a:pt x="239" y="40"/>
                    </a:lnTo>
                    <a:lnTo>
                      <a:pt x="236" y="40"/>
                    </a:lnTo>
                    <a:lnTo>
                      <a:pt x="236" y="43"/>
                    </a:lnTo>
                    <a:lnTo>
                      <a:pt x="233" y="43"/>
                    </a:lnTo>
                    <a:lnTo>
                      <a:pt x="230" y="45"/>
                    </a:lnTo>
                    <a:lnTo>
                      <a:pt x="227" y="48"/>
                    </a:lnTo>
                    <a:lnTo>
                      <a:pt x="222" y="50"/>
                    </a:lnTo>
                    <a:lnTo>
                      <a:pt x="220" y="51"/>
                    </a:lnTo>
                    <a:lnTo>
                      <a:pt x="220" y="56"/>
                    </a:lnTo>
                    <a:lnTo>
                      <a:pt x="220" y="64"/>
                    </a:lnTo>
                    <a:lnTo>
                      <a:pt x="220" y="67"/>
                    </a:lnTo>
                    <a:lnTo>
                      <a:pt x="219" y="67"/>
                    </a:lnTo>
                    <a:lnTo>
                      <a:pt x="217" y="69"/>
                    </a:lnTo>
                    <a:lnTo>
                      <a:pt x="211" y="73"/>
                    </a:lnTo>
                    <a:lnTo>
                      <a:pt x="212" y="70"/>
                    </a:lnTo>
                    <a:lnTo>
                      <a:pt x="216" y="67"/>
                    </a:lnTo>
                    <a:lnTo>
                      <a:pt x="216" y="66"/>
                    </a:lnTo>
                    <a:lnTo>
                      <a:pt x="214" y="64"/>
                    </a:lnTo>
                    <a:lnTo>
                      <a:pt x="214" y="62"/>
                    </a:lnTo>
                    <a:lnTo>
                      <a:pt x="211" y="59"/>
                    </a:lnTo>
                    <a:lnTo>
                      <a:pt x="209" y="59"/>
                    </a:lnTo>
                    <a:lnTo>
                      <a:pt x="208" y="56"/>
                    </a:lnTo>
                    <a:lnTo>
                      <a:pt x="206" y="56"/>
                    </a:lnTo>
                    <a:lnTo>
                      <a:pt x="206" y="51"/>
                    </a:lnTo>
                    <a:lnTo>
                      <a:pt x="203" y="48"/>
                    </a:lnTo>
                    <a:lnTo>
                      <a:pt x="203" y="48"/>
                    </a:lnTo>
                    <a:lnTo>
                      <a:pt x="201" y="46"/>
                    </a:lnTo>
                    <a:lnTo>
                      <a:pt x="200" y="45"/>
                    </a:lnTo>
                    <a:lnTo>
                      <a:pt x="198" y="43"/>
                    </a:lnTo>
                    <a:lnTo>
                      <a:pt x="198" y="45"/>
                    </a:lnTo>
                    <a:lnTo>
                      <a:pt x="195" y="42"/>
                    </a:lnTo>
                    <a:lnTo>
                      <a:pt x="190" y="37"/>
                    </a:lnTo>
                    <a:lnTo>
                      <a:pt x="190" y="34"/>
                    </a:lnTo>
                    <a:lnTo>
                      <a:pt x="190" y="29"/>
                    </a:lnTo>
                    <a:lnTo>
                      <a:pt x="188" y="29"/>
                    </a:lnTo>
                    <a:lnTo>
                      <a:pt x="187" y="30"/>
                    </a:lnTo>
                    <a:lnTo>
                      <a:pt x="187" y="29"/>
                    </a:lnTo>
                    <a:lnTo>
                      <a:pt x="185" y="26"/>
                    </a:lnTo>
                    <a:lnTo>
                      <a:pt x="187" y="22"/>
                    </a:lnTo>
                    <a:lnTo>
                      <a:pt x="185" y="22"/>
                    </a:lnTo>
                    <a:lnTo>
                      <a:pt x="187" y="21"/>
                    </a:lnTo>
                    <a:lnTo>
                      <a:pt x="184" y="18"/>
                    </a:lnTo>
                    <a:lnTo>
                      <a:pt x="184" y="14"/>
                    </a:lnTo>
                    <a:lnTo>
                      <a:pt x="180" y="13"/>
                    </a:lnTo>
                    <a:lnTo>
                      <a:pt x="179" y="13"/>
                    </a:lnTo>
                    <a:lnTo>
                      <a:pt x="179" y="11"/>
                    </a:lnTo>
                    <a:lnTo>
                      <a:pt x="176" y="8"/>
                    </a:lnTo>
                    <a:lnTo>
                      <a:pt x="174" y="8"/>
                    </a:lnTo>
                    <a:lnTo>
                      <a:pt x="166" y="3"/>
                    </a:lnTo>
                    <a:lnTo>
                      <a:pt x="165" y="3"/>
                    </a:lnTo>
                    <a:lnTo>
                      <a:pt x="163" y="0"/>
                    </a:lnTo>
                    <a:lnTo>
                      <a:pt x="0" y="298"/>
                    </a:lnTo>
                    <a:lnTo>
                      <a:pt x="10" y="298"/>
                    </a:lnTo>
                    <a:lnTo>
                      <a:pt x="13" y="300"/>
                    </a:lnTo>
                    <a:lnTo>
                      <a:pt x="18" y="297"/>
                    </a:lnTo>
                    <a:lnTo>
                      <a:pt x="26" y="298"/>
                    </a:lnTo>
                    <a:lnTo>
                      <a:pt x="23" y="303"/>
                    </a:lnTo>
                    <a:lnTo>
                      <a:pt x="23" y="308"/>
                    </a:lnTo>
                    <a:lnTo>
                      <a:pt x="26" y="314"/>
                    </a:lnTo>
                    <a:lnTo>
                      <a:pt x="31" y="330"/>
                    </a:lnTo>
                    <a:lnTo>
                      <a:pt x="31" y="335"/>
                    </a:lnTo>
                    <a:lnTo>
                      <a:pt x="29" y="338"/>
                    </a:lnTo>
                    <a:lnTo>
                      <a:pt x="29" y="340"/>
                    </a:lnTo>
                    <a:lnTo>
                      <a:pt x="29" y="340"/>
                    </a:lnTo>
                    <a:lnTo>
                      <a:pt x="35" y="340"/>
                    </a:lnTo>
                    <a:lnTo>
                      <a:pt x="40" y="338"/>
                    </a:lnTo>
                    <a:lnTo>
                      <a:pt x="43" y="337"/>
                    </a:lnTo>
                    <a:lnTo>
                      <a:pt x="47" y="330"/>
                    </a:lnTo>
                    <a:lnTo>
                      <a:pt x="50" y="327"/>
                    </a:lnTo>
                    <a:lnTo>
                      <a:pt x="55" y="325"/>
                    </a:lnTo>
                    <a:lnTo>
                      <a:pt x="56" y="325"/>
                    </a:lnTo>
                    <a:lnTo>
                      <a:pt x="61" y="324"/>
                    </a:lnTo>
                    <a:lnTo>
                      <a:pt x="66" y="324"/>
                    </a:lnTo>
                    <a:lnTo>
                      <a:pt x="69" y="325"/>
                    </a:lnTo>
                    <a:lnTo>
                      <a:pt x="69" y="329"/>
                    </a:lnTo>
                    <a:lnTo>
                      <a:pt x="69" y="330"/>
                    </a:lnTo>
                    <a:lnTo>
                      <a:pt x="67" y="335"/>
                    </a:lnTo>
                    <a:lnTo>
                      <a:pt x="66" y="337"/>
                    </a:lnTo>
                    <a:lnTo>
                      <a:pt x="69" y="345"/>
                    </a:lnTo>
                    <a:lnTo>
                      <a:pt x="69" y="346"/>
                    </a:lnTo>
                    <a:lnTo>
                      <a:pt x="69" y="353"/>
                    </a:lnTo>
                    <a:lnTo>
                      <a:pt x="72" y="356"/>
                    </a:lnTo>
                    <a:lnTo>
                      <a:pt x="74" y="361"/>
                    </a:lnTo>
                    <a:lnTo>
                      <a:pt x="75" y="364"/>
                    </a:lnTo>
                    <a:lnTo>
                      <a:pt x="75" y="365"/>
                    </a:lnTo>
                    <a:lnTo>
                      <a:pt x="74" y="369"/>
                    </a:lnTo>
                    <a:lnTo>
                      <a:pt x="74" y="370"/>
                    </a:lnTo>
                    <a:lnTo>
                      <a:pt x="75" y="373"/>
                    </a:lnTo>
                    <a:lnTo>
                      <a:pt x="74" y="381"/>
                    </a:lnTo>
                    <a:lnTo>
                      <a:pt x="74" y="391"/>
                    </a:lnTo>
                    <a:lnTo>
                      <a:pt x="74" y="402"/>
                    </a:lnTo>
                    <a:lnTo>
                      <a:pt x="72" y="404"/>
                    </a:lnTo>
                    <a:lnTo>
                      <a:pt x="72" y="405"/>
                    </a:lnTo>
                    <a:lnTo>
                      <a:pt x="74" y="405"/>
                    </a:lnTo>
                    <a:lnTo>
                      <a:pt x="75" y="405"/>
                    </a:lnTo>
                    <a:lnTo>
                      <a:pt x="75" y="407"/>
                    </a:lnTo>
                    <a:lnTo>
                      <a:pt x="74" y="407"/>
                    </a:lnTo>
                    <a:lnTo>
                      <a:pt x="72" y="408"/>
                    </a:lnTo>
                    <a:lnTo>
                      <a:pt x="74" y="410"/>
                    </a:lnTo>
                    <a:lnTo>
                      <a:pt x="75" y="412"/>
                    </a:lnTo>
                    <a:lnTo>
                      <a:pt x="75" y="413"/>
                    </a:lnTo>
                    <a:lnTo>
                      <a:pt x="74" y="415"/>
                    </a:lnTo>
                    <a:lnTo>
                      <a:pt x="74" y="416"/>
                    </a:lnTo>
                    <a:lnTo>
                      <a:pt x="77" y="416"/>
                    </a:lnTo>
                    <a:lnTo>
                      <a:pt x="78" y="416"/>
                    </a:lnTo>
                    <a:lnTo>
                      <a:pt x="82" y="420"/>
                    </a:lnTo>
                    <a:lnTo>
                      <a:pt x="82" y="423"/>
                    </a:lnTo>
                    <a:lnTo>
                      <a:pt x="83" y="423"/>
                    </a:lnTo>
                    <a:lnTo>
                      <a:pt x="86" y="426"/>
                    </a:lnTo>
                    <a:lnTo>
                      <a:pt x="88" y="429"/>
                    </a:lnTo>
                    <a:lnTo>
                      <a:pt x="88" y="431"/>
                    </a:lnTo>
                    <a:lnTo>
                      <a:pt x="90" y="432"/>
                    </a:lnTo>
                    <a:lnTo>
                      <a:pt x="90" y="434"/>
                    </a:lnTo>
                    <a:lnTo>
                      <a:pt x="90" y="434"/>
                    </a:lnTo>
                    <a:lnTo>
                      <a:pt x="90" y="435"/>
                    </a:lnTo>
                    <a:lnTo>
                      <a:pt x="88" y="435"/>
                    </a:lnTo>
                    <a:lnTo>
                      <a:pt x="88" y="439"/>
                    </a:lnTo>
                    <a:lnTo>
                      <a:pt x="88" y="439"/>
                    </a:lnTo>
                    <a:lnTo>
                      <a:pt x="90" y="440"/>
                    </a:lnTo>
                    <a:lnTo>
                      <a:pt x="88" y="443"/>
                    </a:lnTo>
                    <a:lnTo>
                      <a:pt x="85" y="450"/>
                    </a:lnTo>
                    <a:lnTo>
                      <a:pt x="83" y="455"/>
                    </a:lnTo>
                    <a:lnTo>
                      <a:pt x="82" y="458"/>
                    </a:lnTo>
                    <a:lnTo>
                      <a:pt x="80" y="459"/>
                    </a:lnTo>
                    <a:lnTo>
                      <a:pt x="82" y="459"/>
                    </a:lnTo>
                    <a:lnTo>
                      <a:pt x="86" y="455"/>
                    </a:lnTo>
                    <a:lnTo>
                      <a:pt x="86" y="451"/>
                    </a:lnTo>
                    <a:lnTo>
                      <a:pt x="90" y="448"/>
                    </a:lnTo>
                    <a:lnTo>
                      <a:pt x="91" y="450"/>
                    </a:lnTo>
                    <a:lnTo>
                      <a:pt x="93" y="451"/>
                    </a:lnTo>
                    <a:lnTo>
                      <a:pt x="93" y="451"/>
                    </a:lnTo>
                    <a:lnTo>
                      <a:pt x="88" y="455"/>
                    </a:lnTo>
                    <a:lnTo>
                      <a:pt x="86" y="456"/>
                    </a:lnTo>
                    <a:lnTo>
                      <a:pt x="83" y="461"/>
                    </a:lnTo>
                    <a:lnTo>
                      <a:pt x="83" y="463"/>
                    </a:lnTo>
                    <a:lnTo>
                      <a:pt x="85" y="463"/>
                    </a:lnTo>
                    <a:lnTo>
                      <a:pt x="83" y="464"/>
                    </a:lnTo>
                    <a:lnTo>
                      <a:pt x="80" y="463"/>
                    </a:lnTo>
                    <a:lnTo>
                      <a:pt x="78" y="464"/>
                    </a:lnTo>
                    <a:lnTo>
                      <a:pt x="77" y="467"/>
                    </a:lnTo>
                    <a:lnTo>
                      <a:pt x="74" y="469"/>
                    </a:lnTo>
                    <a:lnTo>
                      <a:pt x="75" y="472"/>
                    </a:lnTo>
                    <a:lnTo>
                      <a:pt x="74" y="472"/>
                    </a:lnTo>
                    <a:lnTo>
                      <a:pt x="72" y="471"/>
                    </a:lnTo>
                    <a:lnTo>
                      <a:pt x="71" y="472"/>
                    </a:lnTo>
                    <a:lnTo>
                      <a:pt x="71" y="475"/>
                    </a:lnTo>
                    <a:lnTo>
                      <a:pt x="72" y="475"/>
                    </a:lnTo>
                    <a:lnTo>
                      <a:pt x="74" y="479"/>
                    </a:lnTo>
                    <a:lnTo>
                      <a:pt x="72" y="482"/>
                    </a:lnTo>
                    <a:lnTo>
                      <a:pt x="72" y="490"/>
                    </a:lnTo>
                    <a:lnTo>
                      <a:pt x="72" y="495"/>
                    </a:lnTo>
                    <a:lnTo>
                      <a:pt x="75" y="498"/>
                    </a:lnTo>
                    <a:lnTo>
                      <a:pt x="77" y="498"/>
                    </a:lnTo>
                    <a:lnTo>
                      <a:pt x="77" y="496"/>
                    </a:lnTo>
                    <a:lnTo>
                      <a:pt x="78" y="495"/>
                    </a:lnTo>
                    <a:lnTo>
                      <a:pt x="83" y="493"/>
                    </a:lnTo>
                    <a:lnTo>
                      <a:pt x="85" y="491"/>
                    </a:lnTo>
                    <a:lnTo>
                      <a:pt x="88" y="488"/>
                    </a:lnTo>
                    <a:lnTo>
                      <a:pt x="90" y="488"/>
                    </a:lnTo>
                    <a:lnTo>
                      <a:pt x="90" y="491"/>
                    </a:lnTo>
                    <a:lnTo>
                      <a:pt x="88" y="493"/>
                    </a:lnTo>
                    <a:lnTo>
                      <a:pt x="86" y="493"/>
                    </a:lnTo>
                    <a:lnTo>
                      <a:pt x="85" y="496"/>
                    </a:lnTo>
                    <a:lnTo>
                      <a:pt x="85" y="498"/>
                    </a:lnTo>
                    <a:lnTo>
                      <a:pt x="86" y="499"/>
                    </a:lnTo>
                    <a:lnTo>
                      <a:pt x="90" y="502"/>
                    </a:lnTo>
                    <a:lnTo>
                      <a:pt x="91" y="502"/>
                    </a:lnTo>
                    <a:lnTo>
                      <a:pt x="94" y="502"/>
                    </a:lnTo>
                    <a:lnTo>
                      <a:pt x="94" y="504"/>
                    </a:lnTo>
                    <a:lnTo>
                      <a:pt x="91" y="502"/>
                    </a:lnTo>
                    <a:lnTo>
                      <a:pt x="88" y="502"/>
                    </a:lnTo>
                    <a:lnTo>
                      <a:pt x="86" y="501"/>
                    </a:lnTo>
                    <a:lnTo>
                      <a:pt x="82" y="501"/>
                    </a:lnTo>
                    <a:lnTo>
                      <a:pt x="82" y="502"/>
                    </a:lnTo>
                    <a:lnTo>
                      <a:pt x="82" y="506"/>
                    </a:lnTo>
                    <a:lnTo>
                      <a:pt x="83" y="507"/>
                    </a:lnTo>
                    <a:lnTo>
                      <a:pt x="83" y="514"/>
                    </a:lnTo>
                    <a:lnTo>
                      <a:pt x="85" y="515"/>
                    </a:lnTo>
                    <a:lnTo>
                      <a:pt x="85" y="515"/>
                    </a:lnTo>
                    <a:lnTo>
                      <a:pt x="88" y="514"/>
                    </a:lnTo>
                    <a:lnTo>
                      <a:pt x="90" y="515"/>
                    </a:lnTo>
                    <a:lnTo>
                      <a:pt x="88" y="517"/>
                    </a:lnTo>
                    <a:lnTo>
                      <a:pt x="86" y="517"/>
                    </a:lnTo>
                    <a:lnTo>
                      <a:pt x="88" y="518"/>
                    </a:lnTo>
                    <a:lnTo>
                      <a:pt x="88" y="520"/>
                    </a:lnTo>
                    <a:lnTo>
                      <a:pt x="88" y="522"/>
                    </a:lnTo>
                    <a:lnTo>
                      <a:pt x="85" y="522"/>
                    </a:lnTo>
                    <a:lnTo>
                      <a:pt x="83" y="522"/>
                    </a:lnTo>
                    <a:lnTo>
                      <a:pt x="80" y="525"/>
                    </a:lnTo>
                    <a:lnTo>
                      <a:pt x="78" y="525"/>
                    </a:lnTo>
                    <a:lnTo>
                      <a:pt x="80" y="526"/>
                    </a:lnTo>
                    <a:lnTo>
                      <a:pt x="85" y="525"/>
                    </a:lnTo>
                    <a:lnTo>
                      <a:pt x="86" y="526"/>
                    </a:lnTo>
                    <a:lnTo>
                      <a:pt x="85" y="526"/>
                    </a:lnTo>
                    <a:lnTo>
                      <a:pt x="83" y="528"/>
                    </a:lnTo>
                    <a:lnTo>
                      <a:pt x="85" y="530"/>
                    </a:lnTo>
                    <a:lnTo>
                      <a:pt x="90" y="530"/>
                    </a:lnTo>
                    <a:lnTo>
                      <a:pt x="93" y="526"/>
                    </a:lnTo>
                    <a:lnTo>
                      <a:pt x="96" y="523"/>
                    </a:lnTo>
                    <a:lnTo>
                      <a:pt x="99" y="522"/>
                    </a:lnTo>
                    <a:lnTo>
                      <a:pt x="101" y="520"/>
                    </a:lnTo>
                    <a:lnTo>
                      <a:pt x="102" y="518"/>
                    </a:lnTo>
                    <a:lnTo>
                      <a:pt x="102" y="517"/>
                    </a:lnTo>
                    <a:lnTo>
                      <a:pt x="104" y="518"/>
                    </a:lnTo>
                    <a:lnTo>
                      <a:pt x="101" y="523"/>
                    </a:lnTo>
                    <a:lnTo>
                      <a:pt x="99" y="525"/>
                    </a:lnTo>
                    <a:lnTo>
                      <a:pt x="96" y="526"/>
                    </a:lnTo>
                    <a:lnTo>
                      <a:pt x="94" y="528"/>
                    </a:lnTo>
                    <a:lnTo>
                      <a:pt x="96" y="530"/>
                    </a:lnTo>
                    <a:lnTo>
                      <a:pt x="98" y="528"/>
                    </a:lnTo>
                    <a:lnTo>
                      <a:pt x="101" y="528"/>
                    </a:lnTo>
                    <a:lnTo>
                      <a:pt x="104" y="530"/>
                    </a:lnTo>
                    <a:lnTo>
                      <a:pt x="101" y="530"/>
                    </a:lnTo>
                    <a:lnTo>
                      <a:pt x="98" y="531"/>
                    </a:lnTo>
                    <a:lnTo>
                      <a:pt x="98" y="534"/>
                    </a:lnTo>
                    <a:lnTo>
                      <a:pt x="99" y="538"/>
                    </a:lnTo>
                    <a:lnTo>
                      <a:pt x="98" y="539"/>
                    </a:lnTo>
                    <a:lnTo>
                      <a:pt x="98" y="536"/>
                    </a:lnTo>
                    <a:lnTo>
                      <a:pt x="96" y="533"/>
                    </a:lnTo>
                    <a:lnTo>
                      <a:pt x="96" y="531"/>
                    </a:lnTo>
                    <a:lnTo>
                      <a:pt x="93" y="533"/>
                    </a:lnTo>
                    <a:lnTo>
                      <a:pt x="86" y="538"/>
                    </a:lnTo>
                    <a:lnTo>
                      <a:pt x="85" y="539"/>
                    </a:lnTo>
                    <a:lnTo>
                      <a:pt x="82" y="541"/>
                    </a:lnTo>
                    <a:lnTo>
                      <a:pt x="82" y="542"/>
                    </a:lnTo>
                    <a:lnTo>
                      <a:pt x="82" y="544"/>
                    </a:lnTo>
                    <a:lnTo>
                      <a:pt x="82" y="547"/>
                    </a:lnTo>
                    <a:lnTo>
                      <a:pt x="82" y="547"/>
                    </a:lnTo>
                    <a:lnTo>
                      <a:pt x="83" y="546"/>
                    </a:lnTo>
                    <a:lnTo>
                      <a:pt x="86" y="546"/>
                    </a:lnTo>
                    <a:lnTo>
                      <a:pt x="88" y="542"/>
                    </a:lnTo>
                    <a:lnTo>
                      <a:pt x="90" y="544"/>
                    </a:lnTo>
                    <a:lnTo>
                      <a:pt x="91" y="544"/>
                    </a:lnTo>
                    <a:lnTo>
                      <a:pt x="94" y="546"/>
                    </a:lnTo>
                    <a:lnTo>
                      <a:pt x="94" y="546"/>
                    </a:lnTo>
                    <a:lnTo>
                      <a:pt x="91" y="546"/>
                    </a:lnTo>
                    <a:lnTo>
                      <a:pt x="88" y="546"/>
                    </a:lnTo>
                    <a:lnTo>
                      <a:pt x="86" y="547"/>
                    </a:lnTo>
                    <a:lnTo>
                      <a:pt x="86" y="549"/>
                    </a:lnTo>
                    <a:lnTo>
                      <a:pt x="86" y="550"/>
                    </a:lnTo>
                    <a:lnTo>
                      <a:pt x="85" y="550"/>
                    </a:lnTo>
                    <a:lnTo>
                      <a:pt x="83" y="550"/>
                    </a:lnTo>
                    <a:lnTo>
                      <a:pt x="80" y="550"/>
                    </a:lnTo>
                    <a:lnTo>
                      <a:pt x="80" y="552"/>
                    </a:lnTo>
                    <a:lnTo>
                      <a:pt x="83" y="552"/>
                    </a:lnTo>
                    <a:lnTo>
                      <a:pt x="85" y="554"/>
                    </a:lnTo>
                    <a:lnTo>
                      <a:pt x="88" y="554"/>
                    </a:lnTo>
                    <a:lnTo>
                      <a:pt x="86" y="555"/>
                    </a:lnTo>
                    <a:lnTo>
                      <a:pt x="83" y="554"/>
                    </a:lnTo>
                    <a:lnTo>
                      <a:pt x="82" y="554"/>
                    </a:lnTo>
                    <a:lnTo>
                      <a:pt x="78" y="554"/>
                    </a:lnTo>
                    <a:lnTo>
                      <a:pt x="78" y="557"/>
                    </a:lnTo>
                    <a:lnTo>
                      <a:pt x="80" y="557"/>
                    </a:lnTo>
                    <a:lnTo>
                      <a:pt x="82" y="557"/>
                    </a:lnTo>
                    <a:lnTo>
                      <a:pt x="85" y="557"/>
                    </a:lnTo>
                    <a:lnTo>
                      <a:pt x="86" y="557"/>
                    </a:lnTo>
                    <a:lnTo>
                      <a:pt x="90" y="557"/>
                    </a:lnTo>
                    <a:lnTo>
                      <a:pt x="90" y="558"/>
                    </a:lnTo>
                    <a:lnTo>
                      <a:pt x="86" y="560"/>
                    </a:lnTo>
                    <a:lnTo>
                      <a:pt x="85" y="558"/>
                    </a:lnTo>
                    <a:lnTo>
                      <a:pt x="83" y="560"/>
                    </a:lnTo>
                    <a:lnTo>
                      <a:pt x="85" y="560"/>
                    </a:lnTo>
                    <a:lnTo>
                      <a:pt x="88" y="560"/>
                    </a:lnTo>
                    <a:lnTo>
                      <a:pt x="90" y="560"/>
                    </a:lnTo>
                    <a:lnTo>
                      <a:pt x="90" y="561"/>
                    </a:lnTo>
                    <a:lnTo>
                      <a:pt x="86" y="561"/>
                    </a:lnTo>
                    <a:lnTo>
                      <a:pt x="83" y="561"/>
                    </a:lnTo>
                    <a:lnTo>
                      <a:pt x="82" y="560"/>
                    </a:lnTo>
                    <a:lnTo>
                      <a:pt x="80" y="561"/>
                    </a:lnTo>
                    <a:lnTo>
                      <a:pt x="82" y="563"/>
                    </a:lnTo>
                    <a:lnTo>
                      <a:pt x="85" y="566"/>
                    </a:lnTo>
                    <a:lnTo>
                      <a:pt x="86" y="563"/>
                    </a:lnTo>
                    <a:lnTo>
                      <a:pt x="88" y="563"/>
                    </a:lnTo>
                    <a:lnTo>
                      <a:pt x="90" y="565"/>
                    </a:lnTo>
                    <a:lnTo>
                      <a:pt x="93" y="565"/>
                    </a:lnTo>
                    <a:lnTo>
                      <a:pt x="94" y="565"/>
                    </a:lnTo>
                    <a:lnTo>
                      <a:pt x="93" y="566"/>
                    </a:lnTo>
                    <a:lnTo>
                      <a:pt x="93" y="566"/>
                    </a:lnTo>
                    <a:lnTo>
                      <a:pt x="94" y="566"/>
                    </a:lnTo>
                    <a:lnTo>
                      <a:pt x="96" y="569"/>
                    </a:lnTo>
                    <a:lnTo>
                      <a:pt x="99" y="571"/>
                    </a:lnTo>
                    <a:lnTo>
                      <a:pt x="101" y="569"/>
                    </a:lnTo>
                    <a:lnTo>
                      <a:pt x="102" y="566"/>
                    </a:lnTo>
                    <a:lnTo>
                      <a:pt x="106" y="565"/>
                    </a:lnTo>
                    <a:lnTo>
                      <a:pt x="106" y="561"/>
                    </a:lnTo>
                    <a:lnTo>
                      <a:pt x="106" y="565"/>
                    </a:lnTo>
                    <a:lnTo>
                      <a:pt x="104" y="568"/>
                    </a:lnTo>
                    <a:lnTo>
                      <a:pt x="101" y="571"/>
                    </a:lnTo>
                    <a:lnTo>
                      <a:pt x="98" y="571"/>
                    </a:lnTo>
                    <a:lnTo>
                      <a:pt x="96" y="571"/>
                    </a:lnTo>
                    <a:lnTo>
                      <a:pt x="93" y="574"/>
                    </a:lnTo>
                    <a:lnTo>
                      <a:pt x="93" y="574"/>
                    </a:lnTo>
                    <a:lnTo>
                      <a:pt x="96" y="576"/>
                    </a:lnTo>
                    <a:lnTo>
                      <a:pt x="96" y="574"/>
                    </a:lnTo>
                    <a:lnTo>
                      <a:pt x="98" y="574"/>
                    </a:lnTo>
                    <a:lnTo>
                      <a:pt x="99" y="576"/>
                    </a:lnTo>
                    <a:lnTo>
                      <a:pt x="99" y="576"/>
                    </a:lnTo>
                    <a:lnTo>
                      <a:pt x="101" y="574"/>
                    </a:lnTo>
                    <a:lnTo>
                      <a:pt x="104" y="573"/>
                    </a:lnTo>
                    <a:lnTo>
                      <a:pt x="104" y="574"/>
                    </a:lnTo>
                    <a:lnTo>
                      <a:pt x="102" y="574"/>
                    </a:lnTo>
                    <a:lnTo>
                      <a:pt x="102" y="576"/>
                    </a:lnTo>
                    <a:lnTo>
                      <a:pt x="104" y="577"/>
                    </a:lnTo>
                    <a:lnTo>
                      <a:pt x="106" y="577"/>
                    </a:lnTo>
                    <a:lnTo>
                      <a:pt x="107" y="577"/>
                    </a:lnTo>
                    <a:lnTo>
                      <a:pt x="110" y="574"/>
                    </a:lnTo>
                    <a:lnTo>
                      <a:pt x="110" y="568"/>
                    </a:lnTo>
                    <a:lnTo>
                      <a:pt x="112" y="566"/>
                    </a:lnTo>
                    <a:lnTo>
                      <a:pt x="114" y="566"/>
                    </a:lnTo>
                    <a:lnTo>
                      <a:pt x="114" y="568"/>
                    </a:lnTo>
                    <a:lnTo>
                      <a:pt x="112" y="569"/>
                    </a:lnTo>
                    <a:lnTo>
                      <a:pt x="112" y="573"/>
                    </a:lnTo>
                    <a:lnTo>
                      <a:pt x="110" y="576"/>
                    </a:lnTo>
                    <a:lnTo>
                      <a:pt x="107" y="579"/>
                    </a:lnTo>
                    <a:lnTo>
                      <a:pt x="109" y="581"/>
                    </a:lnTo>
                    <a:lnTo>
                      <a:pt x="112" y="581"/>
                    </a:lnTo>
                    <a:lnTo>
                      <a:pt x="114" y="579"/>
                    </a:lnTo>
                    <a:lnTo>
                      <a:pt x="115" y="581"/>
                    </a:lnTo>
                    <a:lnTo>
                      <a:pt x="114" y="582"/>
                    </a:lnTo>
                    <a:lnTo>
                      <a:pt x="112" y="585"/>
                    </a:lnTo>
                    <a:lnTo>
                      <a:pt x="109" y="587"/>
                    </a:lnTo>
                    <a:lnTo>
                      <a:pt x="109" y="589"/>
                    </a:lnTo>
                    <a:lnTo>
                      <a:pt x="110" y="592"/>
                    </a:lnTo>
                    <a:lnTo>
                      <a:pt x="114" y="593"/>
                    </a:lnTo>
                    <a:lnTo>
                      <a:pt x="115" y="593"/>
                    </a:lnTo>
                    <a:lnTo>
                      <a:pt x="117" y="593"/>
                    </a:lnTo>
                    <a:lnTo>
                      <a:pt x="118" y="595"/>
                    </a:lnTo>
                    <a:lnTo>
                      <a:pt x="118" y="597"/>
                    </a:lnTo>
                    <a:lnTo>
                      <a:pt x="118" y="598"/>
                    </a:lnTo>
                    <a:lnTo>
                      <a:pt x="117" y="598"/>
                    </a:lnTo>
                    <a:lnTo>
                      <a:pt x="117" y="597"/>
                    </a:lnTo>
                    <a:lnTo>
                      <a:pt x="115" y="597"/>
                    </a:lnTo>
                    <a:lnTo>
                      <a:pt x="115" y="598"/>
                    </a:lnTo>
                    <a:lnTo>
                      <a:pt x="117" y="603"/>
                    </a:lnTo>
                    <a:lnTo>
                      <a:pt x="122" y="600"/>
                    </a:lnTo>
                    <a:lnTo>
                      <a:pt x="125" y="600"/>
                    </a:lnTo>
                    <a:lnTo>
                      <a:pt x="126" y="598"/>
                    </a:lnTo>
                    <a:lnTo>
                      <a:pt x="125" y="601"/>
                    </a:lnTo>
                    <a:lnTo>
                      <a:pt x="123" y="608"/>
                    </a:lnTo>
                    <a:lnTo>
                      <a:pt x="123" y="613"/>
                    </a:lnTo>
                    <a:lnTo>
                      <a:pt x="125" y="613"/>
                    </a:lnTo>
                    <a:lnTo>
                      <a:pt x="125" y="613"/>
                    </a:lnTo>
                    <a:lnTo>
                      <a:pt x="490" y="649"/>
                    </a:lnTo>
                    <a:lnTo>
                      <a:pt x="493" y="64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8" name="Google Shape;1628;p15"/>
              <p:cNvSpPr/>
              <p:nvPr/>
            </p:nvSpPr>
            <p:spPr>
              <a:xfrm>
                <a:off x="3670" y="1006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0" y="1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9" name="Google Shape;1629;p15"/>
              <p:cNvSpPr/>
              <p:nvPr/>
            </p:nvSpPr>
            <p:spPr>
              <a:xfrm>
                <a:off x="3688" y="944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3"/>
                    </a:moveTo>
                    <a:lnTo>
                      <a:pt x="6" y="3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0" name="Google Shape;1630;p15"/>
              <p:cNvSpPr/>
              <p:nvPr/>
            </p:nvSpPr>
            <p:spPr>
              <a:xfrm>
                <a:off x="3675" y="993"/>
                <a:ext cx="1" cy="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15"/>
              <p:cNvSpPr/>
              <p:nvPr/>
            </p:nvSpPr>
            <p:spPr>
              <a:xfrm>
                <a:off x="3672" y="996"/>
                <a:ext cx="4" cy="8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5"/>
                    </a:moveTo>
                    <a:lnTo>
                      <a:pt x="4" y="3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15"/>
              <p:cNvSpPr/>
              <p:nvPr/>
            </p:nvSpPr>
            <p:spPr>
              <a:xfrm>
                <a:off x="3632" y="896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3" y="11"/>
                    </a:moveTo>
                    <a:lnTo>
                      <a:pt x="5" y="13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9" y="13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3" y="5"/>
                    </a:lnTo>
                    <a:lnTo>
                      <a:pt x="13" y="3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3" name="Google Shape;1633;p15"/>
              <p:cNvSpPr/>
              <p:nvPr/>
            </p:nvSpPr>
            <p:spPr>
              <a:xfrm>
                <a:off x="3903" y="1095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3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4" name="Google Shape;1634;p15"/>
              <p:cNvSpPr/>
              <p:nvPr/>
            </p:nvSpPr>
            <p:spPr>
              <a:xfrm>
                <a:off x="3661" y="865"/>
                <a:ext cx="19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1" y="8"/>
                    </a:moveTo>
                    <a:lnTo>
                      <a:pt x="4" y="8"/>
                    </a:lnTo>
                    <a:lnTo>
                      <a:pt x="6" y="10"/>
                    </a:lnTo>
                    <a:lnTo>
                      <a:pt x="9" y="10"/>
                    </a:lnTo>
                    <a:lnTo>
                      <a:pt x="15" y="12"/>
                    </a:lnTo>
                    <a:lnTo>
                      <a:pt x="17" y="10"/>
                    </a:lnTo>
                    <a:lnTo>
                      <a:pt x="19" y="5"/>
                    </a:lnTo>
                    <a:lnTo>
                      <a:pt x="17" y="4"/>
                    </a:lnTo>
                    <a:lnTo>
                      <a:pt x="14" y="4"/>
                    </a:lnTo>
                    <a:lnTo>
                      <a:pt x="11" y="2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5" name="Google Shape;1635;p15"/>
              <p:cNvSpPr/>
              <p:nvPr/>
            </p:nvSpPr>
            <p:spPr>
              <a:xfrm>
                <a:off x="3672" y="899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0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15"/>
              <p:cNvSpPr/>
              <p:nvPr/>
            </p:nvSpPr>
            <p:spPr>
              <a:xfrm>
                <a:off x="3659" y="881"/>
                <a:ext cx="19" cy="8"/>
              </a:xfrm>
              <a:custGeom>
                <a:avLst/>
                <a:gdLst/>
                <a:ahLst/>
                <a:cxnLst/>
                <a:rect l="l" t="t" r="r" b="b"/>
                <a:pathLst>
                  <a:path w="19" h="8" extrusionOk="0">
                    <a:moveTo>
                      <a:pt x="0" y="7"/>
                    </a:moveTo>
                    <a:lnTo>
                      <a:pt x="2" y="7"/>
                    </a:lnTo>
                    <a:lnTo>
                      <a:pt x="2" y="7"/>
                    </a:lnTo>
                    <a:lnTo>
                      <a:pt x="5" y="7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11" y="5"/>
                    </a:lnTo>
                    <a:lnTo>
                      <a:pt x="14" y="5"/>
                    </a:lnTo>
                    <a:lnTo>
                      <a:pt x="16" y="4"/>
                    </a:lnTo>
                    <a:lnTo>
                      <a:pt x="19" y="2"/>
                    </a:lnTo>
                    <a:lnTo>
                      <a:pt x="17" y="2"/>
                    </a:lnTo>
                    <a:lnTo>
                      <a:pt x="16" y="0"/>
                    </a:lnTo>
                    <a:lnTo>
                      <a:pt x="14" y="2"/>
                    </a:lnTo>
                    <a:lnTo>
                      <a:pt x="13" y="2"/>
                    </a:lnTo>
                    <a:lnTo>
                      <a:pt x="8" y="2"/>
                    </a:lnTo>
                    <a:lnTo>
                      <a:pt x="5" y="5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15"/>
              <p:cNvSpPr/>
              <p:nvPr/>
            </p:nvSpPr>
            <p:spPr>
              <a:xfrm>
                <a:off x="3661" y="960"/>
                <a:ext cx="25" cy="9"/>
              </a:xfrm>
              <a:custGeom>
                <a:avLst/>
                <a:gdLst/>
                <a:ahLst/>
                <a:cxnLst/>
                <a:rect l="l" t="t" r="r" b="b"/>
                <a:pathLst>
                  <a:path w="25" h="9" extrusionOk="0">
                    <a:moveTo>
                      <a:pt x="6" y="1"/>
                    </a:moveTo>
                    <a:lnTo>
                      <a:pt x="4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4" y="6"/>
                    </a:lnTo>
                    <a:lnTo>
                      <a:pt x="7" y="9"/>
                    </a:lnTo>
                    <a:lnTo>
                      <a:pt x="9" y="8"/>
                    </a:lnTo>
                    <a:lnTo>
                      <a:pt x="12" y="8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9" y="6"/>
                    </a:lnTo>
                    <a:lnTo>
                      <a:pt x="20" y="4"/>
                    </a:lnTo>
                    <a:lnTo>
                      <a:pt x="25" y="4"/>
                    </a:lnTo>
                    <a:lnTo>
                      <a:pt x="23" y="3"/>
                    </a:lnTo>
                    <a:lnTo>
                      <a:pt x="20" y="0"/>
                    </a:lnTo>
                    <a:lnTo>
                      <a:pt x="17" y="1"/>
                    </a:lnTo>
                    <a:lnTo>
                      <a:pt x="14" y="3"/>
                    </a:lnTo>
                    <a:lnTo>
                      <a:pt x="14" y="1"/>
                    </a:lnTo>
                    <a:lnTo>
                      <a:pt x="11" y="3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15"/>
              <p:cNvSpPr/>
              <p:nvPr/>
            </p:nvSpPr>
            <p:spPr>
              <a:xfrm>
                <a:off x="3898" y="936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9" y="0"/>
                    </a:moveTo>
                    <a:lnTo>
                      <a:pt x="3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6" y="9"/>
                    </a:lnTo>
                    <a:lnTo>
                      <a:pt x="5" y="8"/>
                    </a:lnTo>
                    <a:lnTo>
                      <a:pt x="6" y="6"/>
                    </a:lnTo>
                    <a:lnTo>
                      <a:pt x="9" y="3"/>
                    </a:lnTo>
                    <a:lnTo>
                      <a:pt x="11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9" name="Google Shape;1639;p15"/>
              <p:cNvSpPr/>
              <p:nvPr/>
            </p:nvSpPr>
            <p:spPr>
              <a:xfrm>
                <a:off x="3044" y="1511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2"/>
                    </a:moveTo>
                    <a:lnTo>
                      <a:pt x="3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0" name="Google Shape;1640;p15"/>
              <p:cNvSpPr/>
              <p:nvPr/>
            </p:nvSpPr>
            <p:spPr>
              <a:xfrm>
                <a:off x="3076" y="1570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5" y="7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5" y="8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1" name="Google Shape;1641;p15"/>
              <p:cNvSpPr/>
              <p:nvPr/>
            </p:nvSpPr>
            <p:spPr>
              <a:xfrm>
                <a:off x="3042" y="1519"/>
                <a:ext cx="3" cy="7"/>
              </a:xfrm>
              <a:custGeom>
                <a:avLst/>
                <a:gdLst/>
                <a:ahLst/>
                <a:cxnLst/>
                <a:rect l="l" t="t" r="r" b="b"/>
                <a:pathLst>
                  <a:path w="3" h="7" extrusionOk="0">
                    <a:moveTo>
                      <a:pt x="0" y="4"/>
                    </a:moveTo>
                    <a:lnTo>
                      <a:pt x="0" y="5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2" name="Google Shape;1642;p15"/>
              <p:cNvSpPr/>
              <p:nvPr/>
            </p:nvSpPr>
            <p:spPr>
              <a:xfrm>
                <a:off x="3045" y="1508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0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3" name="Google Shape;1643;p15"/>
              <p:cNvSpPr/>
              <p:nvPr/>
            </p:nvSpPr>
            <p:spPr>
              <a:xfrm>
                <a:off x="3038" y="1489"/>
                <a:ext cx="3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 extrusionOk="0">
                    <a:moveTo>
                      <a:pt x="0" y="0"/>
                    </a:moveTo>
                    <a:lnTo>
                      <a:pt x="0" y="6"/>
                    </a:lnTo>
                    <a:lnTo>
                      <a:pt x="1" y="6"/>
                    </a:lnTo>
                    <a:lnTo>
                      <a:pt x="1" y="10"/>
                    </a:lnTo>
                    <a:lnTo>
                      <a:pt x="3" y="6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5"/>
              <p:cNvSpPr/>
              <p:nvPr/>
            </p:nvSpPr>
            <p:spPr>
              <a:xfrm>
                <a:off x="3042" y="1497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0"/>
                    </a:moveTo>
                    <a:lnTo>
                      <a:pt x="0" y="2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5"/>
              <p:cNvSpPr/>
              <p:nvPr/>
            </p:nvSpPr>
            <p:spPr>
              <a:xfrm>
                <a:off x="3665" y="850"/>
                <a:ext cx="11" cy="1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3" y="0"/>
                    </a:moveTo>
                    <a:lnTo>
                      <a:pt x="2" y="1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3" y="14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1" y="14"/>
                    </a:lnTo>
                    <a:lnTo>
                      <a:pt x="11" y="12"/>
                    </a:lnTo>
                    <a:lnTo>
                      <a:pt x="11" y="9"/>
                    </a:lnTo>
                    <a:lnTo>
                      <a:pt x="11" y="8"/>
                    </a:lnTo>
                    <a:lnTo>
                      <a:pt x="11" y="6"/>
                    </a:lnTo>
                    <a:lnTo>
                      <a:pt x="11" y="4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10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5"/>
              <p:cNvSpPr/>
              <p:nvPr/>
            </p:nvSpPr>
            <p:spPr>
              <a:xfrm>
                <a:off x="3678" y="803"/>
                <a:ext cx="13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3" h="27" extrusionOk="0">
                    <a:moveTo>
                      <a:pt x="5" y="27"/>
                    </a:moveTo>
                    <a:lnTo>
                      <a:pt x="8" y="26"/>
                    </a:lnTo>
                    <a:lnTo>
                      <a:pt x="10" y="19"/>
                    </a:lnTo>
                    <a:lnTo>
                      <a:pt x="8" y="18"/>
                    </a:lnTo>
                    <a:lnTo>
                      <a:pt x="11" y="15"/>
                    </a:lnTo>
                    <a:lnTo>
                      <a:pt x="10" y="11"/>
                    </a:lnTo>
                    <a:lnTo>
                      <a:pt x="13" y="7"/>
                    </a:lnTo>
                    <a:lnTo>
                      <a:pt x="11" y="5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8" y="3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3"/>
                    </a:lnTo>
                    <a:lnTo>
                      <a:pt x="2" y="15"/>
                    </a:lnTo>
                    <a:lnTo>
                      <a:pt x="2" y="18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7"/>
                    </a:lnTo>
                    <a:lnTo>
                      <a:pt x="5" y="2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5"/>
              <p:cNvSpPr/>
              <p:nvPr/>
            </p:nvSpPr>
            <p:spPr>
              <a:xfrm>
                <a:off x="3069" y="1559"/>
                <a:ext cx="2" cy="5"/>
              </a:xfrm>
              <a:custGeom>
                <a:avLst/>
                <a:gdLst/>
                <a:ahLst/>
                <a:cxnLst/>
                <a:rect l="l" t="t" r="r" b="b"/>
                <a:pathLst>
                  <a:path w="2" h="5" extrusionOk="0">
                    <a:moveTo>
                      <a:pt x="0" y="0"/>
                    </a:moveTo>
                    <a:lnTo>
                      <a:pt x="0" y="5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5"/>
              <p:cNvSpPr/>
              <p:nvPr/>
            </p:nvSpPr>
            <p:spPr>
              <a:xfrm>
                <a:off x="3038" y="1483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0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5"/>
              <p:cNvSpPr/>
              <p:nvPr/>
            </p:nvSpPr>
            <p:spPr>
              <a:xfrm>
                <a:off x="3681" y="832"/>
                <a:ext cx="7" cy="3"/>
              </a:xfrm>
              <a:custGeom>
                <a:avLst/>
                <a:gdLst/>
                <a:ahLst/>
                <a:cxnLst/>
                <a:rect l="l" t="t" r="r" b="b"/>
                <a:pathLst>
                  <a:path w="7" h="3" extrusionOk="0">
                    <a:moveTo>
                      <a:pt x="5" y="3"/>
                    </a:moveTo>
                    <a:lnTo>
                      <a:pt x="7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0" name="Google Shape;1650;p15"/>
              <p:cNvSpPr/>
              <p:nvPr/>
            </p:nvSpPr>
            <p:spPr>
              <a:xfrm>
                <a:off x="3632" y="747"/>
                <a:ext cx="41" cy="26"/>
              </a:xfrm>
              <a:custGeom>
                <a:avLst/>
                <a:gdLst/>
                <a:ahLst/>
                <a:cxnLst/>
                <a:rect l="l" t="t" r="r" b="b"/>
                <a:pathLst>
                  <a:path w="41" h="26" extrusionOk="0">
                    <a:moveTo>
                      <a:pt x="3" y="10"/>
                    </a:moveTo>
                    <a:lnTo>
                      <a:pt x="6" y="10"/>
                    </a:lnTo>
                    <a:lnTo>
                      <a:pt x="8" y="10"/>
                    </a:lnTo>
                    <a:lnTo>
                      <a:pt x="9" y="10"/>
                    </a:lnTo>
                    <a:lnTo>
                      <a:pt x="13" y="10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3" y="16"/>
                    </a:lnTo>
                    <a:lnTo>
                      <a:pt x="16" y="20"/>
                    </a:lnTo>
                    <a:lnTo>
                      <a:pt x="17" y="16"/>
                    </a:lnTo>
                    <a:lnTo>
                      <a:pt x="17" y="15"/>
                    </a:lnTo>
                    <a:lnTo>
                      <a:pt x="19" y="13"/>
                    </a:lnTo>
                    <a:lnTo>
                      <a:pt x="21" y="16"/>
                    </a:lnTo>
                    <a:lnTo>
                      <a:pt x="21" y="20"/>
                    </a:lnTo>
                    <a:lnTo>
                      <a:pt x="24" y="24"/>
                    </a:lnTo>
                    <a:lnTo>
                      <a:pt x="27" y="23"/>
                    </a:lnTo>
                    <a:lnTo>
                      <a:pt x="29" y="24"/>
                    </a:lnTo>
                    <a:lnTo>
                      <a:pt x="30" y="24"/>
                    </a:lnTo>
                    <a:lnTo>
                      <a:pt x="33" y="26"/>
                    </a:lnTo>
                    <a:lnTo>
                      <a:pt x="35" y="23"/>
                    </a:lnTo>
                    <a:lnTo>
                      <a:pt x="38" y="21"/>
                    </a:lnTo>
                    <a:lnTo>
                      <a:pt x="41" y="15"/>
                    </a:lnTo>
                    <a:lnTo>
                      <a:pt x="40" y="12"/>
                    </a:lnTo>
                    <a:lnTo>
                      <a:pt x="41" y="8"/>
                    </a:lnTo>
                    <a:lnTo>
                      <a:pt x="41" y="5"/>
                    </a:lnTo>
                    <a:lnTo>
                      <a:pt x="40" y="2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27" y="4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9" y="4"/>
                    </a:lnTo>
                    <a:lnTo>
                      <a:pt x="6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3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1" name="Google Shape;1651;p15"/>
              <p:cNvSpPr/>
              <p:nvPr/>
            </p:nvSpPr>
            <p:spPr>
              <a:xfrm>
                <a:off x="3031" y="1540"/>
                <a:ext cx="51" cy="64"/>
              </a:xfrm>
              <a:custGeom>
                <a:avLst/>
                <a:gdLst/>
                <a:ahLst/>
                <a:cxnLst/>
                <a:rect l="l" t="t" r="r" b="b"/>
                <a:pathLst>
                  <a:path w="51" h="64" extrusionOk="0">
                    <a:moveTo>
                      <a:pt x="21" y="11"/>
                    </a:moveTo>
                    <a:lnTo>
                      <a:pt x="16" y="8"/>
                    </a:lnTo>
                    <a:lnTo>
                      <a:pt x="14" y="5"/>
                    </a:lnTo>
                    <a:lnTo>
                      <a:pt x="13" y="3"/>
                    </a:lnTo>
                    <a:lnTo>
                      <a:pt x="10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8"/>
                    </a:lnTo>
                    <a:lnTo>
                      <a:pt x="11" y="8"/>
                    </a:lnTo>
                    <a:lnTo>
                      <a:pt x="8" y="10"/>
                    </a:lnTo>
                    <a:lnTo>
                      <a:pt x="5" y="10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7" y="18"/>
                    </a:lnTo>
                    <a:lnTo>
                      <a:pt x="7" y="19"/>
                    </a:lnTo>
                    <a:lnTo>
                      <a:pt x="10" y="19"/>
                    </a:lnTo>
                    <a:lnTo>
                      <a:pt x="10" y="22"/>
                    </a:lnTo>
                    <a:lnTo>
                      <a:pt x="13" y="24"/>
                    </a:lnTo>
                    <a:lnTo>
                      <a:pt x="16" y="22"/>
                    </a:lnTo>
                    <a:lnTo>
                      <a:pt x="11" y="27"/>
                    </a:lnTo>
                    <a:lnTo>
                      <a:pt x="14" y="30"/>
                    </a:lnTo>
                    <a:lnTo>
                      <a:pt x="16" y="30"/>
                    </a:lnTo>
                    <a:lnTo>
                      <a:pt x="16" y="27"/>
                    </a:lnTo>
                    <a:lnTo>
                      <a:pt x="19" y="26"/>
                    </a:lnTo>
                    <a:lnTo>
                      <a:pt x="19" y="30"/>
                    </a:lnTo>
                    <a:lnTo>
                      <a:pt x="16" y="32"/>
                    </a:lnTo>
                    <a:lnTo>
                      <a:pt x="16" y="34"/>
                    </a:lnTo>
                    <a:lnTo>
                      <a:pt x="18" y="34"/>
                    </a:lnTo>
                    <a:lnTo>
                      <a:pt x="19" y="37"/>
                    </a:lnTo>
                    <a:lnTo>
                      <a:pt x="24" y="37"/>
                    </a:lnTo>
                    <a:lnTo>
                      <a:pt x="24" y="38"/>
                    </a:lnTo>
                    <a:lnTo>
                      <a:pt x="26" y="38"/>
                    </a:lnTo>
                    <a:lnTo>
                      <a:pt x="26" y="42"/>
                    </a:lnTo>
                    <a:lnTo>
                      <a:pt x="26" y="45"/>
                    </a:lnTo>
                    <a:lnTo>
                      <a:pt x="29" y="48"/>
                    </a:lnTo>
                    <a:lnTo>
                      <a:pt x="30" y="45"/>
                    </a:lnTo>
                    <a:lnTo>
                      <a:pt x="32" y="46"/>
                    </a:lnTo>
                    <a:lnTo>
                      <a:pt x="35" y="46"/>
                    </a:lnTo>
                    <a:lnTo>
                      <a:pt x="30" y="51"/>
                    </a:lnTo>
                    <a:lnTo>
                      <a:pt x="35" y="56"/>
                    </a:lnTo>
                    <a:lnTo>
                      <a:pt x="38" y="56"/>
                    </a:lnTo>
                    <a:lnTo>
                      <a:pt x="38" y="59"/>
                    </a:lnTo>
                    <a:lnTo>
                      <a:pt x="48" y="64"/>
                    </a:lnTo>
                    <a:lnTo>
                      <a:pt x="50" y="62"/>
                    </a:lnTo>
                    <a:lnTo>
                      <a:pt x="51" y="62"/>
                    </a:lnTo>
                    <a:lnTo>
                      <a:pt x="50" y="56"/>
                    </a:lnTo>
                    <a:lnTo>
                      <a:pt x="50" y="53"/>
                    </a:lnTo>
                    <a:lnTo>
                      <a:pt x="50" y="50"/>
                    </a:lnTo>
                    <a:lnTo>
                      <a:pt x="50" y="45"/>
                    </a:lnTo>
                    <a:lnTo>
                      <a:pt x="48" y="42"/>
                    </a:lnTo>
                    <a:lnTo>
                      <a:pt x="42" y="37"/>
                    </a:lnTo>
                    <a:lnTo>
                      <a:pt x="40" y="29"/>
                    </a:lnTo>
                    <a:lnTo>
                      <a:pt x="37" y="24"/>
                    </a:lnTo>
                    <a:lnTo>
                      <a:pt x="37" y="19"/>
                    </a:lnTo>
                    <a:lnTo>
                      <a:pt x="35" y="18"/>
                    </a:lnTo>
                    <a:lnTo>
                      <a:pt x="32" y="16"/>
                    </a:lnTo>
                    <a:lnTo>
                      <a:pt x="27" y="14"/>
                    </a:lnTo>
                    <a:lnTo>
                      <a:pt x="24" y="14"/>
                    </a:lnTo>
                    <a:lnTo>
                      <a:pt x="21" y="13"/>
                    </a:lnTo>
                    <a:lnTo>
                      <a:pt x="21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2" name="Google Shape;1652;p15"/>
              <p:cNvSpPr/>
              <p:nvPr/>
            </p:nvSpPr>
            <p:spPr>
              <a:xfrm>
                <a:off x="2998" y="1451"/>
                <a:ext cx="22" cy="52"/>
              </a:xfrm>
              <a:custGeom>
                <a:avLst/>
                <a:gdLst/>
                <a:ahLst/>
                <a:cxnLst/>
                <a:rect l="l" t="t" r="r" b="b"/>
                <a:pathLst>
                  <a:path w="22" h="52" extrusionOk="0">
                    <a:moveTo>
                      <a:pt x="16" y="6"/>
                    </a:moveTo>
                    <a:lnTo>
                      <a:pt x="12" y="11"/>
                    </a:lnTo>
                    <a:lnTo>
                      <a:pt x="11" y="14"/>
                    </a:lnTo>
                    <a:lnTo>
                      <a:pt x="8" y="16"/>
                    </a:lnTo>
                    <a:lnTo>
                      <a:pt x="8" y="14"/>
                    </a:lnTo>
                    <a:lnTo>
                      <a:pt x="6" y="13"/>
                    </a:lnTo>
                    <a:lnTo>
                      <a:pt x="11" y="11"/>
                    </a:lnTo>
                    <a:lnTo>
                      <a:pt x="14" y="8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9" y="5"/>
                    </a:lnTo>
                    <a:lnTo>
                      <a:pt x="8" y="5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8"/>
                    </a:lnTo>
                    <a:lnTo>
                      <a:pt x="1" y="13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1" y="17"/>
                    </a:lnTo>
                    <a:lnTo>
                      <a:pt x="4" y="21"/>
                    </a:lnTo>
                    <a:lnTo>
                      <a:pt x="4" y="22"/>
                    </a:lnTo>
                    <a:lnTo>
                      <a:pt x="3" y="22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0" y="28"/>
                    </a:lnTo>
                    <a:lnTo>
                      <a:pt x="1" y="28"/>
                    </a:lnTo>
                    <a:lnTo>
                      <a:pt x="4" y="32"/>
                    </a:lnTo>
                    <a:lnTo>
                      <a:pt x="1" y="32"/>
                    </a:lnTo>
                    <a:lnTo>
                      <a:pt x="0" y="33"/>
                    </a:lnTo>
                    <a:lnTo>
                      <a:pt x="1" y="36"/>
                    </a:lnTo>
                    <a:lnTo>
                      <a:pt x="4" y="36"/>
                    </a:lnTo>
                    <a:lnTo>
                      <a:pt x="3" y="38"/>
                    </a:lnTo>
                    <a:lnTo>
                      <a:pt x="4" y="43"/>
                    </a:lnTo>
                    <a:lnTo>
                      <a:pt x="8" y="52"/>
                    </a:lnTo>
                    <a:lnTo>
                      <a:pt x="12" y="52"/>
                    </a:lnTo>
                    <a:lnTo>
                      <a:pt x="12" y="51"/>
                    </a:lnTo>
                    <a:lnTo>
                      <a:pt x="12" y="49"/>
                    </a:lnTo>
                    <a:lnTo>
                      <a:pt x="9" y="49"/>
                    </a:lnTo>
                    <a:lnTo>
                      <a:pt x="9" y="44"/>
                    </a:lnTo>
                    <a:lnTo>
                      <a:pt x="8" y="40"/>
                    </a:lnTo>
                    <a:lnTo>
                      <a:pt x="8" y="36"/>
                    </a:lnTo>
                    <a:lnTo>
                      <a:pt x="8" y="33"/>
                    </a:lnTo>
                    <a:lnTo>
                      <a:pt x="9" y="30"/>
                    </a:lnTo>
                    <a:lnTo>
                      <a:pt x="12" y="30"/>
                    </a:lnTo>
                    <a:lnTo>
                      <a:pt x="12" y="27"/>
                    </a:lnTo>
                    <a:lnTo>
                      <a:pt x="9" y="27"/>
                    </a:lnTo>
                    <a:lnTo>
                      <a:pt x="8" y="27"/>
                    </a:lnTo>
                    <a:lnTo>
                      <a:pt x="4" y="27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12" y="22"/>
                    </a:lnTo>
                    <a:lnTo>
                      <a:pt x="12" y="17"/>
                    </a:lnTo>
                    <a:lnTo>
                      <a:pt x="16" y="14"/>
                    </a:lnTo>
                    <a:lnTo>
                      <a:pt x="17" y="11"/>
                    </a:lnTo>
                    <a:lnTo>
                      <a:pt x="22" y="5"/>
                    </a:lnTo>
                    <a:lnTo>
                      <a:pt x="20" y="5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3" name="Google Shape;1653;p15"/>
              <p:cNvSpPr/>
              <p:nvPr/>
            </p:nvSpPr>
            <p:spPr>
              <a:xfrm>
                <a:off x="3033" y="1465"/>
                <a:ext cx="6" cy="13"/>
              </a:xfrm>
              <a:custGeom>
                <a:avLst/>
                <a:gdLst/>
                <a:ahLst/>
                <a:cxnLst/>
                <a:rect l="l" t="t" r="r" b="b"/>
                <a:pathLst>
                  <a:path w="6" h="13" extrusionOk="0">
                    <a:moveTo>
                      <a:pt x="3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3" y="8"/>
                    </a:lnTo>
                    <a:lnTo>
                      <a:pt x="3" y="11"/>
                    </a:lnTo>
                    <a:lnTo>
                      <a:pt x="6" y="13"/>
                    </a:lnTo>
                    <a:lnTo>
                      <a:pt x="6" y="10"/>
                    </a:lnTo>
                    <a:lnTo>
                      <a:pt x="5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4" name="Google Shape;1654;p15"/>
              <p:cNvSpPr/>
              <p:nvPr/>
            </p:nvSpPr>
            <p:spPr>
              <a:xfrm>
                <a:off x="3907" y="1119"/>
                <a:ext cx="10" cy="8"/>
              </a:xfrm>
              <a:custGeom>
                <a:avLst/>
                <a:gdLst/>
                <a:ahLst/>
                <a:cxnLst/>
                <a:rect l="l" t="t" r="r" b="b"/>
                <a:pathLst>
                  <a:path w="10" h="8" extrusionOk="0">
                    <a:moveTo>
                      <a:pt x="4" y="8"/>
                    </a:moveTo>
                    <a:lnTo>
                      <a:pt x="4" y="6"/>
                    </a:lnTo>
                    <a:lnTo>
                      <a:pt x="5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5" name="Google Shape;1655;p15"/>
              <p:cNvSpPr/>
              <p:nvPr/>
            </p:nvSpPr>
            <p:spPr>
              <a:xfrm>
                <a:off x="3350" y="881"/>
                <a:ext cx="138" cy="11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0" extrusionOk="0">
                    <a:moveTo>
                      <a:pt x="5" y="77"/>
                    </a:moveTo>
                    <a:lnTo>
                      <a:pt x="9" y="77"/>
                    </a:lnTo>
                    <a:lnTo>
                      <a:pt x="9" y="80"/>
                    </a:lnTo>
                    <a:lnTo>
                      <a:pt x="6" y="79"/>
                    </a:lnTo>
                    <a:lnTo>
                      <a:pt x="8" y="87"/>
                    </a:lnTo>
                    <a:lnTo>
                      <a:pt x="9" y="88"/>
                    </a:lnTo>
                    <a:lnTo>
                      <a:pt x="9" y="91"/>
                    </a:lnTo>
                    <a:lnTo>
                      <a:pt x="9" y="95"/>
                    </a:lnTo>
                    <a:lnTo>
                      <a:pt x="9" y="99"/>
                    </a:lnTo>
                    <a:lnTo>
                      <a:pt x="8" y="102"/>
                    </a:lnTo>
                    <a:lnTo>
                      <a:pt x="8" y="109"/>
                    </a:lnTo>
                    <a:lnTo>
                      <a:pt x="8" y="110"/>
                    </a:lnTo>
                    <a:lnTo>
                      <a:pt x="9" y="109"/>
                    </a:lnTo>
                    <a:lnTo>
                      <a:pt x="11" y="110"/>
                    </a:lnTo>
                    <a:lnTo>
                      <a:pt x="13" y="109"/>
                    </a:lnTo>
                    <a:lnTo>
                      <a:pt x="16" y="107"/>
                    </a:lnTo>
                    <a:lnTo>
                      <a:pt x="19" y="107"/>
                    </a:lnTo>
                    <a:lnTo>
                      <a:pt x="22" y="107"/>
                    </a:lnTo>
                    <a:lnTo>
                      <a:pt x="27" y="102"/>
                    </a:lnTo>
                    <a:lnTo>
                      <a:pt x="28" y="102"/>
                    </a:lnTo>
                    <a:lnTo>
                      <a:pt x="28" y="101"/>
                    </a:lnTo>
                    <a:lnTo>
                      <a:pt x="30" y="99"/>
                    </a:lnTo>
                    <a:lnTo>
                      <a:pt x="32" y="101"/>
                    </a:lnTo>
                    <a:lnTo>
                      <a:pt x="32" y="104"/>
                    </a:lnTo>
                    <a:lnTo>
                      <a:pt x="30" y="106"/>
                    </a:lnTo>
                    <a:lnTo>
                      <a:pt x="32" y="109"/>
                    </a:lnTo>
                    <a:lnTo>
                      <a:pt x="33" y="109"/>
                    </a:lnTo>
                    <a:lnTo>
                      <a:pt x="38" y="106"/>
                    </a:lnTo>
                    <a:lnTo>
                      <a:pt x="41" y="107"/>
                    </a:lnTo>
                    <a:lnTo>
                      <a:pt x="44" y="104"/>
                    </a:lnTo>
                    <a:lnTo>
                      <a:pt x="48" y="99"/>
                    </a:lnTo>
                    <a:lnTo>
                      <a:pt x="48" y="98"/>
                    </a:lnTo>
                    <a:lnTo>
                      <a:pt x="51" y="95"/>
                    </a:lnTo>
                    <a:lnTo>
                      <a:pt x="51" y="93"/>
                    </a:lnTo>
                    <a:lnTo>
                      <a:pt x="56" y="88"/>
                    </a:lnTo>
                    <a:lnTo>
                      <a:pt x="59" y="88"/>
                    </a:lnTo>
                    <a:lnTo>
                      <a:pt x="59" y="85"/>
                    </a:lnTo>
                    <a:lnTo>
                      <a:pt x="60" y="82"/>
                    </a:lnTo>
                    <a:lnTo>
                      <a:pt x="62" y="85"/>
                    </a:lnTo>
                    <a:lnTo>
                      <a:pt x="67" y="85"/>
                    </a:lnTo>
                    <a:lnTo>
                      <a:pt x="70" y="82"/>
                    </a:lnTo>
                    <a:lnTo>
                      <a:pt x="73" y="82"/>
                    </a:lnTo>
                    <a:lnTo>
                      <a:pt x="75" y="77"/>
                    </a:lnTo>
                    <a:lnTo>
                      <a:pt x="76" y="77"/>
                    </a:lnTo>
                    <a:lnTo>
                      <a:pt x="78" y="74"/>
                    </a:lnTo>
                    <a:lnTo>
                      <a:pt x="79" y="71"/>
                    </a:lnTo>
                    <a:lnTo>
                      <a:pt x="84" y="71"/>
                    </a:lnTo>
                    <a:lnTo>
                      <a:pt x="86" y="69"/>
                    </a:lnTo>
                    <a:lnTo>
                      <a:pt x="87" y="71"/>
                    </a:lnTo>
                    <a:lnTo>
                      <a:pt x="89" y="69"/>
                    </a:lnTo>
                    <a:lnTo>
                      <a:pt x="94" y="69"/>
                    </a:lnTo>
                    <a:lnTo>
                      <a:pt x="97" y="67"/>
                    </a:lnTo>
                    <a:lnTo>
                      <a:pt x="100" y="67"/>
                    </a:lnTo>
                    <a:lnTo>
                      <a:pt x="107" y="64"/>
                    </a:lnTo>
                    <a:lnTo>
                      <a:pt x="111" y="64"/>
                    </a:lnTo>
                    <a:lnTo>
                      <a:pt x="118" y="59"/>
                    </a:lnTo>
                    <a:lnTo>
                      <a:pt x="122" y="61"/>
                    </a:lnTo>
                    <a:lnTo>
                      <a:pt x="129" y="59"/>
                    </a:lnTo>
                    <a:lnTo>
                      <a:pt x="130" y="58"/>
                    </a:lnTo>
                    <a:lnTo>
                      <a:pt x="135" y="58"/>
                    </a:lnTo>
                    <a:lnTo>
                      <a:pt x="138" y="55"/>
                    </a:lnTo>
                    <a:lnTo>
                      <a:pt x="138" y="51"/>
                    </a:lnTo>
                    <a:lnTo>
                      <a:pt x="138" y="48"/>
                    </a:lnTo>
                    <a:lnTo>
                      <a:pt x="137" y="47"/>
                    </a:lnTo>
                    <a:lnTo>
                      <a:pt x="137" y="45"/>
                    </a:lnTo>
                    <a:lnTo>
                      <a:pt x="137" y="42"/>
                    </a:lnTo>
                    <a:lnTo>
                      <a:pt x="135" y="37"/>
                    </a:lnTo>
                    <a:lnTo>
                      <a:pt x="137" y="34"/>
                    </a:lnTo>
                    <a:lnTo>
                      <a:pt x="137" y="28"/>
                    </a:lnTo>
                    <a:lnTo>
                      <a:pt x="130" y="21"/>
                    </a:lnTo>
                    <a:lnTo>
                      <a:pt x="130" y="20"/>
                    </a:lnTo>
                    <a:lnTo>
                      <a:pt x="129" y="18"/>
                    </a:lnTo>
                    <a:lnTo>
                      <a:pt x="124" y="20"/>
                    </a:lnTo>
                    <a:lnTo>
                      <a:pt x="121" y="20"/>
                    </a:lnTo>
                    <a:lnTo>
                      <a:pt x="119" y="21"/>
                    </a:lnTo>
                    <a:lnTo>
                      <a:pt x="119" y="24"/>
                    </a:lnTo>
                    <a:lnTo>
                      <a:pt x="113" y="28"/>
                    </a:lnTo>
                    <a:lnTo>
                      <a:pt x="113" y="26"/>
                    </a:lnTo>
                    <a:lnTo>
                      <a:pt x="118" y="23"/>
                    </a:lnTo>
                    <a:lnTo>
                      <a:pt x="118" y="18"/>
                    </a:lnTo>
                    <a:lnTo>
                      <a:pt x="115" y="16"/>
                    </a:lnTo>
                    <a:lnTo>
                      <a:pt x="113" y="18"/>
                    </a:lnTo>
                    <a:lnTo>
                      <a:pt x="111" y="18"/>
                    </a:lnTo>
                    <a:lnTo>
                      <a:pt x="113" y="16"/>
                    </a:lnTo>
                    <a:lnTo>
                      <a:pt x="111" y="15"/>
                    </a:lnTo>
                    <a:lnTo>
                      <a:pt x="105" y="10"/>
                    </a:lnTo>
                    <a:lnTo>
                      <a:pt x="103" y="7"/>
                    </a:lnTo>
                    <a:lnTo>
                      <a:pt x="102" y="5"/>
                    </a:lnTo>
                    <a:lnTo>
                      <a:pt x="102" y="4"/>
                    </a:lnTo>
                    <a:lnTo>
                      <a:pt x="94" y="0"/>
                    </a:lnTo>
                    <a:lnTo>
                      <a:pt x="87" y="4"/>
                    </a:lnTo>
                    <a:lnTo>
                      <a:pt x="78" y="4"/>
                    </a:lnTo>
                    <a:lnTo>
                      <a:pt x="76" y="2"/>
                    </a:lnTo>
                    <a:lnTo>
                      <a:pt x="68" y="4"/>
                    </a:lnTo>
                    <a:lnTo>
                      <a:pt x="65" y="2"/>
                    </a:lnTo>
                    <a:lnTo>
                      <a:pt x="62" y="4"/>
                    </a:lnTo>
                    <a:lnTo>
                      <a:pt x="60" y="5"/>
                    </a:lnTo>
                    <a:lnTo>
                      <a:pt x="62" y="7"/>
                    </a:lnTo>
                    <a:lnTo>
                      <a:pt x="60" y="10"/>
                    </a:lnTo>
                    <a:lnTo>
                      <a:pt x="60" y="13"/>
                    </a:lnTo>
                    <a:lnTo>
                      <a:pt x="59" y="20"/>
                    </a:lnTo>
                    <a:lnTo>
                      <a:pt x="62" y="23"/>
                    </a:lnTo>
                    <a:lnTo>
                      <a:pt x="60" y="24"/>
                    </a:lnTo>
                    <a:lnTo>
                      <a:pt x="56" y="24"/>
                    </a:lnTo>
                    <a:lnTo>
                      <a:pt x="52" y="28"/>
                    </a:lnTo>
                    <a:lnTo>
                      <a:pt x="51" y="31"/>
                    </a:lnTo>
                    <a:lnTo>
                      <a:pt x="46" y="32"/>
                    </a:lnTo>
                    <a:lnTo>
                      <a:pt x="43" y="37"/>
                    </a:lnTo>
                    <a:lnTo>
                      <a:pt x="36" y="40"/>
                    </a:lnTo>
                    <a:lnTo>
                      <a:pt x="33" y="42"/>
                    </a:lnTo>
                    <a:lnTo>
                      <a:pt x="33" y="43"/>
                    </a:lnTo>
                    <a:lnTo>
                      <a:pt x="35" y="48"/>
                    </a:lnTo>
                    <a:lnTo>
                      <a:pt x="35" y="51"/>
                    </a:lnTo>
                    <a:lnTo>
                      <a:pt x="27" y="51"/>
                    </a:lnTo>
                    <a:lnTo>
                      <a:pt x="27" y="50"/>
                    </a:lnTo>
                    <a:lnTo>
                      <a:pt x="27" y="55"/>
                    </a:lnTo>
                    <a:lnTo>
                      <a:pt x="24" y="58"/>
                    </a:lnTo>
                    <a:lnTo>
                      <a:pt x="22" y="58"/>
                    </a:lnTo>
                    <a:lnTo>
                      <a:pt x="22" y="59"/>
                    </a:lnTo>
                    <a:lnTo>
                      <a:pt x="16" y="61"/>
                    </a:lnTo>
                    <a:lnTo>
                      <a:pt x="16" y="64"/>
                    </a:lnTo>
                    <a:lnTo>
                      <a:pt x="13" y="66"/>
                    </a:lnTo>
                    <a:lnTo>
                      <a:pt x="11" y="67"/>
                    </a:lnTo>
                    <a:lnTo>
                      <a:pt x="9" y="67"/>
                    </a:lnTo>
                    <a:lnTo>
                      <a:pt x="8" y="71"/>
                    </a:lnTo>
                    <a:lnTo>
                      <a:pt x="5" y="72"/>
                    </a:lnTo>
                    <a:lnTo>
                      <a:pt x="1" y="74"/>
                    </a:lnTo>
                    <a:lnTo>
                      <a:pt x="0" y="74"/>
                    </a:lnTo>
                    <a:lnTo>
                      <a:pt x="0" y="75"/>
                    </a:lnTo>
                    <a:lnTo>
                      <a:pt x="5" y="7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6" name="Google Shape;1656;p15"/>
              <p:cNvSpPr/>
              <p:nvPr/>
            </p:nvSpPr>
            <p:spPr>
              <a:xfrm>
                <a:off x="3476" y="773"/>
                <a:ext cx="105" cy="59"/>
              </a:xfrm>
              <a:custGeom>
                <a:avLst/>
                <a:gdLst/>
                <a:ahLst/>
                <a:cxnLst/>
                <a:rect l="l" t="t" r="r" b="b"/>
                <a:pathLst>
                  <a:path w="105" h="59" extrusionOk="0">
                    <a:moveTo>
                      <a:pt x="4" y="38"/>
                    </a:moveTo>
                    <a:lnTo>
                      <a:pt x="3" y="38"/>
                    </a:lnTo>
                    <a:lnTo>
                      <a:pt x="1" y="40"/>
                    </a:lnTo>
                    <a:lnTo>
                      <a:pt x="3" y="41"/>
                    </a:lnTo>
                    <a:lnTo>
                      <a:pt x="3" y="43"/>
                    </a:lnTo>
                    <a:lnTo>
                      <a:pt x="0" y="45"/>
                    </a:lnTo>
                    <a:lnTo>
                      <a:pt x="0" y="46"/>
                    </a:lnTo>
                    <a:lnTo>
                      <a:pt x="1" y="46"/>
                    </a:lnTo>
                    <a:lnTo>
                      <a:pt x="4" y="46"/>
                    </a:lnTo>
                    <a:lnTo>
                      <a:pt x="6" y="45"/>
                    </a:lnTo>
                    <a:lnTo>
                      <a:pt x="8" y="43"/>
                    </a:lnTo>
                    <a:lnTo>
                      <a:pt x="11" y="45"/>
                    </a:lnTo>
                    <a:lnTo>
                      <a:pt x="12" y="48"/>
                    </a:lnTo>
                    <a:lnTo>
                      <a:pt x="12" y="51"/>
                    </a:lnTo>
                    <a:lnTo>
                      <a:pt x="16" y="53"/>
                    </a:lnTo>
                    <a:lnTo>
                      <a:pt x="16" y="51"/>
                    </a:lnTo>
                    <a:lnTo>
                      <a:pt x="17" y="48"/>
                    </a:lnTo>
                    <a:lnTo>
                      <a:pt x="17" y="48"/>
                    </a:lnTo>
                    <a:lnTo>
                      <a:pt x="19" y="45"/>
                    </a:lnTo>
                    <a:lnTo>
                      <a:pt x="20" y="45"/>
                    </a:lnTo>
                    <a:lnTo>
                      <a:pt x="24" y="43"/>
                    </a:lnTo>
                    <a:lnTo>
                      <a:pt x="25" y="43"/>
                    </a:lnTo>
                    <a:lnTo>
                      <a:pt x="25" y="46"/>
                    </a:lnTo>
                    <a:lnTo>
                      <a:pt x="22" y="48"/>
                    </a:lnTo>
                    <a:lnTo>
                      <a:pt x="20" y="51"/>
                    </a:lnTo>
                    <a:lnTo>
                      <a:pt x="22" y="53"/>
                    </a:lnTo>
                    <a:lnTo>
                      <a:pt x="20" y="54"/>
                    </a:lnTo>
                    <a:lnTo>
                      <a:pt x="19" y="56"/>
                    </a:lnTo>
                    <a:lnTo>
                      <a:pt x="20" y="59"/>
                    </a:lnTo>
                    <a:lnTo>
                      <a:pt x="22" y="57"/>
                    </a:lnTo>
                    <a:lnTo>
                      <a:pt x="24" y="57"/>
                    </a:lnTo>
                    <a:lnTo>
                      <a:pt x="24" y="59"/>
                    </a:lnTo>
                    <a:lnTo>
                      <a:pt x="24" y="59"/>
                    </a:lnTo>
                    <a:lnTo>
                      <a:pt x="28" y="56"/>
                    </a:lnTo>
                    <a:lnTo>
                      <a:pt x="30" y="54"/>
                    </a:lnTo>
                    <a:lnTo>
                      <a:pt x="32" y="54"/>
                    </a:lnTo>
                    <a:lnTo>
                      <a:pt x="35" y="51"/>
                    </a:lnTo>
                    <a:lnTo>
                      <a:pt x="33" y="49"/>
                    </a:lnTo>
                    <a:lnTo>
                      <a:pt x="35" y="48"/>
                    </a:lnTo>
                    <a:lnTo>
                      <a:pt x="38" y="46"/>
                    </a:lnTo>
                    <a:lnTo>
                      <a:pt x="38" y="43"/>
                    </a:lnTo>
                    <a:lnTo>
                      <a:pt x="40" y="41"/>
                    </a:lnTo>
                    <a:lnTo>
                      <a:pt x="40" y="43"/>
                    </a:lnTo>
                    <a:lnTo>
                      <a:pt x="40" y="45"/>
                    </a:lnTo>
                    <a:lnTo>
                      <a:pt x="40" y="46"/>
                    </a:lnTo>
                    <a:lnTo>
                      <a:pt x="40" y="51"/>
                    </a:lnTo>
                    <a:lnTo>
                      <a:pt x="40" y="53"/>
                    </a:lnTo>
                    <a:lnTo>
                      <a:pt x="41" y="53"/>
                    </a:lnTo>
                    <a:lnTo>
                      <a:pt x="44" y="49"/>
                    </a:lnTo>
                    <a:lnTo>
                      <a:pt x="44" y="48"/>
                    </a:lnTo>
                    <a:lnTo>
                      <a:pt x="44" y="46"/>
                    </a:lnTo>
                    <a:lnTo>
                      <a:pt x="46" y="45"/>
                    </a:lnTo>
                    <a:lnTo>
                      <a:pt x="49" y="41"/>
                    </a:lnTo>
                    <a:lnTo>
                      <a:pt x="51" y="38"/>
                    </a:lnTo>
                    <a:lnTo>
                      <a:pt x="49" y="35"/>
                    </a:lnTo>
                    <a:lnTo>
                      <a:pt x="51" y="33"/>
                    </a:lnTo>
                    <a:lnTo>
                      <a:pt x="52" y="37"/>
                    </a:lnTo>
                    <a:lnTo>
                      <a:pt x="57" y="33"/>
                    </a:lnTo>
                    <a:lnTo>
                      <a:pt x="59" y="29"/>
                    </a:lnTo>
                    <a:lnTo>
                      <a:pt x="59" y="27"/>
                    </a:lnTo>
                    <a:lnTo>
                      <a:pt x="62" y="25"/>
                    </a:lnTo>
                    <a:lnTo>
                      <a:pt x="63" y="25"/>
                    </a:lnTo>
                    <a:lnTo>
                      <a:pt x="65" y="27"/>
                    </a:lnTo>
                    <a:lnTo>
                      <a:pt x="67" y="24"/>
                    </a:lnTo>
                    <a:lnTo>
                      <a:pt x="68" y="25"/>
                    </a:lnTo>
                    <a:lnTo>
                      <a:pt x="67" y="30"/>
                    </a:lnTo>
                    <a:lnTo>
                      <a:pt x="63" y="33"/>
                    </a:lnTo>
                    <a:lnTo>
                      <a:pt x="63" y="37"/>
                    </a:lnTo>
                    <a:lnTo>
                      <a:pt x="62" y="38"/>
                    </a:lnTo>
                    <a:lnTo>
                      <a:pt x="62" y="40"/>
                    </a:lnTo>
                    <a:lnTo>
                      <a:pt x="59" y="41"/>
                    </a:lnTo>
                    <a:lnTo>
                      <a:pt x="55" y="46"/>
                    </a:lnTo>
                    <a:lnTo>
                      <a:pt x="55" y="48"/>
                    </a:lnTo>
                    <a:lnTo>
                      <a:pt x="57" y="51"/>
                    </a:lnTo>
                    <a:lnTo>
                      <a:pt x="55" y="53"/>
                    </a:lnTo>
                    <a:lnTo>
                      <a:pt x="59" y="54"/>
                    </a:lnTo>
                    <a:lnTo>
                      <a:pt x="60" y="54"/>
                    </a:lnTo>
                    <a:lnTo>
                      <a:pt x="62" y="53"/>
                    </a:lnTo>
                    <a:lnTo>
                      <a:pt x="65" y="53"/>
                    </a:lnTo>
                    <a:lnTo>
                      <a:pt x="65" y="49"/>
                    </a:lnTo>
                    <a:lnTo>
                      <a:pt x="65" y="46"/>
                    </a:lnTo>
                    <a:lnTo>
                      <a:pt x="68" y="45"/>
                    </a:lnTo>
                    <a:lnTo>
                      <a:pt x="68" y="43"/>
                    </a:lnTo>
                    <a:lnTo>
                      <a:pt x="71" y="43"/>
                    </a:lnTo>
                    <a:lnTo>
                      <a:pt x="73" y="41"/>
                    </a:lnTo>
                    <a:lnTo>
                      <a:pt x="73" y="43"/>
                    </a:lnTo>
                    <a:lnTo>
                      <a:pt x="76" y="43"/>
                    </a:lnTo>
                    <a:lnTo>
                      <a:pt x="78" y="41"/>
                    </a:lnTo>
                    <a:lnTo>
                      <a:pt x="83" y="41"/>
                    </a:lnTo>
                    <a:lnTo>
                      <a:pt x="84" y="40"/>
                    </a:lnTo>
                    <a:lnTo>
                      <a:pt x="86" y="35"/>
                    </a:lnTo>
                    <a:lnTo>
                      <a:pt x="87" y="30"/>
                    </a:lnTo>
                    <a:lnTo>
                      <a:pt x="87" y="27"/>
                    </a:lnTo>
                    <a:lnTo>
                      <a:pt x="89" y="27"/>
                    </a:lnTo>
                    <a:lnTo>
                      <a:pt x="91" y="30"/>
                    </a:lnTo>
                    <a:lnTo>
                      <a:pt x="94" y="30"/>
                    </a:lnTo>
                    <a:lnTo>
                      <a:pt x="94" y="29"/>
                    </a:lnTo>
                    <a:lnTo>
                      <a:pt x="94" y="27"/>
                    </a:lnTo>
                    <a:lnTo>
                      <a:pt x="91" y="22"/>
                    </a:lnTo>
                    <a:lnTo>
                      <a:pt x="91" y="21"/>
                    </a:lnTo>
                    <a:lnTo>
                      <a:pt x="94" y="19"/>
                    </a:lnTo>
                    <a:lnTo>
                      <a:pt x="97" y="18"/>
                    </a:lnTo>
                    <a:lnTo>
                      <a:pt x="100" y="18"/>
                    </a:lnTo>
                    <a:lnTo>
                      <a:pt x="102" y="18"/>
                    </a:lnTo>
                    <a:lnTo>
                      <a:pt x="103" y="18"/>
                    </a:lnTo>
                    <a:lnTo>
                      <a:pt x="105" y="14"/>
                    </a:lnTo>
                    <a:lnTo>
                      <a:pt x="105" y="13"/>
                    </a:lnTo>
                    <a:lnTo>
                      <a:pt x="105" y="6"/>
                    </a:lnTo>
                    <a:lnTo>
                      <a:pt x="105" y="5"/>
                    </a:lnTo>
                    <a:lnTo>
                      <a:pt x="105" y="3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0" y="0"/>
                    </a:lnTo>
                    <a:lnTo>
                      <a:pt x="97" y="2"/>
                    </a:lnTo>
                    <a:lnTo>
                      <a:pt x="97" y="6"/>
                    </a:lnTo>
                    <a:lnTo>
                      <a:pt x="97" y="8"/>
                    </a:lnTo>
                    <a:lnTo>
                      <a:pt x="97" y="10"/>
                    </a:lnTo>
                    <a:lnTo>
                      <a:pt x="95" y="10"/>
                    </a:lnTo>
                    <a:lnTo>
                      <a:pt x="94" y="8"/>
                    </a:lnTo>
                    <a:lnTo>
                      <a:pt x="94" y="8"/>
                    </a:lnTo>
                    <a:lnTo>
                      <a:pt x="94" y="10"/>
                    </a:lnTo>
                    <a:lnTo>
                      <a:pt x="92" y="10"/>
                    </a:lnTo>
                    <a:lnTo>
                      <a:pt x="91" y="8"/>
                    </a:lnTo>
                    <a:lnTo>
                      <a:pt x="91" y="5"/>
                    </a:lnTo>
                    <a:lnTo>
                      <a:pt x="87" y="2"/>
                    </a:lnTo>
                    <a:lnTo>
                      <a:pt x="86" y="2"/>
                    </a:lnTo>
                    <a:lnTo>
                      <a:pt x="86" y="3"/>
                    </a:lnTo>
                    <a:lnTo>
                      <a:pt x="83" y="3"/>
                    </a:lnTo>
                    <a:lnTo>
                      <a:pt x="79" y="2"/>
                    </a:lnTo>
                    <a:lnTo>
                      <a:pt x="78" y="2"/>
                    </a:lnTo>
                    <a:lnTo>
                      <a:pt x="71" y="2"/>
                    </a:lnTo>
                    <a:lnTo>
                      <a:pt x="68" y="3"/>
                    </a:lnTo>
                    <a:lnTo>
                      <a:pt x="67" y="5"/>
                    </a:lnTo>
                    <a:lnTo>
                      <a:pt x="65" y="8"/>
                    </a:lnTo>
                    <a:lnTo>
                      <a:pt x="65" y="6"/>
                    </a:lnTo>
                    <a:lnTo>
                      <a:pt x="63" y="6"/>
                    </a:lnTo>
                    <a:lnTo>
                      <a:pt x="57" y="11"/>
                    </a:lnTo>
                    <a:lnTo>
                      <a:pt x="54" y="14"/>
                    </a:lnTo>
                    <a:lnTo>
                      <a:pt x="52" y="14"/>
                    </a:lnTo>
                    <a:lnTo>
                      <a:pt x="49" y="16"/>
                    </a:lnTo>
                    <a:lnTo>
                      <a:pt x="46" y="18"/>
                    </a:lnTo>
                    <a:lnTo>
                      <a:pt x="44" y="19"/>
                    </a:lnTo>
                    <a:lnTo>
                      <a:pt x="43" y="21"/>
                    </a:lnTo>
                    <a:lnTo>
                      <a:pt x="40" y="21"/>
                    </a:lnTo>
                    <a:lnTo>
                      <a:pt x="38" y="21"/>
                    </a:lnTo>
                    <a:lnTo>
                      <a:pt x="35" y="21"/>
                    </a:lnTo>
                    <a:lnTo>
                      <a:pt x="33" y="22"/>
                    </a:lnTo>
                    <a:lnTo>
                      <a:pt x="32" y="22"/>
                    </a:lnTo>
                    <a:lnTo>
                      <a:pt x="27" y="25"/>
                    </a:lnTo>
                    <a:lnTo>
                      <a:pt x="24" y="27"/>
                    </a:lnTo>
                    <a:lnTo>
                      <a:pt x="20" y="27"/>
                    </a:lnTo>
                    <a:lnTo>
                      <a:pt x="17" y="27"/>
                    </a:lnTo>
                    <a:lnTo>
                      <a:pt x="11" y="29"/>
                    </a:lnTo>
                    <a:lnTo>
                      <a:pt x="9" y="33"/>
                    </a:lnTo>
                    <a:lnTo>
                      <a:pt x="6" y="33"/>
                    </a:lnTo>
                    <a:lnTo>
                      <a:pt x="3" y="33"/>
                    </a:lnTo>
                    <a:lnTo>
                      <a:pt x="1" y="37"/>
                    </a:lnTo>
                    <a:lnTo>
                      <a:pt x="4" y="37"/>
                    </a:lnTo>
                    <a:lnTo>
                      <a:pt x="4" y="3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7" name="Google Shape;1657;p15"/>
              <p:cNvSpPr/>
              <p:nvPr/>
            </p:nvSpPr>
            <p:spPr>
              <a:xfrm>
                <a:off x="3574" y="810"/>
                <a:ext cx="1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3" h="8" extrusionOk="0">
                    <a:moveTo>
                      <a:pt x="2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4" y="4"/>
                    </a:lnTo>
                    <a:lnTo>
                      <a:pt x="5" y="6"/>
                    </a:lnTo>
                    <a:lnTo>
                      <a:pt x="7" y="6"/>
                    </a:lnTo>
                    <a:lnTo>
                      <a:pt x="10" y="8"/>
                    </a:lnTo>
                    <a:lnTo>
                      <a:pt x="12" y="6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8" name="Google Shape;1658;p15"/>
              <p:cNvSpPr/>
              <p:nvPr/>
            </p:nvSpPr>
            <p:spPr>
              <a:xfrm>
                <a:off x="3320" y="1019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9" name="Google Shape;1659;p15"/>
              <p:cNvSpPr/>
              <p:nvPr/>
            </p:nvSpPr>
            <p:spPr>
              <a:xfrm>
                <a:off x="3028" y="1468"/>
                <a:ext cx="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 extrusionOk="0">
                    <a:moveTo>
                      <a:pt x="0" y="2"/>
                    </a:moveTo>
                    <a:lnTo>
                      <a:pt x="0" y="5"/>
                    </a:lnTo>
                    <a:lnTo>
                      <a:pt x="5" y="10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8" y="11"/>
                    </a:lnTo>
                    <a:lnTo>
                      <a:pt x="6" y="7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0" name="Google Shape;1660;p15"/>
              <p:cNvSpPr/>
              <p:nvPr/>
            </p:nvSpPr>
            <p:spPr>
              <a:xfrm>
                <a:off x="3608" y="773"/>
                <a:ext cx="4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8" h="32" extrusionOk="0">
                    <a:moveTo>
                      <a:pt x="3" y="10"/>
                    </a:moveTo>
                    <a:lnTo>
                      <a:pt x="3" y="13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2" y="21"/>
                    </a:lnTo>
                    <a:lnTo>
                      <a:pt x="3" y="22"/>
                    </a:lnTo>
                    <a:lnTo>
                      <a:pt x="6" y="24"/>
                    </a:lnTo>
                    <a:lnTo>
                      <a:pt x="8" y="27"/>
                    </a:lnTo>
                    <a:lnTo>
                      <a:pt x="6" y="29"/>
                    </a:lnTo>
                    <a:lnTo>
                      <a:pt x="8" y="30"/>
                    </a:lnTo>
                    <a:lnTo>
                      <a:pt x="9" y="30"/>
                    </a:lnTo>
                    <a:lnTo>
                      <a:pt x="13" y="30"/>
                    </a:lnTo>
                    <a:lnTo>
                      <a:pt x="14" y="29"/>
                    </a:lnTo>
                    <a:lnTo>
                      <a:pt x="17" y="32"/>
                    </a:lnTo>
                    <a:lnTo>
                      <a:pt x="21" y="32"/>
                    </a:lnTo>
                    <a:lnTo>
                      <a:pt x="24" y="30"/>
                    </a:lnTo>
                    <a:lnTo>
                      <a:pt x="27" y="30"/>
                    </a:lnTo>
                    <a:lnTo>
                      <a:pt x="29" y="27"/>
                    </a:lnTo>
                    <a:lnTo>
                      <a:pt x="29" y="27"/>
                    </a:lnTo>
                    <a:lnTo>
                      <a:pt x="30" y="25"/>
                    </a:lnTo>
                    <a:lnTo>
                      <a:pt x="32" y="24"/>
                    </a:lnTo>
                    <a:lnTo>
                      <a:pt x="35" y="19"/>
                    </a:lnTo>
                    <a:lnTo>
                      <a:pt x="35" y="18"/>
                    </a:lnTo>
                    <a:lnTo>
                      <a:pt x="33" y="18"/>
                    </a:lnTo>
                    <a:lnTo>
                      <a:pt x="30" y="18"/>
                    </a:lnTo>
                    <a:lnTo>
                      <a:pt x="30" y="16"/>
                    </a:lnTo>
                    <a:lnTo>
                      <a:pt x="33" y="13"/>
                    </a:lnTo>
                    <a:lnTo>
                      <a:pt x="37" y="13"/>
                    </a:lnTo>
                    <a:lnTo>
                      <a:pt x="43" y="11"/>
                    </a:lnTo>
                    <a:lnTo>
                      <a:pt x="45" y="11"/>
                    </a:lnTo>
                    <a:lnTo>
                      <a:pt x="48" y="6"/>
                    </a:lnTo>
                    <a:lnTo>
                      <a:pt x="48" y="5"/>
                    </a:lnTo>
                    <a:lnTo>
                      <a:pt x="43" y="5"/>
                    </a:lnTo>
                    <a:lnTo>
                      <a:pt x="43" y="3"/>
                    </a:lnTo>
                    <a:lnTo>
                      <a:pt x="40" y="3"/>
                    </a:lnTo>
                    <a:lnTo>
                      <a:pt x="35" y="3"/>
                    </a:lnTo>
                    <a:lnTo>
                      <a:pt x="35" y="2"/>
                    </a:lnTo>
                    <a:lnTo>
                      <a:pt x="32" y="2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11" y="2"/>
                    </a:lnTo>
                    <a:lnTo>
                      <a:pt x="9" y="3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3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1" name="Google Shape;1661;p15"/>
              <p:cNvSpPr/>
              <p:nvPr/>
            </p:nvSpPr>
            <p:spPr>
              <a:xfrm>
                <a:off x="3592" y="798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lnTo>
                      <a:pt x="5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2" name="Google Shape;1662;p15"/>
              <p:cNvSpPr/>
              <p:nvPr/>
            </p:nvSpPr>
            <p:spPr>
              <a:xfrm>
                <a:off x="3603" y="763"/>
                <a:ext cx="11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1" h="16" extrusionOk="0">
                    <a:moveTo>
                      <a:pt x="2" y="15"/>
                    </a:moveTo>
                    <a:lnTo>
                      <a:pt x="3" y="16"/>
                    </a:lnTo>
                    <a:lnTo>
                      <a:pt x="8" y="15"/>
                    </a:lnTo>
                    <a:lnTo>
                      <a:pt x="10" y="12"/>
                    </a:lnTo>
                    <a:lnTo>
                      <a:pt x="10" y="8"/>
                    </a:lnTo>
                    <a:lnTo>
                      <a:pt x="10" y="7"/>
                    </a:lnTo>
                    <a:lnTo>
                      <a:pt x="10" y="4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3" name="Google Shape;1663;p15"/>
              <p:cNvSpPr/>
              <p:nvPr/>
            </p:nvSpPr>
            <p:spPr>
              <a:xfrm>
                <a:off x="3506" y="824"/>
                <a:ext cx="139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86" extrusionOk="0">
                    <a:moveTo>
                      <a:pt x="78" y="49"/>
                    </a:moveTo>
                    <a:lnTo>
                      <a:pt x="76" y="48"/>
                    </a:lnTo>
                    <a:lnTo>
                      <a:pt x="75" y="51"/>
                    </a:lnTo>
                    <a:lnTo>
                      <a:pt x="72" y="51"/>
                    </a:lnTo>
                    <a:lnTo>
                      <a:pt x="70" y="51"/>
                    </a:lnTo>
                    <a:lnTo>
                      <a:pt x="72" y="45"/>
                    </a:lnTo>
                    <a:lnTo>
                      <a:pt x="73" y="43"/>
                    </a:lnTo>
                    <a:lnTo>
                      <a:pt x="75" y="38"/>
                    </a:lnTo>
                    <a:lnTo>
                      <a:pt x="73" y="38"/>
                    </a:lnTo>
                    <a:lnTo>
                      <a:pt x="70" y="37"/>
                    </a:lnTo>
                    <a:lnTo>
                      <a:pt x="67" y="37"/>
                    </a:lnTo>
                    <a:lnTo>
                      <a:pt x="67" y="35"/>
                    </a:lnTo>
                    <a:lnTo>
                      <a:pt x="68" y="34"/>
                    </a:lnTo>
                    <a:lnTo>
                      <a:pt x="72" y="35"/>
                    </a:lnTo>
                    <a:lnTo>
                      <a:pt x="73" y="34"/>
                    </a:lnTo>
                    <a:lnTo>
                      <a:pt x="73" y="27"/>
                    </a:lnTo>
                    <a:lnTo>
                      <a:pt x="70" y="24"/>
                    </a:lnTo>
                    <a:lnTo>
                      <a:pt x="72" y="22"/>
                    </a:lnTo>
                    <a:lnTo>
                      <a:pt x="73" y="21"/>
                    </a:lnTo>
                    <a:lnTo>
                      <a:pt x="73" y="19"/>
                    </a:lnTo>
                    <a:lnTo>
                      <a:pt x="72" y="18"/>
                    </a:lnTo>
                    <a:lnTo>
                      <a:pt x="72" y="16"/>
                    </a:lnTo>
                    <a:lnTo>
                      <a:pt x="70" y="14"/>
                    </a:lnTo>
                    <a:lnTo>
                      <a:pt x="68" y="14"/>
                    </a:lnTo>
                    <a:lnTo>
                      <a:pt x="67" y="13"/>
                    </a:lnTo>
                    <a:lnTo>
                      <a:pt x="65" y="14"/>
                    </a:lnTo>
                    <a:lnTo>
                      <a:pt x="59" y="14"/>
                    </a:lnTo>
                    <a:lnTo>
                      <a:pt x="59" y="13"/>
                    </a:lnTo>
                    <a:lnTo>
                      <a:pt x="61" y="8"/>
                    </a:lnTo>
                    <a:lnTo>
                      <a:pt x="64" y="8"/>
                    </a:lnTo>
                    <a:lnTo>
                      <a:pt x="62" y="3"/>
                    </a:lnTo>
                    <a:lnTo>
                      <a:pt x="59" y="2"/>
                    </a:lnTo>
                    <a:lnTo>
                      <a:pt x="54" y="2"/>
                    </a:lnTo>
                    <a:lnTo>
                      <a:pt x="53" y="0"/>
                    </a:lnTo>
                    <a:lnTo>
                      <a:pt x="45" y="2"/>
                    </a:lnTo>
                    <a:lnTo>
                      <a:pt x="43" y="3"/>
                    </a:lnTo>
                    <a:lnTo>
                      <a:pt x="45" y="5"/>
                    </a:lnTo>
                    <a:lnTo>
                      <a:pt x="45" y="6"/>
                    </a:lnTo>
                    <a:lnTo>
                      <a:pt x="48" y="10"/>
                    </a:lnTo>
                    <a:lnTo>
                      <a:pt x="49" y="13"/>
                    </a:lnTo>
                    <a:lnTo>
                      <a:pt x="48" y="11"/>
                    </a:lnTo>
                    <a:lnTo>
                      <a:pt x="45" y="8"/>
                    </a:lnTo>
                    <a:lnTo>
                      <a:pt x="41" y="8"/>
                    </a:lnTo>
                    <a:lnTo>
                      <a:pt x="41" y="6"/>
                    </a:lnTo>
                    <a:lnTo>
                      <a:pt x="38" y="6"/>
                    </a:lnTo>
                    <a:lnTo>
                      <a:pt x="35" y="8"/>
                    </a:lnTo>
                    <a:lnTo>
                      <a:pt x="33" y="8"/>
                    </a:lnTo>
                    <a:lnTo>
                      <a:pt x="32" y="10"/>
                    </a:lnTo>
                    <a:lnTo>
                      <a:pt x="30" y="13"/>
                    </a:lnTo>
                    <a:lnTo>
                      <a:pt x="27" y="14"/>
                    </a:lnTo>
                    <a:lnTo>
                      <a:pt x="29" y="18"/>
                    </a:lnTo>
                    <a:lnTo>
                      <a:pt x="33" y="19"/>
                    </a:lnTo>
                    <a:lnTo>
                      <a:pt x="37" y="19"/>
                    </a:lnTo>
                    <a:lnTo>
                      <a:pt x="40" y="21"/>
                    </a:lnTo>
                    <a:lnTo>
                      <a:pt x="41" y="21"/>
                    </a:lnTo>
                    <a:lnTo>
                      <a:pt x="43" y="22"/>
                    </a:lnTo>
                    <a:lnTo>
                      <a:pt x="41" y="22"/>
                    </a:lnTo>
                    <a:lnTo>
                      <a:pt x="37" y="22"/>
                    </a:lnTo>
                    <a:lnTo>
                      <a:pt x="32" y="21"/>
                    </a:lnTo>
                    <a:lnTo>
                      <a:pt x="25" y="22"/>
                    </a:lnTo>
                    <a:lnTo>
                      <a:pt x="24" y="22"/>
                    </a:lnTo>
                    <a:lnTo>
                      <a:pt x="21" y="22"/>
                    </a:lnTo>
                    <a:lnTo>
                      <a:pt x="17" y="26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7" y="30"/>
                    </a:lnTo>
                    <a:lnTo>
                      <a:pt x="22" y="32"/>
                    </a:lnTo>
                    <a:lnTo>
                      <a:pt x="25" y="32"/>
                    </a:lnTo>
                    <a:lnTo>
                      <a:pt x="29" y="32"/>
                    </a:lnTo>
                    <a:lnTo>
                      <a:pt x="30" y="34"/>
                    </a:lnTo>
                    <a:lnTo>
                      <a:pt x="32" y="35"/>
                    </a:lnTo>
                    <a:lnTo>
                      <a:pt x="29" y="37"/>
                    </a:lnTo>
                    <a:lnTo>
                      <a:pt x="25" y="37"/>
                    </a:lnTo>
                    <a:lnTo>
                      <a:pt x="24" y="38"/>
                    </a:lnTo>
                    <a:lnTo>
                      <a:pt x="19" y="38"/>
                    </a:lnTo>
                    <a:lnTo>
                      <a:pt x="16" y="35"/>
                    </a:lnTo>
                    <a:lnTo>
                      <a:pt x="11" y="37"/>
                    </a:lnTo>
                    <a:lnTo>
                      <a:pt x="10" y="35"/>
                    </a:lnTo>
                    <a:lnTo>
                      <a:pt x="6" y="37"/>
                    </a:lnTo>
                    <a:lnTo>
                      <a:pt x="2" y="40"/>
                    </a:lnTo>
                    <a:lnTo>
                      <a:pt x="3" y="41"/>
                    </a:lnTo>
                    <a:lnTo>
                      <a:pt x="3" y="45"/>
                    </a:lnTo>
                    <a:lnTo>
                      <a:pt x="0" y="45"/>
                    </a:lnTo>
                    <a:lnTo>
                      <a:pt x="0" y="46"/>
                    </a:lnTo>
                    <a:lnTo>
                      <a:pt x="5" y="48"/>
                    </a:lnTo>
                    <a:lnTo>
                      <a:pt x="6" y="53"/>
                    </a:lnTo>
                    <a:lnTo>
                      <a:pt x="8" y="53"/>
                    </a:lnTo>
                    <a:lnTo>
                      <a:pt x="10" y="49"/>
                    </a:lnTo>
                    <a:lnTo>
                      <a:pt x="11" y="51"/>
                    </a:lnTo>
                    <a:lnTo>
                      <a:pt x="10" y="53"/>
                    </a:lnTo>
                    <a:lnTo>
                      <a:pt x="13" y="54"/>
                    </a:lnTo>
                    <a:lnTo>
                      <a:pt x="13" y="59"/>
                    </a:lnTo>
                    <a:lnTo>
                      <a:pt x="16" y="59"/>
                    </a:lnTo>
                    <a:lnTo>
                      <a:pt x="17" y="57"/>
                    </a:lnTo>
                    <a:lnTo>
                      <a:pt x="17" y="54"/>
                    </a:lnTo>
                    <a:lnTo>
                      <a:pt x="19" y="56"/>
                    </a:lnTo>
                    <a:lnTo>
                      <a:pt x="21" y="56"/>
                    </a:lnTo>
                    <a:lnTo>
                      <a:pt x="19" y="57"/>
                    </a:lnTo>
                    <a:lnTo>
                      <a:pt x="19" y="59"/>
                    </a:lnTo>
                    <a:lnTo>
                      <a:pt x="22" y="62"/>
                    </a:lnTo>
                    <a:lnTo>
                      <a:pt x="25" y="61"/>
                    </a:lnTo>
                    <a:lnTo>
                      <a:pt x="25" y="59"/>
                    </a:lnTo>
                    <a:lnTo>
                      <a:pt x="30" y="57"/>
                    </a:lnTo>
                    <a:lnTo>
                      <a:pt x="32" y="54"/>
                    </a:lnTo>
                    <a:lnTo>
                      <a:pt x="32" y="53"/>
                    </a:lnTo>
                    <a:lnTo>
                      <a:pt x="33" y="56"/>
                    </a:lnTo>
                    <a:lnTo>
                      <a:pt x="35" y="54"/>
                    </a:lnTo>
                    <a:lnTo>
                      <a:pt x="38" y="53"/>
                    </a:lnTo>
                    <a:lnTo>
                      <a:pt x="40" y="53"/>
                    </a:lnTo>
                    <a:lnTo>
                      <a:pt x="37" y="56"/>
                    </a:lnTo>
                    <a:lnTo>
                      <a:pt x="33" y="57"/>
                    </a:lnTo>
                    <a:lnTo>
                      <a:pt x="33" y="61"/>
                    </a:lnTo>
                    <a:lnTo>
                      <a:pt x="37" y="62"/>
                    </a:lnTo>
                    <a:lnTo>
                      <a:pt x="40" y="61"/>
                    </a:lnTo>
                    <a:lnTo>
                      <a:pt x="41" y="62"/>
                    </a:lnTo>
                    <a:lnTo>
                      <a:pt x="43" y="61"/>
                    </a:lnTo>
                    <a:lnTo>
                      <a:pt x="46" y="61"/>
                    </a:lnTo>
                    <a:lnTo>
                      <a:pt x="49" y="59"/>
                    </a:lnTo>
                    <a:lnTo>
                      <a:pt x="51" y="61"/>
                    </a:lnTo>
                    <a:lnTo>
                      <a:pt x="51" y="62"/>
                    </a:lnTo>
                    <a:lnTo>
                      <a:pt x="54" y="62"/>
                    </a:lnTo>
                    <a:lnTo>
                      <a:pt x="57" y="61"/>
                    </a:lnTo>
                    <a:lnTo>
                      <a:pt x="59" y="62"/>
                    </a:lnTo>
                    <a:lnTo>
                      <a:pt x="62" y="62"/>
                    </a:lnTo>
                    <a:lnTo>
                      <a:pt x="64" y="61"/>
                    </a:lnTo>
                    <a:lnTo>
                      <a:pt x="65" y="62"/>
                    </a:lnTo>
                    <a:lnTo>
                      <a:pt x="64" y="64"/>
                    </a:lnTo>
                    <a:lnTo>
                      <a:pt x="62" y="65"/>
                    </a:lnTo>
                    <a:lnTo>
                      <a:pt x="56" y="65"/>
                    </a:lnTo>
                    <a:lnTo>
                      <a:pt x="54" y="67"/>
                    </a:lnTo>
                    <a:lnTo>
                      <a:pt x="51" y="67"/>
                    </a:lnTo>
                    <a:lnTo>
                      <a:pt x="48" y="67"/>
                    </a:lnTo>
                    <a:lnTo>
                      <a:pt x="45" y="65"/>
                    </a:lnTo>
                    <a:lnTo>
                      <a:pt x="40" y="65"/>
                    </a:lnTo>
                    <a:lnTo>
                      <a:pt x="37" y="67"/>
                    </a:lnTo>
                    <a:lnTo>
                      <a:pt x="33" y="67"/>
                    </a:lnTo>
                    <a:lnTo>
                      <a:pt x="30" y="67"/>
                    </a:lnTo>
                    <a:lnTo>
                      <a:pt x="29" y="69"/>
                    </a:lnTo>
                    <a:lnTo>
                      <a:pt x="24" y="67"/>
                    </a:lnTo>
                    <a:lnTo>
                      <a:pt x="19" y="69"/>
                    </a:lnTo>
                    <a:lnTo>
                      <a:pt x="19" y="72"/>
                    </a:lnTo>
                    <a:lnTo>
                      <a:pt x="19" y="75"/>
                    </a:lnTo>
                    <a:lnTo>
                      <a:pt x="19" y="78"/>
                    </a:lnTo>
                    <a:lnTo>
                      <a:pt x="21" y="80"/>
                    </a:lnTo>
                    <a:lnTo>
                      <a:pt x="24" y="83"/>
                    </a:lnTo>
                    <a:lnTo>
                      <a:pt x="27" y="85"/>
                    </a:lnTo>
                    <a:lnTo>
                      <a:pt x="30" y="86"/>
                    </a:lnTo>
                    <a:lnTo>
                      <a:pt x="35" y="86"/>
                    </a:lnTo>
                    <a:lnTo>
                      <a:pt x="38" y="85"/>
                    </a:lnTo>
                    <a:lnTo>
                      <a:pt x="43" y="85"/>
                    </a:lnTo>
                    <a:lnTo>
                      <a:pt x="43" y="86"/>
                    </a:lnTo>
                    <a:lnTo>
                      <a:pt x="46" y="86"/>
                    </a:lnTo>
                    <a:lnTo>
                      <a:pt x="49" y="85"/>
                    </a:lnTo>
                    <a:lnTo>
                      <a:pt x="51" y="85"/>
                    </a:lnTo>
                    <a:lnTo>
                      <a:pt x="54" y="85"/>
                    </a:lnTo>
                    <a:lnTo>
                      <a:pt x="54" y="83"/>
                    </a:lnTo>
                    <a:lnTo>
                      <a:pt x="57" y="83"/>
                    </a:lnTo>
                    <a:lnTo>
                      <a:pt x="59" y="81"/>
                    </a:lnTo>
                    <a:lnTo>
                      <a:pt x="59" y="80"/>
                    </a:lnTo>
                    <a:lnTo>
                      <a:pt x="61" y="78"/>
                    </a:lnTo>
                    <a:lnTo>
                      <a:pt x="64" y="78"/>
                    </a:lnTo>
                    <a:lnTo>
                      <a:pt x="64" y="77"/>
                    </a:lnTo>
                    <a:lnTo>
                      <a:pt x="67" y="78"/>
                    </a:lnTo>
                    <a:lnTo>
                      <a:pt x="70" y="78"/>
                    </a:lnTo>
                    <a:lnTo>
                      <a:pt x="70" y="78"/>
                    </a:lnTo>
                    <a:lnTo>
                      <a:pt x="73" y="78"/>
                    </a:lnTo>
                    <a:lnTo>
                      <a:pt x="75" y="78"/>
                    </a:lnTo>
                    <a:lnTo>
                      <a:pt x="80" y="77"/>
                    </a:lnTo>
                    <a:lnTo>
                      <a:pt x="81" y="77"/>
                    </a:lnTo>
                    <a:lnTo>
                      <a:pt x="83" y="75"/>
                    </a:lnTo>
                    <a:lnTo>
                      <a:pt x="83" y="73"/>
                    </a:lnTo>
                    <a:lnTo>
                      <a:pt x="86" y="73"/>
                    </a:lnTo>
                    <a:lnTo>
                      <a:pt x="86" y="75"/>
                    </a:lnTo>
                    <a:lnTo>
                      <a:pt x="84" y="77"/>
                    </a:lnTo>
                    <a:lnTo>
                      <a:pt x="84" y="78"/>
                    </a:lnTo>
                    <a:lnTo>
                      <a:pt x="88" y="80"/>
                    </a:lnTo>
                    <a:lnTo>
                      <a:pt x="91" y="80"/>
                    </a:lnTo>
                    <a:lnTo>
                      <a:pt x="91" y="78"/>
                    </a:lnTo>
                    <a:lnTo>
                      <a:pt x="94" y="77"/>
                    </a:lnTo>
                    <a:lnTo>
                      <a:pt x="96" y="77"/>
                    </a:lnTo>
                    <a:lnTo>
                      <a:pt x="96" y="78"/>
                    </a:lnTo>
                    <a:lnTo>
                      <a:pt x="94" y="80"/>
                    </a:lnTo>
                    <a:lnTo>
                      <a:pt x="94" y="81"/>
                    </a:lnTo>
                    <a:lnTo>
                      <a:pt x="97" y="83"/>
                    </a:lnTo>
                    <a:lnTo>
                      <a:pt x="102" y="83"/>
                    </a:lnTo>
                    <a:lnTo>
                      <a:pt x="107" y="81"/>
                    </a:lnTo>
                    <a:lnTo>
                      <a:pt x="108" y="81"/>
                    </a:lnTo>
                    <a:lnTo>
                      <a:pt x="111" y="80"/>
                    </a:lnTo>
                    <a:lnTo>
                      <a:pt x="113" y="81"/>
                    </a:lnTo>
                    <a:lnTo>
                      <a:pt x="115" y="81"/>
                    </a:lnTo>
                    <a:lnTo>
                      <a:pt x="115" y="80"/>
                    </a:lnTo>
                    <a:lnTo>
                      <a:pt x="115" y="78"/>
                    </a:lnTo>
                    <a:lnTo>
                      <a:pt x="116" y="78"/>
                    </a:lnTo>
                    <a:lnTo>
                      <a:pt x="118" y="77"/>
                    </a:lnTo>
                    <a:lnTo>
                      <a:pt x="118" y="75"/>
                    </a:lnTo>
                    <a:lnTo>
                      <a:pt x="121" y="73"/>
                    </a:lnTo>
                    <a:lnTo>
                      <a:pt x="123" y="73"/>
                    </a:lnTo>
                    <a:lnTo>
                      <a:pt x="126" y="69"/>
                    </a:lnTo>
                    <a:lnTo>
                      <a:pt x="126" y="67"/>
                    </a:lnTo>
                    <a:lnTo>
                      <a:pt x="126" y="65"/>
                    </a:lnTo>
                    <a:lnTo>
                      <a:pt x="127" y="65"/>
                    </a:lnTo>
                    <a:lnTo>
                      <a:pt x="131" y="64"/>
                    </a:lnTo>
                    <a:lnTo>
                      <a:pt x="134" y="61"/>
                    </a:lnTo>
                    <a:lnTo>
                      <a:pt x="137" y="54"/>
                    </a:lnTo>
                    <a:lnTo>
                      <a:pt x="139" y="51"/>
                    </a:lnTo>
                    <a:lnTo>
                      <a:pt x="137" y="48"/>
                    </a:lnTo>
                    <a:lnTo>
                      <a:pt x="135" y="45"/>
                    </a:lnTo>
                    <a:lnTo>
                      <a:pt x="132" y="41"/>
                    </a:lnTo>
                    <a:lnTo>
                      <a:pt x="131" y="41"/>
                    </a:lnTo>
                    <a:lnTo>
                      <a:pt x="126" y="45"/>
                    </a:lnTo>
                    <a:lnTo>
                      <a:pt x="126" y="48"/>
                    </a:lnTo>
                    <a:lnTo>
                      <a:pt x="124" y="51"/>
                    </a:lnTo>
                    <a:lnTo>
                      <a:pt x="124" y="51"/>
                    </a:lnTo>
                    <a:lnTo>
                      <a:pt x="124" y="53"/>
                    </a:lnTo>
                    <a:lnTo>
                      <a:pt x="121" y="53"/>
                    </a:lnTo>
                    <a:lnTo>
                      <a:pt x="119" y="56"/>
                    </a:lnTo>
                    <a:lnTo>
                      <a:pt x="118" y="54"/>
                    </a:lnTo>
                    <a:lnTo>
                      <a:pt x="121" y="49"/>
                    </a:lnTo>
                    <a:lnTo>
                      <a:pt x="121" y="46"/>
                    </a:lnTo>
                    <a:lnTo>
                      <a:pt x="118" y="45"/>
                    </a:lnTo>
                    <a:lnTo>
                      <a:pt x="115" y="45"/>
                    </a:lnTo>
                    <a:lnTo>
                      <a:pt x="113" y="46"/>
                    </a:lnTo>
                    <a:lnTo>
                      <a:pt x="108" y="49"/>
                    </a:lnTo>
                    <a:lnTo>
                      <a:pt x="107" y="51"/>
                    </a:lnTo>
                    <a:lnTo>
                      <a:pt x="107" y="51"/>
                    </a:lnTo>
                    <a:lnTo>
                      <a:pt x="107" y="48"/>
                    </a:lnTo>
                    <a:lnTo>
                      <a:pt x="111" y="45"/>
                    </a:lnTo>
                    <a:lnTo>
                      <a:pt x="116" y="41"/>
                    </a:lnTo>
                    <a:lnTo>
                      <a:pt x="118" y="38"/>
                    </a:lnTo>
                    <a:lnTo>
                      <a:pt x="116" y="37"/>
                    </a:lnTo>
                    <a:lnTo>
                      <a:pt x="113" y="37"/>
                    </a:lnTo>
                    <a:lnTo>
                      <a:pt x="110" y="38"/>
                    </a:lnTo>
                    <a:lnTo>
                      <a:pt x="108" y="38"/>
                    </a:lnTo>
                    <a:lnTo>
                      <a:pt x="108" y="37"/>
                    </a:lnTo>
                    <a:lnTo>
                      <a:pt x="111" y="35"/>
                    </a:lnTo>
                    <a:lnTo>
                      <a:pt x="115" y="32"/>
                    </a:lnTo>
                    <a:lnTo>
                      <a:pt x="116" y="32"/>
                    </a:lnTo>
                    <a:lnTo>
                      <a:pt x="118" y="30"/>
                    </a:lnTo>
                    <a:lnTo>
                      <a:pt x="118" y="24"/>
                    </a:lnTo>
                    <a:lnTo>
                      <a:pt x="116" y="22"/>
                    </a:lnTo>
                    <a:lnTo>
                      <a:pt x="116" y="19"/>
                    </a:lnTo>
                    <a:lnTo>
                      <a:pt x="118" y="16"/>
                    </a:lnTo>
                    <a:lnTo>
                      <a:pt x="118" y="14"/>
                    </a:lnTo>
                    <a:lnTo>
                      <a:pt x="119" y="13"/>
                    </a:lnTo>
                    <a:lnTo>
                      <a:pt x="123" y="13"/>
                    </a:lnTo>
                    <a:lnTo>
                      <a:pt x="123" y="11"/>
                    </a:lnTo>
                    <a:lnTo>
                      <a:pt x="121" y="8"/>
                    </a:lnTo>
                    <a:lnTo>
                      <a:pt x="123" y="6"/>
                    </a:lnTo>
                    <a:lnTo>
                      <a:pt x="118" y="5"/>
                    </a:lnTo>
                    <a:lnTo>
                      <a:pt x="116" y="5"/>
                    </a:lnTo>
                    <a:lnTo>
                      <a:pt x="110" y="11"/>
                    </a:lnTo>
                    <a:lnTo>
                      <a:pt x="107" y="11"/>
                    </a:lnTo>
                    <a:lnTo>
                      <a:pt x="105" y="14"/>
                    </a:lnTo>
                    <a:lnTo>
                      <a:pt x="107" y="16"/>
                    </a:lnTo>
                    <a:lnTo>
                      <a:pt x="104" y="16"/>
                    </a:lnTo>
                    <a:lnTo>
                      <a:pt x="102" y="14"/>
                    </a:lnTo>
                    <a:lnTo>
                      <a:pt x="100" y="16"/>
                    </a:lnTo>
                    <a:lnTo>
                      <a:pt x="97" y="21"/>
                    </a:lnTo>
                    <a:lnTo>
                      <a:pt x="99" y="24"/>
                    </a:lnTo>
                    <a:lnTo>
                      <a:pt x="99" y="27"/>
                    </a:lnTo>
                    <a:lnTo>
                      <a:pt x="100" y="29"/>
                    </a:lnTo>
                    <a:lnTo>
                      <a:pt x="102" y="32"/>
                    </a:lnTo>
                    <a:lnTo>
                      <a:pt x="100" y="37"/>
                    </a:lnTo>
                    <a:lnTo>
                      <a:pt x="97" y="35"/>
                    </a:lnTo>
                    <a:lnTo>
                      <a:pt x="94" y="37"/>
                    </a:lnTo>
                    <a:lnTo>
                      <a:pt x="92" y="37"/>
                    </a:lnTo>
                    <a:lnTo>
                      <a:pt x="91" y="38"/>
                    </a:lnTo>
                    <a:lnTo>
                      <a:pt x="92" y="41"/>
                    </a:lnTo>
                    <a:lnTo>
                      <a:pt x="92" y="43"/>
                    </a:lnTo>
                    <a:lnTo>
                      <a:pt x="94" y="46"/>
                    </a:lnTo>
                    <a:lnTo>
                      <a:pt x="96" y="51"/>
                    </a:lnTo>
                    <a:lnTo>
                      <a:pt x="91" y="53"/>
                    </a:lnTo>
                    <a:lnTo>
                      <a:pt x="92" y="54"/>
                    </a:lnTo>
                    <a:lnTo>
                      <a:pt x="92" y="56"/>
                    </a:lnTo>
                    <a:lnTo>
                      <a:pt x="91" y="56"/>
                    </a:lnTo>
                    <a:lnTo>
                      <a:pt x="89" y="53"/>
                    </a:lnTo>
                    <a:lnTo>
                      <a:pt x="83" y="51"/>
                    </a:lnTo>
                    <a:lnTo>
                      <a:pt x="81" y="53"/>
                    </a:lnTo>
                    <a:lnTo>
                      <a:pt x="78" y="51"/>
                    </a:lnTo>
                    <a:lnTo>
                      <a:pt x="78" y="4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4" name="Google Shape;1664;p15"/>
              <p:cNvSpPr/>
              <p:nvPr/>
            </p:nvSpPr>
            <p:spPr>
              <a:xfrm>
                <a:off x="3472" y="813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4" y="3"/>
                    </a:moveTo>
                    <a:lnTo>
                      <a:pt x="5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5" name="Google Shape;1665;p15"/>
              <p:cNvSpPr/>
              <p:nvPr/>
            </p:nvSpPr>
            <p:spPr>
              <a:xfrm>
                <a:off x="3987" y="1597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0" y="5"/>
                    </a:moveTo>
                    <a:lnTo>
                      <a:pt x="2" y="5"/>
                    </a:lnTo>
                    <a:lnTo>
                      <a:pt x="3" y="5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6" name="Google Shape;1666;p15"/>
              <p:cNvSpPr/>
              <p:nvPr/>
            </p:nvSpPr>
            <p:spPr>
              <a:xfrm>
                <a:off x="3860" y="830"/>
                <a:ext cx="4" cy="7"/>
              </a:xfrm>
              <a:custGeom>
                <a:avLst/>
                <a:gdLst/>
                <a:ahLst/>
                <a:cxnLst/>
                <a:rect l="l" t="t" r="r" b="b"/>
                <a:pathLst>
                  <a:path w="4" h="7" extrusionOk="0">
                    <a:moveTo>
                      <a:pt x="3" y="4"/>
                    </a:move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7" name="Google Shape;1667;p15"/>
              <p:cNvSpPr/>
              <p:nvPr/>
            </p:nvSpPr>
            <p:spPr>
              <a:xfrm>
                <a:off x="3976" y="1242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3"/>
                    </a:moveTo>
                    <a:lnTo>
                      <a:pt x="5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8" name="Google Shape;1668;p15"/>
              <p:cNvSpPr/>
              <p:nvPr/>
            </p:nvSpPr>
            <p:spPr>
              <a:xfrm>
                <a:off x="3994" y="1642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1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9" name="Google Shape;1669;p15"/>
              <p:cNvSpPr/>
              <p:nvPr/>
            </p:nvSpPr>
            <p:spPr>
              <a:xfrm>
                <a:off x="3963" y="1229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5"/>
                    </a:moveTo>
                    <a:lnTo>
                      <a:pt x="5" y="3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0" name="Google Shape;1670;p15"/>
              <p:cNvSpPr/>
              <p:nvPr/>
            </p:nvSpPr>
            <p:spPr>
              <a:xfrm>
                <a:off x="3997" y="843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1" name="Google Shape;1671;p15"/>
              <p:cNvSpPr/>
              <p:nvPr/>
            </p:nvSpPr>
            <p:spPr>
              <a:xfrm>
                <a:off x="3987" y="1644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0" y="3"/>
                    </a:moveTo>
                    <a:lnTo>
                      <a:pt x="0" y="5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2" name="Google Shape;1672;p15"/>
              <p:cNvSpPr/>
              <p:nvPr/>
            </p:nvSpPr>
            <p:spPr>
              <a:xfrm>
                <a:off x="3931" y="1199"/>
                <a:ext cx="4" cy="1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0"/>
                    </a:moveTo>
                    <a:lnTo>
                      <a:pt x="2" y="1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3" name="Google Shape;1673;p15"/>
              <p:cNvSpPr/>
              <p:nvPr/>
            </p:nvSpPr>
            <p:spPr>
              <a:xfrm>
                <a:off x="3944" y="1170"/>
                <a:ext cx="5" cy="2"/>
              </a:xfrm>
              <a:custGeom>
                <a:avLst/>
                <a:gdLst/>
                <a:ahLst/>
                <a:cxnLst/>
                <a:rect l="l" t="t" r="r" b="b"/>
                <a:pathLst>
                  <a:path w="5" h="2" extrusionOk="0">
                    <a:moveTo>
                      <a:pt x="0" y="2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4" name="Google Shape;1674;p15"/>
              <p:cNvSpPr/>
              <p:nvPr/>
            </p:nvSpPr>
            <p:spPr>
              <a:xfrm>
                <a:off x="3947" y="873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5" name="Google Shape;1675;p15"/>
              <p:cNvSpPr/>
              <p:nvPr/>
            </p:nvSpPr>
            <p:spPr>
              <a:xfrm>
                <a:off x="3943" y="1212"/>
                <a:ext cx="4" cy="1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1" y="0"/>
                    </a:moveTo>
                    <a:lnTo>
                      <a:pt x="0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6" name="Google Shape;1676;p15"/>
              <p:cNvSpPr/>
              <p:nvPr/>
            </p:nvSpPr>
            <p:spPr>
              <a:xfrm>
                <a:off x="3939" y="1167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0" y="1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7" name="Google Shape;1677;p15"/>
              <p:cNvSpPr/>
              <p:nvPr/>
            </p:nvSpPr>
            <p:spPr>
              <a:xfrm>
                <a:off x="3876" y="869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3"/>
                    </a:move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8" name="Google Shape;1678;p15"/>
              <p:cNvSpPr/>
              <p:nvPr/>
            </p:nvSpPr>
            <p:spPr>
              <a:xfrm>
                <a:off x="3716" y="806"/>
                <a:ext cx="15" cy="1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7" y="15"/>
                    </a:moveTo>
                    <a:lnTo>
                      <a:pt x="10" y="13"/>
                    </a:lnTo>
                    <a:lnTo>
                      <a:pt x="13" y="15"/>
                    </a:lnTo>
                    <a:lnTo>
                      <a:pt x="15" y="15"/>
                    </a:lnTo>
                    <a:lnTo>
                      <a:pt x="15" y="10"/>
                    </a:lnTo>
                    <a:lnTo>
                      <a:pt x="15" y="7"/>
                    </a:lnTo>
                    <a:lnTo>
                      <a:pt x="10" y="2"/>
                    </a:lnTo>
                    <a:lnTo>
                      <a:pt x="7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10"/>
                    </a:lnTo>
                    <a:lnTo>
                      <a:pt x="5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9" name="Google Shape;1679;p15"/>
              <p:cNvSpPr/>
              <p:nvPr/>
            </p:nvSpPr>
            <p:spPr>
              <a:xfrm>
                <a:off x="3665" y="861"/>
                <a:ext cx="67" cy="67"/>
              </a:xfrm>
              <a:custGeom>
                <a:avLst/>
                <a:gdLst/>
                <a:ahLst/>
                <a:cxnLst/>
                <a:rect l="l" t="t" r="r" b="b"/>
                <a:pathLst>
                  <a:path w="67" h="67" extrusionOk="0">
                    <a:moveTo>
                      <a:pt x="23" y="8"/>
                    </a:moveTo>
                    <a:lnTo>
                      <a:pt x="21" y="8"/>
                    </a:lnTo>
                    <a:lnTo>
                      <a:pt x="19" y="11"/>
                    </a:lnTo>
                    <a:lnTo>
                      <a:pt x="18" y="12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23" y="14"/>
                    </a:lnTo>
                    <a:lnTo>
                      <a:pt x="19" y="16"/>
                    </a:lnTo>
                    <a:lnTo>
                      <a:pt x="19" y="17"/>
                    </a:lnTo>
                    <a:lnTo>
                      <a:pt x="16" y="17"/>
                    </a:lnTo>
                    <a:lnTo>
                      <a:pt x="16" y="22"/>
                    </a:lnTo>
                    <a:lnTo>
                      <a:pt x="18" y="22"/>
                    </a:lnTo>
                    <a:lnTo>
                      <a:pt x="18" y="24"/>
                    </a:lnTo>
                    <a:lnTo>
                      <a:pt x="15" y="25"/>
                    </a:lnTo>
                    <a:lnTo>
                      <a:pt x="15" y="27"/>
                    </a:lnTo>
                    <a:lnTo>
                      <a:pt x="16" y="30"/>
                    </a:lnTo>
                    <a:lnTo>
                      <a:pt x="16" y="32"/>
                    </a:lnTo>
                    <a:lnTo>
                      <a:pt x="15" y="33"/>
                    </a:lnTo>
                    <a:lnTo>
                      <a:pt x="13" y="33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1" y="25"/>
                    </a:lnTo>
                    <a:lnTo>
                      <a:pt x="10" y="27"/>
                    </a:lnTo>
                    <a:lnTo>
                      <a:pt x="8" y="27"/>
                    </a:lnTo>
                    <a:lnTo>
                      <a:pt x="7" y="28"/>
                    </a:lnTo>
                    <a:lnTo>
                      <a:pt x="5" y="30"/>
                    </a:lnTo>
                    <a:lnTo>
                      <a:pt x="7" y="32"/>
                    </a:lnTo>
                    <a:lnTo>
                      <a:pt x="5" y="32"/>
                    </a:lnTo>
                    <a:lnTo>
                      <a:pt x="3" y="30"/>
                    </a:lnTo>
                    <a:lnTo>
                      <a:pt x="2" y="32"/>
                    </a:lnTo>
                    <a:lnTo>
                      <a:pt x="0" y="32"/>
                    </a:lnTo>
                    <a:lnTo>
                      <a:pt x="0" y="35"/>
                    </a:lnTo>
                    <a:lnTo>
                      <a:pt x="0" y="36"/>
                    </a:lnTo>
                    <a:lnTo>
                      <a:pt x="2" y="36"/>
                    </a:lnTo>
                    <a:lnTo>
                      <a:pt x="3" y="36"/>
                    </a:lnTo>
                    <a:lnTo>
                      <a:pt x="5" y="36"/>
                    </a:lnTo>
                    <a:lnTo>
                      <a:pt x="8" y="36"/>
                    </a:lnTo>
                    <a:lnTo>
                      <a:pt x="10" y="36"/>
                    </a:lnTo>
                    <a:lnTo>
                      <a:pt x="11" y="36"/>
                    </a:lnTo>
                    <a:lnTo>
                      <a:pt x="15" y="38"/>
                    </a:lnTo>
                    <a:lnTo>
                      <a:pt x="18" y="36"/>
                    </a:lnTo>
                    <a:lnTo>
                      <a:pt x="19" y="38"/>
                    </a:lnTo>
                    <a:lnTo>
                      <a:pt x="23" y="38"/>
                    </a:lnTo>
                    <a:lnTo>
                      <a:pt x="34" y="40"/>
                    </a:lnTo>
                    <a:lnTo>
                      <a:pt x="35" y="41"/>
                    </a:lnTo>
                    <a:lnTo>
                      <a:pt x="34" y="43"/>
                    </a:lnTo>
                    <a:lnTo>
                      <a:pt x="31" y="43"/>
                    </a:lnTo>
                    <a:lnTo>
                      <a:pt x="27" y="43"/>
                    </a:lnTo>
                    <a:lnTo>
                      <a:pt x="24" y="44"/>
                    </a:lnTo>
                    <a:lnTo>
                      <a:pt x="19" y="44"/>
                    </a:lnTo>
                    <a:lnTo>
                      <a:pt x="19" y="44"/>
                    </a:lnTo>
                    <a:lnTo>
                      <a:pt x="21" y="44"/>
                    </a:lnTo>
                    <a:lnTo>
                      <a:pt x="23" y="46"/>
                    </a:lnTo>
                    <a:lnTo>
                      <a:pt x="21" y="48"/>
                    </a:lnTo>
                    <a:lnTo>
                      <a:pt x="16" y="46"/>
                    </a:lnTo>
                    <a:lnTo>
                      <a:pt x="15" y="44"/>
                    </a:lnTo>
                    <a:lnTo>
                      <a:pt x="13" y="46"/>
                    </a:lnTo>
                    <a:lnTo>
                      <a:pt x="13" y="48"/>
                    </a:lnTo>
                    <a:lnTo>
                      <a:pt x="13" y="49"/>
                    </a:lnTo>
                    <a:lnTo>
                      <a:pt x="11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9"/>
                    </a:lnTo>
                    <a:lnTo>
                      <a:pt x="11" y="51"/>
                    </a:lnTo>
                    <a:lnTo>
                      <a:pt x="15" y="51"/>
                    </a:lnTo>
                    <a:lnTo>
                      <a:pt x="13" y="52"/>
                    </a:lnTo>
                    <a:lnTo>
                      <a:pt x="15" y="56"/>
                    </a:lnTo>
                    <a:lnTo>
                      <a:pt x="13" y="56"/>
                    </a:lnTo>
                    <a:lnTo>
                      <a:pt x="13" y="54"/>
                    </a:lnTo>
                    <a:lnTo>
                      <a:pt x="11" y="54"/>
                    </a:lnTo>
                    <a:lnTo>
                      <a:pt x="10" y="56"/>
                    </a:lnTo>
                    <a:lnTo>
                      <a:pt x="10" y="57"/>
                    </a:lnTo>
                    <a:lnTo>
                      <a:pt x="10" y="59"/>
                    </a:lnTo>
                    <a:lnTo>
                      <a:pt x="10" y="62"/>
                    </a:lnTo>
                    <a:lnTo>
                      <a:pt x="11" y="63"/>
                    </a:lnTo>
                    <a:lnTo>
                      <a:pt x="15" y="62"/>
                    </a:lnTo>
                    <a:lnTo>
                      <a:pt x="15" y="63"/>
                    </a:lnTo>
                    <a:lnTo>
                      <a:pt x="16" y="63"/>
                    </a:lnTo>
                    <a:lnTo>
                      <a:pt x="18" y="62"/>
                    </a:lnTo>
                    <a:lnTo>
                      <a:pt x="21" y="60"/>
                    </a:lnTo>
                    <a:lnTo>
                      <a:pt x="19" y="63"/>
                    </a:lnTo>
                    <a:lnTo>
                      <a:pt x="19" y="65"/>
                    </a:lnTo>
                    <a:lnTo>
                      <a:pt x="21" y="65"/>
                    </a:lnTo>
                    <a:lnTo>
                      <a:pt x="23" y="62"/>
                    </a:lnTo>
                    <a:lnTo>
                      <a:pt x="24" y="63"/>
                    </a:lnTo>
                    <a:lnTo>
                      <a:pt x="24" y="67"/>
                    </a:lnTo>
                    <a:lnTo>
                      <a:pt x="32" y="67"/>
                    </a:lnTo>
                    <a:lnTo>
                      <a:pt x="34" y="63"/>
                    </a:lnTo>
                    <a:lnTo>
                      <a:pt x="34" y="62"/>
                    </a:lnTo>
                    <a:lnTo>
                      <a:pt x="34" y="60"/>
                    </a:lnTo>
                    <a:lnTo>
                      <a:pt x="34" y="59"/>
                    </a:lnTo>
                    <a:lnTo>
                      <a:pt x="35" y="60"/>
                    </a:lnTo>
                    <a:lnTo>
                      <a:pt x="35" y="63"/>
                    </a:lnTo>
                    <a:lnTo>
                      <a:pt x="37" y="65"/>
                    </a:lnTo>
                    <a:lnTo>
                      <a:pt x="39" y="65"/>
                    </a:lnTo>
                    <a:lnTo>
                      <a:pt x="39" y="62"/>
                    </a:lnTo>
                    <a:lnTo>
                      <a:pt x="39" y="60"/>
                    </a:lnTo>
                    <a:lnTo>
                      <a:pt x="39" y="59"/>
                    </a:lnTo>
                    <a:lnTo>
                      <a:pt x="40" y="57"/>
                    </a:lnTo>
                    <a:lnTo>
                      <a:pt x="37" y="57"/>
                    </a:lnTo>
                    <a:lnTo>
                      <a:pt x="35" y="57"/>
                    </a:lnTo>
                    <a:lnTo>
                      <a:pt x="37" y="54"/>
                    </a:lnTo>
                    <a:lnTo>
                      <a:pt x="39" y="54"/>
                    </a:lnTo>
                    <a:lnTo>
                      <a:pt x="40" y="52"/>
                    </a:lnTo>
                    <a:lnTo>
                      <a:pt x="42" y="51"/>
                    </a:lnTo>
                    <a:lnTo>
                      <a:pt x="42" y="49"/>
                    </a:lnTo>
                    <a:lnTo>
                      <a:pt x="43" y="49"/>
                    </a:lnTo>
                    <a:lnTo>
                      <a:pt x="45" y="49"/>
                    </a:lnTo>
                    <a:lnTo>
                      <a:pt x="45" y="51"/>
                    </a:lnTo>
                    <a:lnTo>
                      <a:pt x="46" y="52"/>
                    </a:lnTo>
                    <a:lnTo>
                      <a:pt x="46" y="51"/>
                    </a:lnTo>
                    <a:lnTo>
                      <a:pt x="50" y="46"/>
                    </a:lnTo>
                    <a:lnTo>
                      <a:pt x="50" y="46"/>
                    </a:lnTo>
                    <a:lnTo>
                      <a:pt x="46" y="43"/>
                    </a:lnTo>
                    <a:lnTo>
                      <a:pt x="46" y="43"/>
                    </a:lnTo>
                    <a:lnTo>
                      <a:pt x="48" y="41"/>
                    </a:lnTo>
                    <a:lnTo>
                      <a:pt x="50" y="41"/>
                    </a:lnTo>
                    <a:lnTo>
                      <a:pt x="51" y="41"/>
                    </a:lnTo>
                    <a:lnTo>
                      <a:pt x="53" y="40"/>
                    </a:lnTo>
                    <a:lnTo>
                      <a:pt x="53" y="38"/>
                    </a:lnTo>
                    <a:lnTo>
                      <a:pt x="56" y="35"/>
                    </a:lnTo>
                    <a:lnTo>
                      <a:pt x="56" y="33"/>
                    </a:lnTo>
                    <a:lnTo>
                      <a:pt x="59" y="30"/>
                    </a:lnTo>
                    <a:lnTo>
                      <a:pt x="62" y="28"/>
                    </a:lnTo>
                    <a:lnTo>
                      <a:pt x="62" y="27"/>
                    </a:lnTo>
                    <a:lnTo>
                      <a:pt x="62" y="24"/>
                    </a:lnTo>
                    <a:lnTo>
                      <a:pt x="64" y="19"/>
                    </a:lnTo>
                    <a:lnTo>
                      <a:pt x="67" y="17"/>
                    </a:lnTo>
                    <a:lnTo>
                      <a:pt x="67" y="14"/>
                    </a:lnTo>
                    <a:lnTo>
                      <a:pt x="67" y="12"/>
                    </a:lnTo>
                    <a:lnTo>
                      <a:pt x="64" y="11"/>
                    </a:lnTo>
                    <a:lnTo>
                      <a:pt x="62" y="9"/>
                    </a:lnTo>
                    <a:lnTo>
                      <a:pt x="64" y="9"/>
                    </a:lnTo>
                    <a:lnTo>
                      <a:pt x="66" y="8"/>
                    </a:lnTo>
                    <a:lnTo>
                      <a:pt x="64" y="6"/>
                    </a:lnTo>
                    <a:lnTo>
                      <a:pt x="66" y="4"/>
                    </a:lnTo>
                    <a:lnTo>
                      <a:pt x="64" y="3"/>
                    </a:lnTo>
                    <a:lnTo>
                      <a:pt x="62" y="3"/>
                    </a:lnTo>
                    <a:lnTo>
                      <a:pt x="62" y="3"/>
                    </a:lnTo>
                    <a:lnTo>
                      <a:pt x="62" y="6"/>
                    </a:lnTo>
                    <a:lnTo>
                      <a:pt x="61" y="6"/>
                    </a:lnTo>
                    <a:lnTo>
                      <a:pt x="59" y="4"/>
                    </a:lnTo>
                    <a:lnTo>
                      <a:pt x="56" y="6"/>
                    </a:lnTo>
                    <a:lnTo>
                      <a:pt x="56" y="11"/>
                    </a:lnTo>
                    <a:lnTo>
                      <a:pt x="54" y="12"/>
                    </a:lnTo>
                    <a:lnTo>
                      <a:pt x="54" y="12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51" y="11"/>
                    </a:lnTo>
                    <a:lnTo>
                      <a:pt x="53" y="9"/>
                    </a:lnTo>
                    <a:lnTo>
                      <a:pt x="53" y="3"/>
                    </a:lnTo>
                    <a:lnTo>
                      <a:pt x="53" y="3"/>
                    </a:lnTo>
                    <a:lnTo>
                      <a:pt x="50" y="3"/>
                    </a:lnTo>
                    <a:lnTo>
                      <a:pt x="48" y="1"/>
                    </a:lnTo>
                    <a:lnTo>
                      <a:pt x="48" y="0"/>
                    </a:lnTo>
                    <a:lnTo>
                      <a:pt x="45" y="0"/>
                    </a:lnTo>
                    <a:lnTo>
                      <a:pt x="43" y="1"/>
                    </a:lnTo>
                    <a:lnTo>
                      <a:pt x="40" y="1"/>
                    </a:lnTo>
                    <a:lnTo>
                      <a:pt x="39" y="3"/>
                    </a:lnTo>
                    <a:lnTo>
                      <a:pt x="37" y="3"/>
                    </a:lnTo>
                    <a:lnTo>
                      <a:pt x="35" y="4"/>
                    </a:lnTo>
                    <a:lnTo>
                      <a:pt x="35" y="8"/>
                    </a:lnTo>
                    <a:lnTo>
                      <a:pt x="34" y="9"/>
                    </a:lnTo>
                    <a:lnTo>
                      <a:pt x="35" y="12"/>
                    </a:lnTo>
                    <a:lnTo>
                      <a:pt x="37" y="16"/>
                    </a:lnTo>
                    <a:lnTo>
                      <a:pt x="39" y="17"/>
                    </a:lnTo>
                    <a:lnTo>
                      <a:pt x="35" y="16"/>
                    </a:lnTo>
                    <a:lnTo>
                      <a:pt x="34" y="16"/>
                    </a:lnTo>
                    <a:lnTo>
                      <a:pt x="32" y="17"/>
                    </a:lnTo>
                    <a:lnTo>
                      <a:pt x="37" y="20"/>
                    </a:lnTo>
                    <a:lnTo>
                      <a:pt x="37" y="22"/>
                    </a:lnTo>
                    <a:lnTo>
                      <a:pt x="35" y="22"/>
                    </a:lnTo>
                    <a:lnTo>
                      <a:pt x="34" y="27"/>
                    </a:lnTo>
                    <a:lnTo>
                      <a:pt x="35" y="28"/>
                    </a:lnTo>
                    <a:lnTo>
                      <a:pt x="32" y="32"/>
                    </a:lnTo>
                    <a:lnTo>
                      <a:pt x="31" y="30"/>
                    </a:lnTo>
                    <a:lnTo>
                      <a:pt x="31" y="28"/>
                    </a:lnTo>
                    <a:lnTo>
                      <a:pt x="31" y="25"/>
                    </a:lnTo>
                    <a:lnTo>
                      <a:pt x="31" y="17"/>
                    </a:lnTo>
                    <a:lnTo>
                      <a:pt x="29" y="16"/>
                    </a:lnTo>
                    <a:lnTo>
                      <a:pt x="27" y="14"/>
                    </a:lnTo>
                    <a:lnTo>
                      <a:pt x="29" y="12"/>
                    </a:lnTo>
                    <a:lnTo>
                      <a:pt x="27" y="11"/>
                    </a:lnTo>
                    <a:lnTo>
                      <a:pt x="27" y="9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0" name="Google Shape;1680;p15"/>
              <p:cNvSpPr/>
              <p:nvPr/>
            </p:nvSpPr>
            <p:spPr>
              <a:xfrm>
                <a:off x="3723" y="791"/>
                <a:ext cx="6" cy="4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4" y="3"/>
                    </a:moveTo>
                    <a:lnTo>
                      <a:pt x="4" y="1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1" name="Google Shape;1681;p15"/>
              <p:cNvSpPr/>
              <p:nvPr/>
            </p:nvSpPr>
            <p:spPr>
              <a:xfrm>
                <a:off x="3711" y="736"/>
                <a:ext cx="61" cy="86"/>
              </a:xfrm>
              <a:custGeom>
                <a:avLst/>
                <a:gdLst/>
                <a:ahLst/>
                <a:cxnLst/>
                <a:rect l="l" t="t" r="r" b="b"/>
                <a:pathLst>
                  <a:path w="61" h="86" extrusionOk="0">
                    <a:moveTo>
                      <a:pt x="2" y="51"/>
                    </a:moveTo>
                    <a:lnTo>
                      <a:pt x="5" y="51"/>
                    </a:lnTo>
                    <a:lnTo>
                      <a:pt x="7" y="50"/>
                    </a:lnTo>
                    <a:lnTo>
                      <a:pt x="10" y="50"/>
                    </a:lnTo>
                    <a:lnTo>
                      <a:pt x="13" y="51"/>
                    </a:lnTo>
                    <a:lnTo>
                      <a:pt x="18" y="51"/>
                    </a:lnTo>
                    <a:lnTo>
                      <a:pt x="18" y="53"/>
                    </a:lnTo>
                    <a:lnTo>
                      <a:pt x="23" y="51"/>
                    </a:lnTo>
                    <a:lnTo>
                      <a:pt x="23" y="53"/>
                    </a:lnTo>
                    <a:lnTo>
                      <a:pt x="21" y="55"/>
                    </a:lnTo>
                    <a:lnTo>
                      <a:pt x="20" y="56"/>
                    </a:lnTo>
                    <a:lnTo>
                      <a:pt x="20" y="58"/>
                    </a:lnTo>
                    <a:lnTo>
                      <a:pt x="24" y="58"/>
                    </a:lnTo>
                    <a:lnTo>
                      <a:pt x="28" y="61"/>
                    </a:lnTo>
                    <a:lnTo>
                      <a:pt x="29" y="64"/>
                    </a:lnTo>
                    <a:lnTo>
                      <a:pt x="31" y="64"/>
                    </a:lnTo>
                    <a:lnTo>
                      <a:pt x="32" y="66"/>
                    </a:lnTo>
                    <a:lnTo>
                      <a:pt x="31" y="67"/>
                    </a:lnTo>
                    <a:lnTo>
                      <a:pt x="31" y="70"/>
                    </a:lnTo>
                    <a:lnTo>
                      <a:pt x="26" y="80"/>
                    </a:lnTo>
                    <a:lnTo>
                      <a:pt x="28" y="83"/>
                    </a:lnTo>
                    <a:lnTo>
                      <a:pt x="29" y="86"/>
                    </a:lnTo>
                    <a:lnTo>
                      <a:pt x="31" y="86"/>
                    </a:lnTo>
                    <a:lnTo>
                      <a:pt x="32" y="86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40" y="85"/>
                    </a:lnTo>
                    <a:lnTo>
                      <a:pt x="40" y="83"/>
                    </a:lnTo>
                    <a:lnTo>
                      <a:pt x="42" y="82"/>
                    </a:lnTo>
                    <a:lnTo>
                      <a:pt x="45" y="78"/>
                    </a:lnTo>
                    <a:lnTo>
                      <a:pt x="45" y="75"/>
                    </a:lnTo>
                    <a:lnTo>
                      <a:pt x="47" y="70"/>
                    </a:lnTo>
                    <a:lnTo>
                      <a:pt x="48" y="67"/>
                    </a:lnTo>
                    <a:lnTo>
                      <a:pt x="47" y="66"/>
                    </a:lnTo>
                    <a:lnTo>
                      <a:pt x="47" y="64"/>
                    </a:lnTo>
                    <a:lnTo>
                      <a:pt x="48" y="62"/>
                    </a:lnTo>
                    <a:lnTo>
                      <a:pt x="50" y="59"/>
                    </a:lnTo>
                    <a:lnTo>
                      <a:pt x="51" y="59"/>
                    </a:lnTo>
                    <a:lnTo>
                      <a:pt x="55" y="56"/>
                    </a:lnTo>
                    <a:lnTo>
                      <a:pt x="58" y="55"/>
                    </a:lnTo>
                    <a:lnTo>
                      <a:pt x="58" y="51"/>
                    </a:lnTo>
                    <a:lnTo>
                      <a:pt x="58" y="48"/>
                    </a:lnTo>
                    <a:lnTo>
                      <a:pt x="61" y="47"/>
                    </a:lnTo>
                    <a:lnTo>
                      <a:pt x="61" y="45"/>
                    </a:lnTo>
                    <a:lnTo>
                      <a:pt x="59" y="42"/>
                    </a:lnTo>
                    <a:lnTo>
                      <a:pt x="59" y="39"/>
                    </a:lnTo>
                    <a:lnTo>
                      <a:pt x="58" y="39"/>
                    </a:lnTo>
                    <a:lnTo>
                      <a:pt x="55" y="39"/>
                    </a:lnTo>
                    <a:lnTo>
                      <a:pt x="51" y="39"/>
                    </a:lnTo>
                    <a:lnTo>
                      <a:pt x="51" y="37"/>
                    </a:lnTo>
                    <a:lnTo>
                      <a:pt x="51" y="34"/>
                    </a:lnTo>
                    <a:lnTo>
                      <a:pt x="56" y="32"/>
                    </a:lnTo>
                    <a:lnTo>
                      <a:pt x="56" y="31"/>
                    </a:lnTo>
                    <a:lnTo>
                      <a:pt x="55" y="29"/>
                    </a:lnTo>
                    <a:lnTo>
                      <a:pt x="55" y="26"/>
                    </a:lnTo>
                    <a:lnTo>
                      <a:pt x="56" y="23"/>
                    </a:lnTo>
                    <a:lnTo>
                      <a:pt x="53" y="19"/>
                    </a:lnTo>
                    <a:lnTo>
                      <a:pt x="51" y="19"/>
                    </a:lnTo>
                    <a:lnTo>
                      <a:pt x="48" y="23"/>
                    </a:lnTo>
                    <a:lnTo>
                      <a:pt x="44" y="23"/>
                    </a:lnTo>
                    <a:lnTo>
                      <a:pt x="44" y="26"/>
                    </a:lnTo>
                    <a:lnTo>
                      <a:pt x="40" y="27"/>
                    </a:lnTo>
                    <a:lnTo>
                      <a:pt x="39" y="27"/>
                    </a:lnTo>
                    <a:lnTo>
                      <a:pt x="39" y="24"/>
                    </a:lnTo>
                    <a:lnTo>
                      <a:pt x="42" y="23"/>
                    </a:lnTo>
                    <a:lnTo>
                      <a:pt x="44" y="21"/>
                    </a:lnTo>
                    <a:lnTo>
                      <a:pt x="44" y="18"/>
                    </a:lnTo>
                    <a:lnTo>
                      <a:pt x="44" y="13"/>
                    </a:lnTo>
                    <a:lnTo>
                      <a:pt x="44" y="10"/>
                    </a:lnTo>
                    <a:lnTo>
                      <a:pt x="42" y="8"/>
                    </a:lnTo>
                    <a:lnTo>
                      <a:pt x="40" y="5"/>
                    </a:lnTo>
                    <a:lnTo>
                      <a:pt x="37" y="3"/>
                    </a:lnTo>
                    <a:lnTo>
                      <a:pt x="34" y="5"/>
                    </a:lnTo>
                    <a:lnTo>
                      <a:pt x="31" y="3"/>
                    </a:lnTo>
                    <a:lnTo>
                      <a:pt x="28" y="7"/>
                    </a:lnTo>
                    <a:lnTo>
                      <a:pt x="26" y="7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23" y="3"/>
                    </a:lnTo>
                    <a:lnTo>
                      <a:pt x="21" y="5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3"/>
                    </a:lnTo>
                    <a:lnTo>
                      <a:pt x="15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21" y="15"/>
                    </a:lnTo>
                    <a:lnTo>
                      <a:pt x="23" y="16"/>
                    </a:lnTo>
                    <a:lnTo>
                      <a:pt x="20" y="19"/>
                    </a:lnTo>
                    <a:lnTo>
                      <a:pt x="16" y="21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8" y="24"/>
                    </a:lnTo>
                    <a:lnTo>
                      <a:pt x="21" y="21"/>
                    </a:lnTo>
                    <a:lnTo>
                      <a:pt x="23" y="21"/>
                    </a:lnTo>
                    <a:lnTo>
                      <a:pt x="24" y="19"/>
                    </a:lnTo>
                    <a:lnTo>
                      <a:pt x="26" y="23"/>
                    </a:lnTo>
                    <a:lnTo>
                      <a:pt x="26" y="26"/>
                    </a:lnTo>
                    <a:lnTo>
                      <a:pt x="24" y="26"/>
                    </a:lnTo>
                    <a:lnTo>
                      <a:pt x="21" y="27"/>
                    </a:lnTo>
                    <a:lnTo>
                      <a:pt x="20" y="31"/>
                    </a:lnTo>
                    <a:lnTo>
                      <a:pt x="21" y="32"/>
                    </a:lnTo>
                    <a:lnTo>
                      <a:pt x="24" y="32"/>
                    </a:lnTo>
                    <a:lnTo>
                      <a:pt x="26" y="32"/>
                    </a:lnTo>
                    <a:lnTo>
                      <a:pt x="24" y="35"/>
                    </a:lnTo>
                    <a:lnTo>
                      <a:pt x="20" y="37"/>
                    </a:lnTo>
                    <a:lnTo>
                      <a:pt x="18" y="35"/>
                    </a:lnTo>
                    <a:lnTo>
                      <a:pt x="18" y="37"/>
                    </a:lnTo>
                    <a:lnTo>
                      <a:pt x="20" y="39"/>
                    </a:lnTo>
                    <a:lnTo>
                      <a:pt x="20" y="40"/>
                    </a:lnTo>
                    <a:lnTo>
                      <a:pt x="16" y="43"/>
                    </a:lnTo>
                    <a:lnTo>
                      <a:pt x="15" y="43"/>
                    </a:lnTo>
                    <a:lnTo>
                      <a:pt x="13" y="40"/>
                    </a:lnTo>
                    <a:lnTo>
                      <a:pt x="12" y="39"/>
                    </a:lnTo>
                    <a:lnTo>
                      <a:pt x="8" y="35"/>
                    </a:lnTo>
                    <a:lnTo>
                      <a:pt x="4" y="39"/>
                    </a:lnTo>
                    <a:lnTo>
                      <a:pt x="4" y="40"/>
                    </a:lnTo>
                    <a:lnTo>
                      <a:pt x="0" y="45"/>
                    </a:lnTo>
                    <a:lnTo>
                      <a:pt x="2" y="48"/>
                    </a:lnTo>
                    <a:lnTo>
                      <a:pt x="2" y="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2" name="Google Shape;1682;p15"/>
              <p:cNvSpPr/>
              <p:nvPr/>
            </p:nvSpPr>
            <p:spPr>
              <a:xfrm>
                <a:off x="3696" y="854"/>
                <a:ext cx="17" cy="7"/>
              </a:xfrm>
              <a:custGeom>
                <a:avLst/>
                <a:gdLst/>
                <a:ahLst/>
                <a:cxnLst/>
                <a:rect l="l" t="t" r="r" b="b"/>
                <a:pathLst>
                  <a:path w="17" h="7" extrusionOk="0">
                    <a:moveTo>
                      <a:pt x="3" y="5"/>
                    </a:moveTo>
                    <a:lnTo>
                      <a:pt x="6" y="5"/>
                    </a:lnTo>
                    <a:lnTo>
                      <a:pt x="8" y="5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3" name="Google Shape;1683;p15"/>
              <p:cNvSpPr/>
              <p:nvPr/>
            </p:nvSpPr>
            <p:spPr>
              <a:xfrm>
                <a:off x="3716" y="858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4" name="Google Shape;1684;p15"/>
              <p:cNvSpPr/>
              <p:nvPr/>
            </p:nvSpPr>
            <p:spPr>
              <a:xfrm>
                <a:off x="3821" y="684"/>
                <a:ext cx="94" cy="154"/>
              </a:xfrm>
              <a:custGeom>
                <a:avLst/>
                <a:gdLst/>
                <a:ahLst/>
                <a:cxnLst/>
                <a:rect l="l" t="t" r="r" b="b"/>
                <a:pathLst>
                  <a:path w="94" h="154" extrusionOk="0">
                    <a:moveTo>
                      <a:pt x="4" y="134"/>
                    </a:moveTo>
                    <a:lnTo>
                      <a:pt x="2" y="135"/>
                    </a:lnTo>
                    <a:lnTo>
                      <a:pt x="2" y="142"/>
                    </a:lnTo>
                    <a:lnTo>
                      <a:pt x="4" y="140"/>
                    </a:lnTo>
                    <a:lnTo>
                      <a:pt x="7" y="140"/>
                    </a:lnTo>
                    <a:lnTo>
                      <a:pt x="7" y="145"/>
                    </a:lnTo>
                    <a:lnTo>
                      <a:pt x="10" y="146"/>
                    </a:lnTo>
                    <a:lnTo>
                      <a:pt x="16" y="150"/>
                    </a:lnTo>
                    <a:lnTo>
                      <a:pt x="18" y="150"/>
                    </a:lnTo>
                    <a:lnTo>
                      <a:pt x="20" y="146"/>
                    </a:lnTo>
                    <a:lnTo>
                      <a:pt x="20" y="143"/>
                    </a:lnTo>
                    <a:lnTo>
                      <a:pt x="23" y="145"/>
                    </a:lnTo>
                    <a:lnTo>
                      <a:pt x="23" y="146"/>
                    </a:lnTo>
                    <a:lnTo>
                      <a:pt x="23" y="150"/>
                    </a:lnTo>
                    <a:lnTo>
                      <a:pt x="23" y="153"/>
                    </a:lnTo>
                    <a:lnTo>
                      <a:pt x="24" y="151"/>
                    </a:lnTo>
                    <a:lnTo>
                      <a:pt x="28" y="145"/>
                    </a:lnTo>
                    <a:lnTo>
                      <a:pt x="26" y="138"/>
                    </a:lnTo>
                    <a:lnTo>
                      <a:pt x="28" y="135"/>
                    </a:lnTo>
                    <a:lnTo>
                      <a:pt x="31" y="132"/>
                    </a:lnTo>
                    <a:lnTo>
                      <a:pt x="32" y="129"/>
                    </a:lnTo>
                    <a:lnTo>
                      <a:pt x="32" y="132"/>
                    </a:lnTo>
                    <a:lnTo>
                      <a:pt x="29" y="138"/>
                    </a:lnTo>
                    <a:lnTo>
                      <a:pt x="28" y="142"/>
                    </a:lnTo>
                    <a:lnTo>
                      <a:pt x="29" y="143"/>
                    </a:lnTo>
                    <a:lnTo>
                      <a:pt x="28" y="150"/>
                    </a:lnTo>
                    <a:lnTo>
                      <a:pt x="29" y="151"/>
                    </a:lnTo>
                    <a:lnTo>
                      <a:pt x="29" y="154"/>
                    </a:lnTo>
                    <a:lnTo>
                      <a:pt x="29" y="154"/>
                    </a:lnTo>
                    <a:lnTo>
                      <a:pt x="31" y="153"/>
                    </a:lnTo>
                    <a:lnTo>
                      <a:pt x="32" y="150"/>
                    </a:lnTo>
                    <a:lnTo>
                      <a:pt x="37" y="145"/>
                    </a:lnTo>
                    <a:lnTo>
                      <a:pt x="39" y="138"/>
                    </a:lnTo>
                    <a:lnTo>
                      <a:pt x="40" y="137"/>
                    </a:lnTo>
                    <a:lnTo>
                      <a:pt x="42" y="140"/>
                    </a:lnTo>
                    <a:lnTo>
                      <a:pt x="40" y="143"/>
                    </a:lnTo>
                    <a:lnTo>
                      <a:pt x="40" y="145"/>
                    </a:lnTo>
                    <a:lnTo>
                      <a:pt x="42" y="145"/>
                    </a:lnTo>
                    <a:lnTo>
                      <a:pt x="45" y="142"/>
                    </a:lnTo>
                    <a:lnTo>
                      <a:pt x="48" y="140"/>
                    </a:lnTo>
                    <a:lnTo>
                      <a:pt x="48" y="138"/>
                    </a:lnTo>
                    <a:lnTo>
                      <a:pt x="45" y="137"/>
                    </a:lnTo>
                    <a:lnTo>
                      <a:pt x="45" y="137"/>
                    </a:lnTo>
                    <a:lnTo>
                      <a:pt x="48" y="135"/>
                    </a:lnTo>
                    <a:lnTo>
                      <a:pt x="48" y="132"/>
                    </a:lnTo>
                    <a:lnTo>
                      <a:pt x="47" y="130"/>
                    </a:lnTo>
                    <a:lnTo>
                      <a:pt x="47" y="127"/>
                    </a:lnTo>
                    <a:lnTo>
                      <a:pt x="50" y="124"/>
                    </a:lnTo>
                    <a:lnTo>
                      <a:pt x="51" y="119"/>
                    </a:lnTo>
                    <a:lnTo>
                      <a:pt x="55" y="119"/>
                    </a:lnTo>
                    <a:lnTo>
                      <a:pt x="56" y="116"/>
                    </a:lnTo>
                    <a:lnTo>
                      <a:pt x="56" y="119"/>
                    </a:lnTo>
                    <a:lnTo>
                      <a:pt x="56" y="121"/>
                    </a:lnTo>
                    <a:lnTo>
                      <a:pt x="55" y="121"/>
                    </a:lnTo>
                    <a:lnTo>
                      <a:pt x="53" y="126"/>
                    </a:lnTo>
                    <a:lnTo>
                      <a:pt x="50" y="129"/>
                    </a:lnTo>
                    <a:lnTo>
                      <a:pt x="50" y="134"/>
                    </a:lnTo>
                    <a:lnTo>
                      <a:pt x="50" y="135"/>
                    </a:lnTo>
                    <a:lnTo>
                      <a:pt x="51" y="138"/>
                    </a:lnTo>
                    <a:lnTo>
                      <a:pt x="53" y="137"/>
                    </a:lnTo>
                    <a:lnTo>
                      <a:pt x="55" y="132"/>
                    </a:lnTo>
                    <a:lnTo>
                      <a:pt x="61" y="127"/>
                    </a:lnTo>
                    <a:lnTo>
                      <a:pt x="63" y="124"/>
                    </a:lnTo>
                    <a:lnTo>
                      <a:pt x="63" y="121"/>
                    </a:lnTo>
                    <a:lnTo>
                      <a:pt x="64" y="118"/>
                    </a:lnTo>
                    <a:lnTo>
                      <a:pt x="66" y="118"/>
                    </a:lnTo>
                    <a:lnTo>
                      <a:pt x="66" y="119"/>
                    </a:lnTo>
                    <a:lnTo>
                      <a:pt x="66" y="121"/>
                    </a:lnTo>
                    <a:lnTo>
                      <a:pt x="66" y="124"/>
                    </a:lnTo>
                    <a:lnTo>
                      <a:pt x="67" y="122"/>
                    </a:lnTo>
                    <a:lnTo>
                      <a:pt x="71" y="119"/>
                    </a:lnTo>
                    <a:lnTo>
                      <a:pt x="74" y="119"/>
                    </a:lnTo>
                    <a:lnTo>
                      <a:pt x="77" y="119"/>
                    </a:lnTo>
                    <a:lnTo>
                      <a:pt x="82" y="118"/>
                    </a:lnTo>
                    <a:lnTo>
                      <a:pt x="83" y="118"/>
                    </a:lnTo>
                    <a:lnTo>
                      <a:pt x="86" y="116"/>
                    </a:lnTo>
                    <a:lnTo>
                      <a:pt x="88" y="114"/>
                    </a:lnTo>
                    <a:lnTo>
                      <a:pt x="90" y="111"/>
                    </a:lnTo>
                    <a:lnTo>
                      <a:pt x="90" y="110"/>
                    </a:lnTo>
                    <a:lnTo>
                      <a:pt x="90" y="108"/>
                    </a:lnTo>
                    <a:lnTo>
                      <a:pt x="88" y="107"/>
                    </a:lnTo>
                    <a:lnTo>
                      <a:pt x="90" y="103"/>
                    </a:lnTo>
                    <a:lnTo>
                      <a:pt x="90" y="97"/>
                    </a:lnTo>
                    <a:lnTo>
                      <a:pt x="88" y="97"/>
                    </a:lnTo>
                    <a:lnTo>
                      <a:pt x="86" y="100"/>
                    </a:lnTo>
                    <a:lnTo>
                      <a:pt x="83" y="103"/>
                    </a:lnTo>
                    <a:lnTo>
                      <a:pt x="82" y="103"/>
                    </a:lnTo>
                    <a:lnTo>
                      <a:pt x="82" y="102"/>
                    </a:lnTo>
                    <a:lnTo>
                      <a:pt x="83" y="100"/>
                    </a:lnTo>
                    <a:lnTo>
                      <a:pt x="86" y="99"/>
                    </a:lnTo>
                    <a:lnTo>
                      <a:pt x="86" y="95"/>
                    </a:lnTo>
                    <a:lnTo>
                      <a:pt x="83" y="92"/>
                    </a:lnTo>
                    <a:lnTo>
                      <a:pt x="83" y="91"/>
                    </a:lnTo>
                    <a:lnTo>
                      <a:pt x="82" y="91"/>
                    </a:lnTo>
                    <a:lnTo>
                      <a:pt x="80" y="92"/>
                    </a:lnTo>
                    <a:lnTo>
                      <a:pt x="80" y="94"/>
                    </a:lnTo>
                    <a:lnTo>
                      <a:pt x="79" y="92"/>
                    </a:lnTo>
                    <a:lnTo>
                      <a:pt x="75" y="92"/>
                    </a:lnTo>
                    <a:lnTo>
                      <a:pt x="74" y="94"/>
                    </a:lnTo>
                    <a:lnTo>
                      <a:pt x="71" y="94"/>
                    </a:lnTo>
                    <a:lnTo>
                      <a:pt x="72" y="92"/>
                    </a:lnTo>
                    <a:lnTo>
                      <a:pt x="79" y="89"/>
                    </a:lnTo>
                    <a:lnTo>
                      <a:pt x="82" y="89"/>
                    </a:lnTo>
                    <a:lnTo>
                      <a:pt x="86" y="84"/>
                    </a:lnTo>
                    <a:lnTo>
                      <a:pt x="88" y="83"/>
                    </a:lnTo>
                    <a:lnTo>
                      <a:pt x="91" y="76"/>
                    </a:lnTo>
                    <a:lnTo>
                      <a:pt x="93" y="73"/>
                    </a:lnTo>
                    <a:lnTo>
                      <a:pt x="91" y="71"/>
                    </a:lnTo>
                    <a:lnTo>
                      <a:pt x="90" y="71"/>
                    </a:lnTo>
                    <a:lnTo>
                      <a:pt x="88" y="73"/>
                    </a:lnTo>
                    <a:lnTo>
                      <a:pt x="86" y="71"/>
                    </a:lnTo>
                    <a:lnTo>
                      <a:pt x="88" y="70"/>
                    </a:lnTo>
                    <a:lnTo>
                      <a:pt x="90" y="70"/>
                    </a:lnTo>
                    <a:lnTo>
                      <a:pt x="91" y="70"/>
                    </a:lnTo>
                    <a:lnTo>
                      <a:pt x="93" y="68"/>
                    </a:lnTo>
                    <a:lnTo>
                      <a:pt x="93" y="65"/>
                    </a:lnTo>
                    <a:lnTo>
                      <a:pt x="94" y="62"/>
                    </a:lnTo>
                    <a:lnTo>
                      <a:pt x="94" y="59"/>
                    </a:lnTo>
                    <a:lnTo>
                      <a:pt x="94" y="57"/>
                    </a:lnTo>
                    <a:lnTo>
                      <a:pt x="94" y="55"/>
                    </a:lnTo>
                    <a:lnTo>
                      <a:pt x="91" y="54"/>
                    </a:lnTo>
                    <a:lnTo>
                      <a:pt x="90" y="55"/>
                    </a:lnTo>
                    <a:lnTo>
                      <a:pt x="86" y="62"/>
                    </a:lnTo>
                    <a:lnTo>
                      <a:pt x="85" y="65"/>
                    </a:lnTo>
                    <a:lnTo>
                      <a:pt x="86" y="67"/>
                    </a:lnTo>
                    <a:lnTo>
                      <a:pt x="85" y="70"/>
                    </a:lnTo>
                    <a:lnTo>
                      <a:pt x="83" y="70"/>
                    </a:lnTo>
                    <a:lnTo>
                      <a:pt x="83" y="70"/>
                    </a:lnTo>
                    <a:lnTo>
                      <a:pt x="83" y="68"/>
                    </a:lnTo>
                    <a:lnTo>
                      <a:pt x="82" y="67"/>
                    </a:lnTo>
                    <a:lnTo>
                      <a:pt x="82" y="65"/>
                    </a:lnTo>
                    <a:lnTo>
                      <a:pt x="85" y="60"/>
                    </a:lnTo>
                    <a:lnTo>
                      <a:pt x="83" y="57"/>
                    </a:lnTo>
                    <a:lnTo>
                      <a:pt x="85" y="55"/>
                    </a:lnTo>
                    <a:lnTo>
                      <a:pt x="85" y="57"/>
                    </a:lnTo>
                    <a:lnTo>
                      <a:pt x="86" y="55"/>
                    </a:lnTo>
                    <a:lnTo>
                      <a:pt x="86" y="52"/>
                    </a:lnTo>
                    <a:lnTo>
                      <a:pt x="85" y="49"/>
                    </a:lnTo>
                    <a:lnTo>
                      <a:pt x="82" y="49"/>
                    </a:lnTo>
                    <a:lnTo>
                      <a:pt x="79" y="49"/>
                    </a:lnTo>
                    <a:lnTo>
                      <a:pt x="79" y="52"/>
                    </a:lnTo>
                    <a:lnTo>
                      <a:pt x="77" y="51"/>
                    </a:lnTo>
                    <a:lnTo>
                      <a:pt x="77" y="51"/>
                    </a:lnTo>
                    <a:lnTo>
                      <a:pt x="77" y="46"/>
                    </a:lnTo>
                    <a:lnTo>
                      <a:pt x="75" y="43"/>
                    </a:lnTo>
                    <a:lnTo>
                      <a:pt x="75" y="36"/>
                    </a:lnTo>
                    <a:lnTo>
                      <a:pt x="75" y="32"/>
                    </a:lnTo>
                    <a:lnTo>
                      <a:pt x="77" y="28"/>
                    </a:lnTo>
                    <a:lnTo>
                      <a:pt x="77" y="24"/>
                    </a:lnTo>
                    <a:lnTo>
                      <a:pt x="77" y="20"/>
                    </a:lnTo>
                    <a:lnTo>
                      <a:pt x="80" y="16"/>
                    </a:lnTo>
                    <a:lnTo>
                      <a:pt x="80" y="12"/>
                    </a:lnTo>
                    <a:lnTo>
                      <a:pt x="77" y="9"/>
                    </a:lnTo>
                    <a:lnTo>
                      <a:pt x="77" y="6"/>
                    </a:lnTo>
                    <a:lnTo>
                      <a:pt x="72" y="3"/>
                    </a:lnTo>
                    <a:lnTo>
                      <a:pt x="72" y="1"/>
                    </a:lnTo>
                    <a:lnTo>
                      <a:pt x="67" y="0"/>
                    </a:lnTo>
                    <a:lnTo>
                      <a:pt x="66" y="0"/>
                    </a:lnTo>
                    <a:lnTo>
                      <a:pt x="66" y="1"/>
                    </a:lnTo>
                    <a:lnTo>
                      <a:pt x="66" y="3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58" y="3"/>
                    </a:lnTo>
                    <a:lnTo>
                      <a:pt x="56" y="6"/>
                    </a:lnTo>
                    <a:lnTo>
                      <a:pt x="58" y="8"/>
                    </a:lnTo>
                    <a:lnTo>
                      <a:pt x="61" y="8"/>
                    </a:lnTo>
                    <a:lnTo>
                      <a:pt x="64" y="8"/>
                    </a:lnTo>
                    <a:lnTo>
                      <a:pt x="67" y="9"/>
                    </a:lnTo>
                    <a:lnTo>
                      <a:pt x="67" y="11"/>
                    </a:lnTo>
                    <a:lnTo>
                      <a:pt x="71" y="11"/>
                    </a:lnTo>
                    <a:lnTo>
                      <a:pt x="71" y="14"/>
                    </a:lnTo>
                    <a:lnTo>
                      <a:pt x="66" y="17"/>
                    </a:lnTo>
                    <a:lnTo>
                      <a:pt x="64" y="17"/>
                    </a:lnTo>
                    <a:lnTo>
                      <a:pt x="61" y="16"/>
                    </a:lnTo>
                    <a:lnTo>
                      <a:pt x="59" y="16"/>
                    </a:lnTo>
                    <a:lnTo>
                      <a:pt x="56" y="16"/>
                    </a:lnTo>
                    <a:lnTo>
                      <a:pt x="58" y="17"/>
                    </a:lnTo>
                    <a:lnTo>
                      <a:pt x="59" y="17"/>
                    </a:lnTo>
                    <a:lnTo>
                      <a:pt x="56" y="20"/>
                    </a:lnTo>
                    <a:lnTo>
                      <a:pt x="55" y="20"/>
                    </a:lnTo>
                    <a:lnTo>
                      <a:pt x="51" y="17"/>
                    </a:lnTo>
                    <a:lnTo>
                      <a:pt x="47" y="19"/>
                    </a:lnTo>
                    <a:lnTo>
                      <a:pt x="45" y="22"/>
                    </a:lnTo>
                    <a:lnTo>
                      <a:pt x="43" y="24"/>
                    </a:lnTo>
                    <a:lnTo>
                      <a:pt x="43" y="25"/>
                    </a:lnTo>
                    <a:lnTo>
                      <a:pt x="47" y="27"/>
                    </a:lnTo>
                    <a:lnTo>
                      <a:pt x="47" y="30"/>
                    </a:lnTo>
                    <a:lnTo>
                      <a:pt x="50" y="32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7" y="35"/>
                    </a:lnTo>
                    <a:lnTo>
                      <a:pt x="48" y="36"/>
                    </a:lnTo>
                    <a:lnTo>
                      <a:pt x="48" y="38"/>
                    </a:lnTo>
                    <a:lnTo>
                      <a:pt x="47" y="38"/>
                    </a:lnTo>
                    <a:lnTo>
                      <a:pt x="45" y="36"/>
                    </a:lnTo>
                    <a:lnTo>
                      <a:pt x="42" y="36"/>
                    </a:lnTo>
                    <a:lnTo>
                      <a:pt x="39" y="35"/>
                    </a:lnTo>
                    <a:lnTo>
                      <a:pt x="37" y="35"/>
                    </a:lnTo>
                    <a:lnTo>
                      <a:pt x="34" y="35"/>
                    </a:lnTo>
                    <a:lnTo>
                      <a:pt x="34" y="38"/>
                    </a:lnTo>
                    <a:lnTo>
                      <a:pt x="35" y="41"/>
                    </a:lnTo>
                    <a:lnTo>
                      <a:pt x="34" y="43"/>
                    </a:lnTo>
                    <a:lnTo>
                      <a:pt x="34" y="41"/>
                    </a:lnTo>
                    <a:lnTo>
                      <a:pt x="34" y="40"/>
                    </a:lnTo>
                    <a:lnTo>
                      <a:pt x="31" y="38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6" y="36"/>
                    </a:lnTo>
                    <a:lnTo>
                      <a:pt x="24" y="35"/>
                    </a:lnTo>
                    <a:lnTo>
                      <a:pt x="23" y="36"/>
                    </a:lnTo>
                    <a:lnTo>
                      <a:pt x="24" y="40"/>
                    </a:lnTo>
                    <a:lnTo>
                      <a:pt x="24" y="43"/>
                    </a:lnTo>
                    <a:lnTo>
                      <a:pt x="24" y="48"/>
                    </a:lnTo>
                    <a:lnTo>
                      <a:pt x="28" y="49"/>
                    </a:lnTo>
                    <a:lnTo>
                      <a:pt x="31" y="49"/>
                    </a:lnTo>
                    <a:lnTo>
                      <a:pt x="32" y="51"/>
                    </a:lnTo>
                    <a:lnTo>
                      <a:pt x="31" y="51"/>
                    </a:lnTo>
                    <a:lnTo>
                      <a:pt x="28" y="51"/>
                    </a:lnTo>
                    <a:lnTo>
                      <a:pt x="31" y="52"/>
                    </a:lnTo>
                    <a:lnTo>
                      <a:pt x="32" y="55"/>
                    </a:lnTo>
                    <a:lnTo>
                      <a:pt x="34" y="57"/>
                    </a:lnTo>
                    <a:lnTo>
                      <a:pt x="39" y="57"/>
                    </a:lnTo>
                    <a:lnTo>
                      <a:pt x="40" y="55"/>
                    </a:lnTo>
                    <a:lnTo>
                      <a:pt x="42" y="55"/>
                    </a:lnTo>
                    <a:lnTo>
                      <a:pt x="42" y="57"/>
                    </a:lnTo>
                    <a:lnTo>
                      <a:pt x="39" y="59"/>
                    </a:lnTo>
                    <a:lnTo>
                      <a:pt x="39" y="63"/>
                    </a:lnTo>
                    <a:lnTo>
                      <a:pt x="37" y="63"/>
                    </a:lnTo>
                    <a:lnTo>
                      <a:pt x="32" y="60"/>
                    </a:lnTo>
                    <a:lnTo>
                      <a:pt x="26" y="59"/>
                    </a:lnTo>
                    <a:lnTo>
                      <a:pt x="23" y="55"/>
                    </a:lnTo>
                    <a:lnTo>
                      <a:pt x="21" y="54"/>
                    </a:lnTo>
                    <a:lnTo>
                      <a:pt x="20" y="52"/>
                    </a:lnTo>
                    <a:lnTo>
                      <a:pt x="18" y="52"/>
                    </a:lnTo>
                    <a:lnTo>
                      <a:pt x="18" y="55"/>
                    </a:lnTo>
                    <a:lnTo>
                      <a:pt x="18" y="57"/>
                    </a:lnTo>
                    <a:lnTo>
                      <a:pt x="16" y="59"/>
                    </a:lnTo>
                    <a:lnTo>
                      <a:pt x="18" y="62"/>
                    </a:lnTo>
                    <a:lnTo>
                      <a:pt x="16" y="63"/>
                    </a:lnTo>
                    <a:lnTo>
                      <a:pt x="15" y="63"/>
                    </a:lnTo>
                    <a:lnTo>
                      <a:pt x="15" y="67"/>
                    </a:lnTo>
                    <a:lnTo>
                      <a:pt x="13" y="68"/>
                    </a:lnTo>
                    <a:lnTo>
                      <a:pt x="13" y="73"/>
                    </a:lnTo>
                    <a:lnTo>
                      <a:pt x="15" y="75"/>
                    </a:lnTo>
                    <a:lnTo>
                      <a:pt x="18" y="76"/>
                    </a:lnTo>
                    <a:lnTo>
                      <a:pt x="21" y="76"/>
                    </a:lnTo>
                    <a:lnTo>
                      <a:pt x="23" y="76"/>
                    </a:lnTo>
                    <a:lnTo>
                      <a:pt x="23" y="78"/>
                    </a:lnTo>
                    <a:lnTo>
                      <a:pt x="21" y="78"/>
                    </a:lnTo>
                    <a:lnTo>
                      <a:pt x="18" y="78"/>
                    </a:lnTo>
                    <a:lnTo>
                      <a:pt x="15" y="78"/>
                    </a:lnTo>
                    <a:lnTo>
                      <a:pt x="13" y="76"/>
                    </a:lnTo>
                    <a:lnTo>
                      <a:pt x="10" y="76"/>
                    </a:lnTo>
                    <a:lnTo>
                      <a:pt x="7" y="81"/>
                    </a:lnTo>
                    <a:lnTo>
                      <a:pt x="7" y="84"/>
                    </a:lnTo>
                    <a:lnTo>
                      <a:pt x="8" y="86"/>
                    </a:lnTo>
                    <a:lnTo>
                      <a:pt x="7" y="87"/>
                    </a:lnTo>
                    <a:lnTo>
                      <a:pt x="5" y="87"/>
                    </a:lnTo>
                    <a:lnTo>
                      <a:pt x="5" y="91"/>
                    </a:lnTo>
                    <a:lnTo>
                      <a:pt x="7" y="92"/>
                    </a:lnTo>
                    <a:lnTo>
                      <a:pt x="8" y="91"/>
                    </a:lnTo>
                    <a:lnTo>
                      <a:pt x="13" y="91"/>
                    </a:lnTo>
                    <a:lnTo>
                      <a:pt x="15" y="89"/>
                    </a:lnTo>
                    <a:lnTo>
                      <a:pt x="16" y="91"/>
                    </a:lnTo>
                    <a:lnTo>
                      <a:pt x="16" y="92"/>
                    </a:lnTo>
                    <a:lnTo>
                      <a:pt x="13" y="92"/>
                    </a:lnTo>
                    <a:lnTo>
                      <a:pt x="12" y="95"/>
                    </a:lnTo>
                    <a:lnTo>
                      <a:pt x="13" y="97"/>
                    </a:lnTo>
                    <a:lnTo>
                      <a:pt x="15" y="97"/>
                    </a:lnTo>
                    <a:lnTo>
                      <a:pt x="16" y="94"/>
                    </a:lnTo>
                    <a:lnTo>
                      <a:pt x="18" y="94"/>
                    </a:lnTo>
                    <a:lnTo>
                      <a:pt x="21" y="92"/>
                    </a:lnTo>
                    <a:lnTo>
                      <a:pt x="21" y="94"/>
                    </a:lnTo>
                    <a:lnTo>
                      <a:pt x="20" y="95"/>
                    </a:lnTo>
                    <a:lnTo>
                      <a:pt x="21" y="97"/>
                    </a:lnTo>
                    <a:lnTo>
                      <a:pt x="26" y="97"/>
                    </a:lnTo>
                    <a:lnTo>
                      <a:pt x="26" y="99"/>
                    </a:lnTo>
                    <a:lnTo>
                      <a:pt x="24" y="99"/>
                    </a:lnTo>
                    <a:lnTo>
                      <a:pt x="24" y="100"/>
                    </a:lnTo>
                    <a:lnTo>
                      <a:pt x="26" y="100"/>
                    </a:lnTo>
                    <a:lnTo>
                      <a:pt x="29" y="100"/>
                    </a:lnTo>
                    <a:lnTo>
                      <a:pt x="32" y="102"/>
                    </a:lnTo>
                    <a:lnTo>
                      <a:pt x="39" y="103"/>
                    </a:lnTo>
                    <a:lnTo>
                      <a:pt x="40" y="105"/>
                    </a:lnTo>
                    <a:lnTo>
                      <a:pt x="34" y="105"/>
                    </a:lnTo>
                    <a:lnTo>
                      <a:pt x="31" y="105"/>
                    </a:lnTo>
                    <a:lnTo>
                      <a:pt x="28" y="103"/>
                    </a:lnTo>
                    <a:lnTo>
                      <a:pt x="24" y="103"/>
                    </a:lnTo>
                    <a:lnTo>
                      <a:pt x="24" y="105"/>
                    </a:lnTo>
                    <a:lnTo>
                      <a:pt x="28" y="107"/>
                    </a:lnTo>
                    <a:lnTo>
                      <a:pt x="34" y="108"/>
                    </a:lnTo>
                    <a:lnTo>
                      <a:pt x="39" y="108"/>
                    </a:lnTo>
                    <a:lnTo>
                      <a:pt x="40" y="110"/>
                    </a:lnTo>
                    <a:lnTo>
                      <a:pt x="34" y="110"/>
                    </a:lnTo>
                    <a:lnTo>
                      <a:pt x="32" y="110"/>
                    </a:lnTo>
                    <a:lnTo>
                      <a:pt x="28" y="108"/>
                    </a:lnTo>
                    <a:lnTo>
                      <a:pt x="23" y="108"/>
                    </a:lnTo>
                    <a:lnTo>
                      <a:pt x="21" y="107"/>
                    </a:lnTo>
                    <a:lnTo>
                      <a:pt x="20" y="105"/>
                    </a:lnTo>
                    <a:lnTo>
                      <a:pt x="15" y="102"/>
                    </a:lnTo>
                    <a:lnTo>
                      <a:pt x="13" y="103"/>
                    </a:lnTo>
                    <a:lnTo>
                      <a:pt x="12" y="105"/>
                    </a:lnTo>
                    <a:lnTo>
                      <a:pt x="7" y="105"/>
                    </a:lnTo>
                    <a:lnTo>
                      <a:pt x="5" y="107"/>
                    </a:lnTo>
                    <a:lnTo>
                      <a:pt x="5" y="113"/>
                    </a:lnTo>
                    <a:lnTo>
                      <a:pt x="8" y="114"/>
                    </a:lnTo>
                    <a:lnTo>
                      <a:pt x="8" y="118"/>
                    </a:lnTo>
                    <a:lnTo>
                      <a:pt x="7" y="119"/>
                    </a:lnTo>
                    <a:lnTo>
                      <a:pt x="5" y="114"/>
                    </a:lnTo>
                    <a:lnTo>
                      <a:pt x="4" y="114"/>
                    </a:lnTo>
                    <a:lnTo>
                      <a:pt x="2" y="121"/>
                    </a:lnTo>
                    <a:lnTo>
                      <a:pt x="2" y="124"/>
                    </a:lnTo>
                    <a:lnTo>
                      <a:pt x="4" y="126"/>
                    </a:lnTo>
                    <a:lnTo>
                      <a:pt x="5" y="124"/>
                    </a:lnTo>
                    <a:lnTo>
                      <a:pt x="7" y="124"/>
                    </a:lnTo>
                    <a:lnTo>
                      <a:pt x="8" y="127"/>
                    </a:lnTo>
                    <a:lnTo>
                      <a:pt x="10" y="129"/>
                    </a:lnTo>
                    <a:lnTo>
                      <a:pt x="8" y="129"/>
                    </a:lnTo>
                    <a:lnTo>
                      <a:pt x="7" y="130"/>
                    </a:lnTo>
                    <a:lnTo>
                      <a:pt x="5" y="127"/>
                    </a:lnTo>
                    <a:lnTo>
                      <a:pt x="0" y="127"/>
                    </a:lnTo>
                    <a:lnTo>
                      <a:pt x="0" y="132"/>
                    </a:lnTo>
                    <a:lnTo>
                      <a:pt x="2" y="134"/>
                    </a:lnTo>
                    <a:lnTo>
                      <a:pt x="4" y="13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5" name="Google Shape;1685;p15"/>
              <p:cNvSpPr/>
              <p:nvPr/>
            </p:nvSpPr>
            <p:spPr>
              <a:xfrm>
                <a:off x="3858" y="714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lnTo>
                      <a:pt x="5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6" name="Google Shape;1686;p15"/>
              <p:cNvSpPr/>
              <p:nvPr/>
            </p:nvSpPr>
            <p:spPr>
              <a:xfrm>
                <a:off x="3802" y="724"/>
                <a:ext cx="16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0" extrusionOk="0">
                    <a:moveTo>
                      <a:pt x="4" y="11"/>
                    </a:moveTo>
                    <a:lnTo>
                      <a:pt x="7" y="9"/>
                    </a:lnTo>
                    <a:lnTo>
                      <a:pt x="7" y="12"/>
                    </a:lnTo>
                    <a:lnTo>
                      <a:pt x="4" y="14"/>
                    </a:lnTo>
                    <a:lnTo>
                      <a:pt x="4" y="17"/>
                    </a:lnTo>
                    <a:lnTo>
                      <a:pt x="5" y="19"/>
                    </a:lnTo>
                    <a:lnTo>
                      <a:pt x="5" y="20"/>
                    </a:lnTo>
                    <a:lnTo>
                      <a:pt x="8" y="17"/>
                    </a:lnTo>
                    <a:lnTo>
                      <a:pt x="10" y="14"/>
                    </a:lnTo>
                    <a:lnTo>
                      <a:pt x="10" y="11"/>
                    </a:lnTo>
                    <a:lnTo>
                      <a:pt x="15" y="9"/>
                    </a:lnTo>
                    <a:lnTo>
                      <a:pt x="16" y="4"/>
                    </a:lnTo>
                    <a:lnTo>
                      <a:pt x="15" y="3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7" y="3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4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7" name="Google Shape;1687;p15"/>
              <p:cNvSpPr/>
              <p:nvPr/>
            </p:nvSpPr>
            <p:spPr>
              <a:xfrm>
                <a:off x="3769" y="783"/>
                <a:ext cx="35" cy="47"/>
              </a:xfrm>
              <a:custGeom>
                <a:avLst/>
                <a:gdLst/>
                <a:ahLst/>
                <a:cxnLst/>
                <a:rect l="l" t="t" r="r" b="b"/>
                <a:pathLst>
                  <a:path w="35" h="47" extrusionOk="0">
                    <a:moveTo>
                      <a:pt x="3" y="25"/>
                    </a:moveTo>
                    <a:lnTo>
                      <a:pt x="6" y="27"/>
                    </a:lnTo>
                    <a:lnTo>
                      <a:pt x="9" y="31"/>
                    </a:lnTo>
                    <a:lnTo>
                      <a:pt x="9" y="33"/>
                    </a:lnTo>
                    <a:lnTo>
                      <a:pt x="8" y="33"/>
                    </a:lnTo>
                    <a:lnTo>
                      <a:pt x="5" y="30"/>
                    </a:lnTo>
                    <a:lnTo>
                      <a:pt x="1" y="30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3" y="36"/>
                    </a:lnTo>
                    <a:lnTo>
                      <a:pt x="3" y="39"/>
                    </a:lnTo>
                    <a:lnTo>
                      <a:pt x="5" y="41"/>
                    </a:lnTo>
                    <a:lnTo>
                      <a:pt x="3" y="43"/>
                    </a:lnTo>
                    <a:lnTo>
                      <a:pt x="3" y="46"/>
                    </a:lnTo>
                    <a:lnTo>
                      <a:pt x="5" y="44"/>
                    </a:lnTo>
                    <a:lnTo>
                      <a:pt x="6" y="43"/>
                    </a:lnTo>
                    <a:lnTo>
                      <a:pt x="8" y="43"/>
                    </a:lnTo>
                    <a:lnTo>
                      <a:pt x="8" y="46"/>
                    </a:lnTo>
                    <a:lnTo>
                      <a:pt x="11" y="46"/>
                    </a:lnTo>
                    <a:lnTo>
                      <a:pt x="14" y="44"/>
                    </a:lnTo>
                    <a:lnTo>
                      <a:pt x="16" y="46"/>
                    </a:lnTo>
                    <a:lnTo>
                      <a:pt x="21" y="44"/>
                    </a:lnTo>
                    <a:lnTo>
                      <a:pt x="21" y="44"/>
                    </a:lnTo>
                    <a:lnTo>
                      <a:pt x="21" y="47"/>
                    </a:lnTo>
                    <a:lnTo>
                      <a:pt x="24" y="47"/>
                    </a:lnTo>
                    <a:lnTo>
                      <a:pt x="24" y="46"/>
                    </a:lnTo>
                    <a:lnTo>
                      <a:pt x="29" y="43"/>
                    </a:lnTo>
                    <a:lnTo>
                      <a:pt x="30" y="39"/>
                    </a:lnTo>
                    <a:lnTo>
                      <a:pt x="29" y="36"/>
                    </a:lnTo>
                    <a:lnTo>
                      <a:pt x="27" y="35"/>
                    </a:lnTo>
                    <a:lnTo>
                      <a:pt x="27" y="35"/>
                    </a:lnTo>
                    <a:lnTo>
                      <a:pt x="29" y="33"/>
                    </a:lnTo>
                    <a:lnTo>
                      <a:pt x="30" y="33"/>
                    </a:lnTo>
                    <a:lnTo>
                      <a:pt x="32" y="31"/>
                    </a:lnTo>
                    <a:lnTo>
                      <a:pt x="35" y="30"/>
                    </a:lnTo>
                    <a:lnTo>
                      <a:pt x="33" y="25"/>
                    </a:lnTo>
                    <a:lnTo>
                      <a:pt x="33" y="22"/>
                    </a:lnTo>
                    <a:lnTo>
                      <a:pt x="33" y="20"/>
                    </a:lnTo>
                    <a:lnTo>
                      <a:pt x="30" y="20"/>
                    </a:lnTo>
                    <a:lnTo>
                      <a:pt x="29" y="17"/>
                    </a:lnTo>
                    <a:lnTo>
                      <a:pt x="29" y="15"/>
                    </a:lnTo>
                    <a:lnTo>
                      <a:pt x="27" y="15"/>
                    </a:lnTo>
                    <a:lnTo>
                      <a:pt x="27" y="12"/>
                    </a:lnTo>
                    <a:lnTo>
                      <a:pt x="25" y="11"/>
                    </a:lnTo>
                    <a:lnTo>
                      <a:pt x="24" y="9"/>
                    </a:lnTo>
                    <a:lnTo>
                      <a:pt x="24" y="8"/>
                    </a:lnTo>
                    <a:lnTo>
                      <a:pt x="24" y="4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3"/>
                    </a:lnTo>
                    <a:lnTo>
                      <a:pt x="11" y="4"/>
                    </a:lnTo>
                    <a:lnTo>
                      <a:pt x="11" y="9"/>
                    </a:lnTo>
                    <a:lnTo>
                      <a:pt x="9" y="9"/>
                    </a:lnTo>
                    <a:lnTo>
                      <a:pt x="8" y="9"/>
                    </a:lnTo>
                    <a:lnTo>
                      <a:pt x="6" y="14"/>
                    </a:lnTo>
                    <a:lnTo>
                      <a:pt x="6" y="17"/>
                    </a:lnTo>
                    <a:lnTo>
                      <a:pt x="5" y="20"/>
                    </a:lnTo>
                    <a:lnTo>
                      <a:pt x="6" y="23"/>
                    </a:lnTo>
                    <a:lnTo>
                      <a:pt x="3" y="23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8" name="Google Shape;1688;p15"/>
              <p:cNvSpPr/>
              <p:nvPr/>
            </p:nvSpPr>
            <p:spPr>
              <a:xfrm>
                <a:off x="3813" y="856"/>
                <a:ext cx="12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2" h="16" extrusionOk="0">
                    <a:moveTo>
                      <a:pt x="2" y="2"/>
                    </a:move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4" y="16"/>
                    </a:lnTo>
                    <a:lnTo>
                      <a:pt x="7" y="16"/>
                    </a:lnTo>
                    <a:lnTo>
                      <a:pt x="8" y="14"/>
                    </a:lnTo>
                    <a:lnTo>
                      <a:pt x="12" y="9"/>
                    </a:lnTo>
                    <a:lnTo>
                      <a:pt x="12" y="8"/>
                    </a:lnTo>
                    <a:lnTo>
                      <a:pt x="12" y="6"/>
                    </a:lnTo>
                    <a:lnTo>
                      <a:pt x="12" y="5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9" name="Google Shape;1689;p15"/>
              <p:cNvSpPr/>
              <p:nvPr/>
            </p:nvSpPr>
            <p:spPr>
              <a:xfrm>
                <a:off x="3888" y="805"/>
                <a:ext cx="1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3" h="8" extrusionOk="0">
                    <a:moveTo>
                      <a:pt x="7" y="8"/>
                    </a:moveTo>
                    <a:lnTo>
                      <a:pt x="8" y="5"/>
                    </a:lnTo>
                    <a:lnTo>
                      <a:pt x="13" y="5"/>
                    </a:lnTo>
                    <a:lnTo>
                      <a:pt x="13" y="3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0" name="Google Shape;1690;p15"/>
              <p:cNvSpPr/>
              <p:nvPr/>
            </p:nvSpPr>
            <p:spPr>
              <a:xfrm>
                <a:off x="3906" y="138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9" h="9" extrusionOk="0">
                    <a:moveTo>
                      <a:pt x="1" y="1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5" y="6"/>
                    </a:lnTo>
                    <a:lnTo>
                      <a:pt x="5" y="8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1" name="Google Shape;1691;p15"/>
              <p:cNvSpPr/>
              <p:nvPr/>
            </p:nvSpPr>
            <p:spPr>
              <a:xfrm>
                <a:off x="3863" y="1401"/>
                <a:ext cx="9" cy="10"/>
              </a:xfrm>
              <a:custGeom>
                <a:avLst/>
                <a:gdLst/>
                <a:ahLst/>
                <a:cxnLst/>
                <a:rect l="l" t="t" r="r" b="b"/>
                <a:pathLst>
                  <a:path w="9" h="10" extrusionOk="0">
                    <a:moveTo>
                      <a:pt x="9" y="0"/>
                    </a:moveTo>
                    <a:lnTo>
                      <a:pt x="6" y="0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8" y="7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2" name="Google Shape;1692;p15"/>
              <p:cNvSpPr/>
              <p:nvPr/>
            </p:nvSpPr>
            <p:spPr>
              <a:xfrm>
                <a:off x="3802" y="1341"/>
                <a:ext cx="10" cy="6"/>
              </a:xfrm>
              <a:custGeom>
                <a:avLst/>
                <a:gdLst/>
                <a:ahLst/>
                <a:cxnLst/>
                <a:rect l="l" t="t" r="r" b="b"/>
                <a:pathLst>
                  <a:path w="10" h="6" extrusionOk="0">
                    <a:moveTo>
                      <a:pt x="7" y="3"/>
                    </a:moveTo>
                    <a:lnTo>
                      <a:pt x="4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4" y="3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10" y="6"/>
                    </a:lnTo>
                    <a:lnTo>
                      <a:pt x="8" y="5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3" name="Google Shape;1693;p15"/>
              <p:cNvSpPr/>
              <p:nvPr/>
            </p:nvSpPr>
            <p:spPr>
              <a:xfrm>
                <a:off x="3911" y="1374"/>
                <a:ext cx="4" cy="7"/>
              </a:xfrm>
              <a:custGeom>
                <a:avLst/>
                <a:gdLst/>
                <a:ahLst/>
                <a:cxnLst/>
                <a:rect l="l" t="t" r="r" b="b"/>
                <a:pathLst>
                  <a:path w="4" h="7" extrusionOk="0">
                    <a:moveTo>
                      <a:pt x="4" y="7"/>
                    </a:moveTo>
                    <a:lnTo>
                      <a:pt x="4" y="7"/>
                    </a:lnTo>
                    <a:lnTo>
                      <a:pt x="4" y="5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4" name="Google Shape;1694;p15"/>
              <p:cNvSpPr/>
              <p:nvPr/>
            </p:nvSpPr>
            <p:spPr>
              <a:xfrm>
                <a:off x="3847" y="1344"/>
                <a:ext cx="9" cy="8"/>
              </a:xfrm>
              <a:custGeom>
                <a:avLst/>
                <a:gdLst/>
                <a:ahLst/>
                <a:cxnLst/>
                <a:rect l="l" t="t" r="r" b="b"/>
                <a:pathLst>
                  <a:path w="9" h="8" extrusionOk="0">
                    <a:moveTo>
                      <a:pt x="3" y="6"/>
                    </a:moveTo>
                    <a:lnTo>
                      <a:pt x="6" y="6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5" name="Google Shape;1695;p15"/>
              <p:cNvSpPr/>
              <p:nvPr/>
            </p:nvSpPr>
            <p:spPr>
              <a:xfrm>
                <a:off x="3055" y="1550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3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6" name="Google Shape;1696;p15"/>
              <p:cNvSpPr/>
              <p:nvPr/>
            </p:nvSpPr>
            <p:spPr>
              <a:xfrm>
                <a:off x="3057" y="1545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1"/>
                    </a:moveTo>
                    <a:lnTo>
                      <a:pt x="3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7" name="Google Shape;1697;p15"/>
              <p:cNvSpPr/>
              <p:nvPr/>
            </p:nvSpPr>
            <p:spPr>
              <a:xfrm>
                <a:off x="3559" y="1097"/>
                <a:ext cx="0" cy="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3" extrusionOk="0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8" name="Google Shape;1698;p15"/>
              <p:cNvSpPr/>
              <p:nvPr/>
            </p:nvSpPr>
            <p:spPr>
              <a:xfrm>
                <a:off x="3047" y="1494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0" y="5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9" name="Google Shape;1699;p15"/>
              <p:cNvSpPr/>
              <p:nvPr/>
            </p:nvSpPr>
            <p:spPr>
              <a:xfrm>
                <a:off x="3917" y="1360"/>
                <a:ext cx="8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5" y="1"/>
                    </a:moveTo>
                    <a:lnTo>
                      <a:pt x="3" y="1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0" name="Google Shape;1700;p15"/>
              <p:cNvSpPr/>
              <p:nvPr/>
            </p:nvSpPr>
            <p:spPr>
              <a:xfrm>
                <a:off x="3053" y="1542"/>
                <a:ext cx="4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3"/>
                    </a:moveTo>
                    <a:lnTo>
                      <a:pt x="4" y="3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1" name="Google Shape;1701;p15"/>
              <p:cNvSpPr/>
              <p:nvPr/>
            </p:nvSpPr>
            <p:spPr>
              <a:xfrm>
                <a:off x="3925" y="1306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2" name="Google Shape;1702;p15"/>
              <p:cNvSpPr/>
              <p:nvPr/>
            </p:nvSpPr>
            <p:spPr>
              <a:xfrm>
                <a:off x="3804" y="1188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0"/>
                    </a:moveTo>
                    <a:lnTo>
                      <a:pt x="0" y="1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3" name="Google Shape;1703;p15"/>
              <p:cNvSpPr/>
              <p:nvPr/>
            </p:nvSpPr>
            <p:spPr>
              <a:xfrm>
                <a:off x="3801" y="1141"/>
                <a:ext cx="11" cy="1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0" extrusionOk="0">
                    <a:moveTo>
                      <a:pt x="6" y="4"/>
                    </a:moveTo>
                    <a:lnTo>
                      <a:pt x="5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3" y="10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1" y="5"/>
                    </a:lnTo>
                    <a:lnTo>
                      <a:pt x="11" y="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4" name="Google Shape;1704;p15"/>
              <p:cNvSpPr/>
              <p:nvPr/>
            </p:nvSpPr>
            <p:spPr>
              <a:xfrm>
                <a:off x="3849" y="1200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3" y="2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3" y="10"/>
                    </a:lnTo>
                    <a:lnTo>
                      <a:pt x="6" y="10"/>
                    </a:lnTo>
                    <a:lnTo>
                      <a:pt x="7" y="12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2" y="5"/>
                    </a:lnTo>
                    <a:lnTo>
                      <a:pt x="9" y="5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5" name="Google Shape;1705;p15"/>
              <p:cNvSpPr/>
              <p:nvPr/>
            </p:nvSpPr>
            <p:spPr>
              <a:xfrm>
                <a:off x="3775" y="1304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6" name="Google Shape;1706;p15"/>
              <p:cNvSpPr/>
              <p:nvPr/>
            </p:nvSpPr>
            <p:spPr>
              <a:xfrm>
                <a:off x="3853" y="1186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2" y="5"/>
                    </a:moveTo>
                    <a:lnTo>
                      <a:pt x="3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7" name="Google Shape;1707;p15"/>
              <p:cNvSpPr/>
              <p:nvPr/>
            </p:nvSpPr>
            <p:spPr>
              <a:xfrm>
                <a:off x="3807" y="1178"/>
                <a:ext cx="3" cy="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3" y="3"/>
                    </a:moveTo>
                    <a:lnTo>
                      <a:pt x="3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8" name="Google Shape;1708;p15"/>
              <p:cNvSpPr/>
              <p:nvPr/>
            </p:nvSpPr>
            <p:spPr>
              <a:xfrm>
                <a:off x="3833" y="1140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9" name="Google Shape;1709;p15"/>
              <p:cNvSpPr/>
              <p:nvPr/>
            </p:nvSpPr>
            <p:spPr>
              <a:xfrm>
                <a:off x="3815" y="1191"/>
                <a:ext cx="30" cy="30"/>
              </a:xfrm>
              <a:custGeom>
                <a:avLst/>
                <a:gdLst/>
                <a:ahLst/>
                <a:cxnLst/>
                <a:rect l="l" t="t" r="r" b="b"/>
                <a:pathLst>
                  <a:path w="30" h="30" extrusionOk="0">
                    <a:moveTo>
                      <a:pt x="16" y="1"/>
                    </a:moveTo>
                    <a:lnTo>
                      <a:pt x="13" y="3"/>
                    </a:lnTo>
                    <a:lnTo>
                      <a:pt x="8" y="9"/>
                    </a:lnTo>
                    <a:lnTo>
                      <a:pt x="6" y="11"/>
                    </a:lnTo>
                    <a:lnTo>
                      <a:pt x="5" y="14"/>
                    </a:lnTo>
                    <a:lnTo>
                      <a:pt x="2" y="17"/>
                    </a:lnTo>
                    <a:lnTo>
                      <a:pt x="2" y="21"/>
                    </a:lnTo>
                    <a:lnTo>
                      <a:pt x="2" y="24"/>
                    </a:lnTo>
                    <a:lnTo>
                      <a:pt x="2" y="25"/>
                    </a:lnTo>
                    <a:lnTo>
                      <a:pt x="0" y="29"/>
                    </a:lnTo>
                    <a:lnTo>
                      <a:pt x="2" y="29"/>
                    </a:lnTo>
                    <a:lnTo>
                      <a:pt x="3" y="29"/>
                    </a:lnTo>
                    <a:lnTo>
                      <a:pt x="5" y="30"/>
                    </a:lnTo>
                    <a:lnTo>
                      <a:pt x="10" y="29"/>
                    </a:lnTo>
                    <a:lnTo>
                      <a:pt x="11" y="30"/>
                    </a:lnTo>
                    <a:lnTo>
                      <a:pt x="14" y="29"/>
                    </a:lnTo>
                    <a:lnTo>
                      <a:pt x="16" y="29"/>
                    </a:lnTo>
                    <a:lnTo>
                      <a:pt x="16" y="27"/>
                    </a:lnTo>
                    <a:lnTo>
                      <a:pt x="21" y="25"/>
                    </a:lnTo>
                    <a:lnTo>
                      <a:pt x="22" y="25"/>
                    </a:lnTo>
                    <a:lnTo>
                      <a:pt x="24" y="24"/>
                    </a:lnTo>
                    <a:lnTo>
                      <a:pt x="27" y="17"/>
                    </a:lnTo>
                    <a:lnTo>
                      <a:pt x="27" y="14"/>
                    </a:lnTo>
                    <a:lnTo>
                      <a:pt x="29" y="13"/>
                    </a:lnTo>
                    <a:lnTo>
                      <a:pt x="30" y="9"/>
                    </a:lnTo>
                    <a:lnTo>
                      <a:pt x="30" y="8"/>
                    </a:lnTo>
                    <a:lnTo>
                      <a:pt x="30" y="5"/>
                    </a:lnTo>
                    <a:lnTo>
                      <a:pt x="29" y="3"/>
                    </a:lnTo>
                    <a:lnTo>
                      <a:pt x="27" y="3"/>
                    </a:lnTo>
                    <a:lnTo>
                      <a:pt x="26" y="1"/>
                    </a:lnTo>
                    <a:lnTo>
                      <a:pt x="22" y="0"/>
                    </a:lnTo>
                    <a:lnTo>
                      <a:pt x="19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0" name="Google Shape;1710;p15"/>
              <p:cNvSpPr/>
              <p:nvPr/>
            </p:nvSpPr>
            <p:spPr>
              <a:xfrm>
                <a:off x="3833" y="1162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3" y="8"/>
                    </a:moveTo>
                    <a:lnTo>
                      <a:pt x="4" y="6"/>
                    </a:lnTo>
                    <a:lnTo>
                      <a:pt x="6" y="6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1" name="Google Shape;1711;p15"/>
              <p:cNvSpPr/>
              <p:nvPr/>
            </p:nvSpPr>
            <p:spPr>
              <a:xfrm>
                <a:off x="3806" y="1159"/>
                <a:ext cx="17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7" h="14" extrusionOk="0">
                    <a:moveTo>
                      <a:pt x="14" y="3"/>
                    </a:moveTo>
                    <a:lnTo>
                      <a:pt x="12" y="3"/>
                    </a:lnTo>
                    <a:lnTo>
                      <a:pt x="9" y="5"/>
                    </a:lnTo>
                    <a:lnTo>
                      <a:pt x="7" y="6"/>
                    </a:lnTo>
                    <a:lnTo>
                      <a:pt x="4" y="6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1" y="13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11" y="9"/>
                    </a:lnTo>
                    <a:lnTo>
                      <a:pt x="11" y="8"/>
                    </a:lnTo>
                    <a:lnTo>
                      <a:pt x="12" y="8"/>
                    </a:lnTo>
                    <a:lnTo>
                      <a:pt x="15" y="5"/>
                    </a:lnTo>
                    <a:lnTo>
                      <a:pt x="17" y="3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4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2" name="Google Shape;1712;p15"/>
              <p:cNvSpPr/>
              <p:nvPr/>
            </p:nvSpPr>
            <p:spPr>
              <a:xfrm>
                <a:off x="3821" y="1149"/>
                <a:ext cx="8" cy="7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0"/>
                    </a:moveTo>
                    <a:lnTo>
                      <a:pt x="5" y="2"/>
                    </a:lnTo>
                    <a:lnTo>
                      <a:pt x="4" y="2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3" name="Google Shape;1713;p15"/>
              <p:cNvSpPr/>
              <p:nvPr/>
            </p:nvSpPr>
            <p:spPr>
              <a:xfrm>
                <a:off x="4100" y="642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4" name="Google Shape;1714;p15"/>
              <p:cNvSpPr/>
              <p:nvPr/>
            </p:nvSpPr>
            <p:spPr>
              <a:xfrm>
                <a:off x="3979" y="1621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0" y="2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5" name="Google Shape;1715;p15"/>
              <p:cNvSpPr/>
              <p:nvPr/>
            </p:nvSpPr>
            <p:spPr>
              <a:xfrm>
                <a:off x="3957" y="1690"/>
                <a:ext cx="3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 extrusionOk="0">
                    <a:moveTo>
                      <a:pt x="1" y="10"/>
                    </a:moveTo>
                    <a:lnTo>
                      <a:pt x="1" y="10"/>
                    </a:lnTo>
                    <a:lnTo>
                      <a:pt x="3" y="8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6" name="Google Shape;1716;p15"/>
              <p:cNvSpPr/>
              <p:nvPr/>
            </p:nvSpPr>
            <p:spPr>
              <a:xfrm>
                <a:off x="3928" y="1315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2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7" name="Google Shape;1717;p15"/>
              <p:cNvSpPr/>
              <p:nvPr/>
            </p:nvSpPr>
            <p:spPr>
              <a:xfrm>
                <a:off x="3960" y="1700"/>
                <a:ext cx="2" cy="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8" name="Google Shape;1718;p15"/>
              <p:cNvSpPr/>
              <p:nvPr/>
            </p:nvSpPr>
            <p:spPr>
              <a:xfrm>
                <a:off x="3192" y="1004"/>
                <a:ext cx="2" cy="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9" name="Google Shape;1719;p15"/>
              <p:cNvSpPr/>
              <p:nvPr/>
            </p:nvSpPr>
            <p:spPr>
              <a:xfrm>
                <a:off x="3931" y="1333"/>
                <a:ext cx="2" cy="9"/>
              </a:xfrm>
              <a:custGeom>
                <a:avLst/>
                <a:gdLst/>
                <a:ahLst/>
                <a:cxnLst/>
                <a:rect l="l" t="t" r="r" b="b"/>
                <a:pathLst>
                  <a:path w="2" h="9" extrusionOk="0">
                    <a:moveTo>
                      <a:pt x="2" y="1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0" name="Google Shape;1720;p15"/>
              <p:cNvSpPr/>
              <p:nvPr/>
            </p:nvSpPr>
            <p:spPr>
              <a:xfrm>
                <a:off x="3812" y="639"/>
                <a:ext cx="376" cy="29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95" extrusionOk="0">
                    <a:moveTo>
                      <a:pt x="105" y="43"/>
                    </a:moveTo>
                    <a:lnTo>
                      <a:pt x="103" y="46"/>
                    </a:lnTo>
                    <a:lnTo>
                      <a:pt x="105" y="48"/>
                    </a:lnTo>
                    <a:lnTo>
                      <a:pt x="108" y="48"/>
                    </a:lnTo>
                    <a:lnTo>
                      <a:pt x="108" y="46"/>
                    </a:lnTo>
                    <a:lnTo>
                      <a:pt x="108" y="43"/>
                    </a:lnTo>
                    <a:lnTo>
                      <a:pt x="111" y="43"/>
                    </a:lnTo>
                    <a:lnTo>
                      <a:pt x="113" y="41"/>
                    </a:lnTo>
                    <a:lnTo>
                      <a:pt x="115" y="41"/>
                    </a:lnTo>
                    <a:lnTo>
                      <a:pt x="116" y="45"/>
                    </a:lnTo>
                    <a:lnTo>
                      <a:pt x="118" y="43"/>
                    </a:lnTo>
                    <a:lnTo>
                      <a:pt x="118" y="40"/>
                    </a:lnTo>
                    <a:lnTo>
                      <a:pt x="119" y="40"/>
                    </a:lnTo>
                    <a:lnTo>
                      <a:pt x="118" y="43"/>
                    </a:lnTo>
                    <a:lnTo>
                      <a:pt x="119" y="45"/>
                    </a:lnTo>
                    <a:lnTo>
                      <a:pt x="123" y="45"/>
                    </a:lnTo>
                    <a:lnTo>
                      <a:pt x="121" y="46"/>
                    </a:lnTo>
                    <a:lnTo>
                      <a:pt x="116" y="46"/>
                    </a:lnTo>
                    <a:lnTo>
                      <a:pt x="111" y="49"/>
                    </a:lnTo>
                    <a:lnTo>
                      <a:pt x="108" y="51"/>
                    </a:lnTo>
                    <a:lnTo>
                      <a:pt x="110" y="54"/>
                    </a:lnTo>
                    <a:lnTo>
                      <a:pt x="110" y="56"/>
                    </a:lnTo>
                    <a:lnTo>
                      <a:pt x="111" y="56"/>
                    </a:lnTo>
                    <a:lnTo>
                      <a:pt x="113" y="54"/>
                    </a:lnTo>
                    <a:lnTo>
                      <a:pt x="116" y="54"/>
                    </a:lnTo>
                    <a:lnTo>
                      <a:pt x="119" y="53"/>
                    </a:lnTo>
                    <a:lnTo>
                      <a:pt x="124" y="53"/>
                    </a:lnTo>
                    <a:lnTo>
                      <a:pt x="131" y="51"/>
                    </a:lnTo>
                    <a:lnTo>
                      <a:pt x="132" y="53"/>
                    </a:lnTo>
                    <a:lnTo>
                      <a:pt x="132" y="54"/>
                    </a:lnTo>
                    <a:lnTo>
                      <a:pt x="129" y="54"/>
                    </a:lnTo>
                    <a:lnTo>
                      <a:pt x="127" y="54"/>
                    </a:lnTo>
                    <a:lnTo>
                      <a:pt x="126" y="54"/>
                    </a:lnTo>
                    <a:lnTo>
                      <a:pt x="123" y="56"/>
                    </a:lnTo>
                    <a:lnTo>
                      <a:pt x="118" y="56"/>
                    </a:lnTo>
                    <a:lnTo>
                      <a:pt x="115" y="59"/>
                    </a:lnTo>
                    <a:lnTo>
                      <a:pt x="111" y="59"/>
                    </a:lnTo>
                    <a:lnTo>
                      <a:pt x="110" y="59"/>
                    </a:lnTo>
                    <a:lnTo>
                      <a:pt x="111" y="62"/>
                    </a:lnTo>
                    <a:lnTo>
                      <a:pt x="115" y="62"/>
                    </a:lnTo>
                    <a:lnTo>
                      <a:pt x="116" y="64"/>
                    </a:lnTo>
                    <a:lnTo>
                      <a:pt x="115" y="65"/>
                    </a:lnTo>
                    <a:lnTo>
                      <a:pt x="111" y="65"/>
                    </a:lnTo>
                    <a:lnTo>
                      <a:pt x="108" y="62"/>
                    </a:lnTo>
                    <a:lnTo>
                      <a:pt x="108" y="62"/>
                    </a:lnTo>
                    <a:lnTo>
                      <a:pt x="105" y="64"/>
                    </a:lnTo>
                    <a:lnTo>
                      <a:pt x="105" y="67"/>
                    </a:lnTo>
                    <a:lnTo>
                      <a:pt x="103" y="69"/>
                    </a:lnTo>
                    <a:lnTo>
                      <a:pt x="105" y="70"/>
                    </a:lnTo>
                    <a:lnTo>
                      <a:pt x="108" y="72"/>
                    </a:lnTo>
                    <a:lnTo>
                      <a:pt x="111" y="72"/>
                    </a:lnTo>
                    <a:lnTo>
                      <a:pt x="116" y="73"/>
                    </a:lnTo>
                    <a:lnTo>
                      <a:pt x="119" y="73"/>
                    </a:lnTo>
                    <a:lnTo>
                      <a:pt x="119" y="73"/>
                    </a:lnTo>
                    <a:lnTo>
                      <a:pt x="123" y="75"/>
                    </a:lnTo>
                    <a:lnTo>
                      <a:pt x="126" y="77"/>
                    </a:lnTo>
                    <a:lnTo>
                      <a:pt x="127" y="77"/>
                    </a:lnTo>
                    <a:lnTo>
                      <a:pt x="129" y="77"/>
                    </a:lnTo>
                    <a:lnTo>
                      <a:pt x="132" y="77"/>
                    </a:lnTo>
                    <a:lnTo>
                      <a:pt x="135" y="77"/>
                    </a:lnTo>
                    <a:lnTo>
                      <a:pt x="138" y="73"/>
                    </a:lnTo>
                    <a:lnTo>
                      <a:pt x="145" y="75"/>
                    </a:lnTo>
                    <a:lnTo>
                      <a:pt x="148" y="73"/>
                    </a:lnTo>
                    <a:lnTo>
                      <a:pt x="150" y="72"/>
                    </a:lnTo>
                    <a:lnTo>
                      <a:pt x="151" y="72"/>
                    </a:lnTo>
                    <a:lnTo>
                      <a:pt x="153" y="72"/>
                    </a:lnTo>
                    <a:lnTo>
                      <a:pt x="153" y="73"/>
                    </a:lnTo>
                    <a:lnTo>
                      <a:pt x="153" y="75"/>
                    </a:lnTo>
                    <a:lnTo>
                      <a:pt x="148" y="75"/>
                    </a:lnTo>
                    <a:lnTo>
                      <a:pt x="142" y="77"/>
                    </a:lnTo>
                    <a:lnTo>
                      <a:pt x="140" y="78"/>
                    </a:lnTo>
                    <a:lnTo>
                      <a:pt x="137" y="78"/>
                    </a:lnTo>
                    <a:lnTo>
                      <a:pt x="137" y="80"/>
                    </a:lnTo>
                    <a:lnTo>
                      <a:pt x="134" y="78"/>
                    </a:lnTo>
                    <a:lnTo>
                      <a:pt x="131" y="80"/>
                    </a:lnTo>
                    <a:lnTo>
                      <a:pt x="127" y="80"/>
                    </a:lnTo>
                    <a:lnTo>
                      <a:pt x="126" y="80"/>
                    </a:lnTo>
                    <a:lnTo>
                      <a:pt x="124" y="80"/>
                    </a:lnTo>
                    <a:lnTo>
                      <a:pt x="119" y="77"/>
                    </a:lnTo>
                    <a:lnTo>
                      <a:pt x="111" y="77"/>
                    </a:lnTo>
                    <a:lnTo>
                      <a:pt x="110" y="75"/>
                    </a:lnTo>
                    <a:lnTo>
                      <a:pt x="107" y="75"/>
                    </a:lnTo>
                    <a:lnTo>
                      <a:pt x="103" y="75"/>
                    </a:lnTo>
                    <a:lnTo>
                      <a:pt x="102" y="77"/>
                    </a:lnTo>
                    <a:lnTo>
                      <a:pt x="103" y="80"/>
                    </a:lnTo>
                    <a:lnTo>
                      <a:pt x="105" y="81"/>
                    </a:lnTo>
                    <a:lnTo>
                      <a:pt x="105" y="86"/>
                    </a:lnTo>
                    <a:lnTo>
                      <a:pt x="105" y="89"/>
                    </a:lnTo>
                    <a:lnTo>
                      <a:pt x="107" y="91"/>
                    </a:lnTo>
                    <a:lnTo>
                      <a:pt x="108" y="91"/>
                    </a:lnTo>
                    <a:lnTo>
                      <a:pt x="113" y="96"/>
                    </a:lnTo>
                    <a:lnTo>
                      <a:pt x="115" y="97"/>
                    </a:lnTo>
                    <a:lnTo>
                      <a:pt x="116" y="97"/>
                    </a:lnTo>
                    <a:lnTo>
                      <a:pt x="119" y="93"/>
                    </a:lnTo>
                    <a:lnTo>
                      <a:pt x="124" y="89"/>
                    </a:lnTo>
                    <a:lnTo>
                      <a:pt x="129" y="86"/>
                    </a:lnTo>
                    <a:lnTo>
                      <a:pt x="132" y="83"/>
                    </a:lnTo>
                    <a:lnTo>
                      <a:pt x="134" y="81"/>
                    </a:lnTo>
                    <a:lnTo>
                      <a:pt x="135" y="81"/>
                    </a:lnTo>
                    <a:lnTo>
                      <a:pt x="142" y="83"/>
                    </a:lnTo>
                    <a:lnTo>
                      <a:pt x="146" y="83"/>
                    </a:lnTo>
                    <a:lnTo>
                      <a:pt x="150" y="83"/>
                    </a:lnTo>
                    <a:lnTo>
                      <a:pt x="154" y="85"/>
                    </a:lnTo>
                    <a:lnTo>
                      <a:pt x="159" y="86"/>
                    </a:lnTo>
                    <a:lnTo>
                      <a:pt x="166" y="86"/>
                    </a:lnTo>
                    <a:lnTo>
                      <a:pt x="167" y="88"/>
                    </a:lnTo>
                    <a:lnTo>
                      <a:pt x="167" y="88"/>
                    </a:lnTo>
                    <a:lnTo>
                      <a:pt x="162" y="88"/>
                    </a:lnTo>
                    <a:lnTo>
                      <a:pt x="159" y="88"/>
                    </a:lnTo>
                    <a:lnTo>
                      <a:pt x="154" y="88"/>
                    </a:lnTo>
                    <a:lnTo>
                      <a:pt x="150" y="85"/>
                    </a:lnTo>
                    <a:lnTo>
                      <a:pt x="146" y="85"/>
                    </a:lnTo>
                    <a:lnTo>
                      <a:pt x="145" y="85"/>
                    </a:lnTo>
                    <a:lnTo>
                      <a:pt x="140" y="85"/>
                    </a:lnTo>
                    <a:lnTo>
                      <a:pt x="137" y="85"/>
                    </a:lnTo>
                    <a:lnTo>
                      <a:pt x="135" y="86"/>
                    </a:lnTo>
                    <a:lnTo>
                      <a:pt x="131" y="88"/>
                    </a:lnTo>
                    <a:lnTo>
                      <a:pt x="129" y="91"/>
                    </a:lnTo>
                    <a:lnTo>
                      <a:pt x="124" y="94"/>
                    </a:lnTo>
                    <a:lnTo>
                      <a:pt x="123" y="97"/>
                    </a:lnTo>
                    <a:lnTo>
                      <a:pt x="119" y="99"/>
                    </a:lnTo>
                    <a:lnTo>
                      <a:pt x="119" y="100"/>
                    </a:lnTo>
                    <a:lnTo>
                      <a:pt x="123" y="102"/>
                    </a:lnTo>
                    <a:lnTo>
                      <a:pt x="126" y="104"/>
                    </a:lnTo>
                    <a:lnTo>
                      <a:pt x="126" y="105"/>
                    </a:lnTo>
                    <a:lnTo>
                      <a:pt x="129" y="107"/>
                    </a:lnTo>
                    <a:lnTo>
                      <a:pt x="134" y="107"/>
                    </a:lnTo>
                    <a:lnTo>
                      <a:pt x="140" y="110"/>
                    </a:lnTo>
                    <a:lnTo>
                      <a:pt x="145" y="110"/>
                    </a:lnTo>
                    <a:lnTo>
                      <a:pt x="148" y="105"/>
                    </a:lnTo>
                    <a:lnTo>
                      <a:pt x="148" y="100"/>
                    </a:lnTo>
                    <a:lnTo>
                      <a:pt x="153" y="100"/>
                    </a:lnTo>
                    <a:lnTo>
                      <a:pt x="156" y="100"/>
                    </a:lnTo>
                    <a:lnTo>
                      <a:pt x="153" y="102"/>
                    </a:lnTo>
                    <a:lnTo>
                      <a:pt x="153" y="104"/>
                    </a:lnTo>
                    <a:lnTo>
                      <a:pt x="154" y="105"/>
                    </a:lnTo>
                    <a:lnTo>
                      <a:pt x="159" y="104"/>
                    </a:lnTo>
                    <a:lnTo>
                      <a:pt x="162" y="104"/>
                    </a:lnTo>
                    <a:lnTo>
                      <a:pt x="166" y="102"/>
                    </a:lnTo>
                    <a:lnTo>
                      <a:pt x="167" y="104"/>
                    </a:lnTo>
                    <a:lnTo>
                      <a:pt x="164" y="105"/>
                    </a:lnTo>
                    <a:lnTo>
                      <a:pt x="159" y="105"/>
                    </a:lnTo>
                    <a:lnTo>
                      <a:pt x="158" y="107"/>
                    </a:lnTo>
                    <a:lnTo>
                      <a:pt x="154" y="107"/>
                    </a:lnTo>
                    <a:lnTo>
                      <a:pt x="150" y="110"/>
                    </a:lnTo>
                    <a:lnTo>
                      <a:pt x="150" y="113"/>
                    </a:lnTo>
                    <a:lnTo>
                      <a:pt x="153" y="113"/>
                    </a:lnTo>
                    <a:lnTo>
                      <a:pt x="156" y="113"/>
                    </a:lnTo>
                    <a:lnTo>
                      <a:pt x="161" y="116"/>
                    </a:lnTo>
                    <a:lnTo>
                      <a:pt x="169" y="116"/>
                    </a:lnTo>
                    <a:lnTo>
                      <a:pt x="170" y="116"/>
                    </a:lnTo>
                    <a:lnTo>
                      <a:pt x="174" y="116"/>
                    </a:lnTo>
                    <a:lnTo>
                      <a:pt x="185" y="112"/>
                    </a:lnTo>
                    <a:lnTo>
                      <a:pt x="186" y="112"/>
                    </a:lnTo>
                    <a:lnTo>
                      <a:pt x="193" y="107"/>
                    </a:lnTo>
                    <a:lnTo>
                      <a:pt x="191" y="107"/>
                    </a:lnTo>
                    <a:lnTo>
                      <a:pt x="189" y="107"/>
                    </a:lnTo>
                    <a:lnTo>
                      <a:pt x="194" y="102"/>
                    </a:lnTo>
                    <a:lnTo>
                      <a:pt x="196" y="102"/>
                    </a:lnTo>
                    <a:lnTo>
                      <a:pt x="197" y="99"/>
                    </a:lnTo>
                    <a:lnTo>
                      <a:pt x="199" y="99"/>
                    </a:lnTo>
                    <a:lnTo>
                      <a:pt x="201" y="102"/>
                    </a:lnTo>
                    <a:lnTo>
                      <a:pt x="201" y="102"/>
                    </a:lnTo>
                    <a:lnTo>
                      <a:pt x="202" y="99"/>
                    </a:lnTo>
                    <a:lnTo>
                      <a:pt x="209" y="94"/>
                    </a:lnTo>
                    <a:lnTo>
                      <a:pt x="215" y="93"/>
                    </a:lnTo>
                    <a:lnTo>
                      <a:pt x="223" y="89"/>
                    </a:lnTo>
                    <a:lnTo>
                      <a:pt x="223" y="91"/>
                    </a:lnTo>
                    <a:lnTo>
                      <a:pt x="215" y="94"/>
                    </a:lnTo>
                    <a:lnTo>
                      <a:pt x="212" y="94"/>
                    </a:lnTo>
                    <a:lnTo>
                      <a:pt x="204" y="99"/>
                    </a:lnTo>
                    <a:lnTo>
                      <a:pt x="202" y="104"/>
                    </a:lnTo>
                    <a:lnTo>
                      <a:pt x="199" y="105"/>
                    </a:lnTo>
                    <a:lnTo>
                      <a:pt x="196" y="105"/>
                    </a:lnTo>
                    <a:lnTo>
                      <a:pt x="194" y="110"/>
                    </a:lnTo>
                    <a:lnTo>
                      <a:pt x="193" y="112"/>
                    </a:lnTo>
                    <a:lnTo>
                      <a:pt x="193" y="112"/>
                    </a:lnTo>
                    <a:lnTo>
                      <a:pt x="201" y="112"/>
                    </a:lnTo>
                    <a:lnTo>
                      <a:pt x="202" y="113"/>
                    </a:lnTo>
                    <a:lnTo>
                      <a:pt x="205" y="113"/>
                    </a:lnTo>
                    <a:lnTo>
                      <a:pt x="209" y="115"/>
                    </a:lnTo>
                    <a:lnTo>
                      <a:pt x="209" y="116"/>
                    </a:lnTo>
                    <a:lnTo>
                      <a:pt x="212" y="116"/>
                    </a:lnTo>
                    <a:lnTo>
                      <a:pt x="212" y="116"/>
                    </a:lnTo>
                    <a:lnTo>
                      <a:pt x="215" y="118"/>
                    </a:lnTo>
                    <a:lnTo>
                      <a:pt x="210" y="120"/>
                    </a:lnTo>
                    <a:lnTo>
                      <a:pt x="209" y="121"/>
                    </a:lnTo>
                    <a:lnTo>
                      <a:pt x="205" y="118"/>
                    </a:lnTo>
                    <a:lnTo>
                      <a:pt x="201" y="116"/>
                    </a:lnTo>
                    <a:lnTo>
                      <a:pt x="194" y="116"/>
                    </a:lnTo>
                    <a:lnTo>
                      <a:pt x="185" y="118"/>
                    </a:lnTo>
                    <a:lnTo>
                      <a:pt x="180" y="120"/>
                    </a:lnTo>
                    <a:lnTo>
                      <a:pt x="178" y="120"/>
                    </a:lnTo>
                    <a:lnTo>
                      <a:pt x="177" y="120"/>
                    </a:lnTo>
                    <a:lnTo>
                      <a:pt x="178" y="121"/>
                    </a:lnTo>
                    <a:lnTo>
                      <a:pt x="183" y="123"/>
                    </a:lnTo>
                    <a:lnTo>
                      <a:pt x="186" y="123"/>
                    </a:lnTo>
                    <a:lnTo>
                      <a:pt x="189" y="124"/>
                    </a:lnTo>
                    <a:lnTo>
                      <a:pt x="189" y="126"/>
                    </a:lnTo>
                    <a:lnTo>
                      <a:pt x="186" y="126"/>
                    </a:lnTo>
                    <a:lnTo>
                      <a:pt x="183" y="124"/>
                    </a:lnTo>
                    <a:lnTo>
                      <a:pt x="178" y="124"/>
                    </a:lnTo>
                    <a:lnTo>
                      <a:pt x="175" y="123"/>
                    </a:lnTo>
                    <a:lnTo>
                      <a:pt x="174" y="121"/>
                    </a:lnTo>
                    <a:lnTo>
                      <a:pt x="169" y="124"/>
                    </a:lnTo>
                    <a:lnTo>
                      <a:pt x="164" y="124"/>
                    </a:lnTo>
                    <a:lnTo>
                      <a:pt x="159" y="123"/>
                    </a:lnTo>
                    <a:lnTo>
                      <a:pt x="154" y="121"/>
                    </a:lnTo>
                    <a:lnTo>
                      <a:pt x="151" y="121"/>
                    </a:lnTo>
                    <a:lnTo>
                      <a:pt x="150" y="120"/>
                    </a:lnTo>
                    <a:lnTo>
                      <a:pt x="143" y="120"/>
                    </a:lnTo>
                    <a:lnTo>
                      <a:pt x="143" y="123"/>
                    </a:lnTo>
                    <a:lnTo>
                      <a:pt x="143" y="126"/>
                    </a:lnTo>
                    <a:lnTo>
                      <a:pt x="145" y="136"/>
                    </a:lnTo>
                    <a:lnTo>
                      <a:pt x="145" y="137"/>
                    </a:lnTo>
                    <a:lnTo>
                      <a:pt x="142" y="140"/>
                    </a:lnTo>
                    <a:lnTo>
                      <a:pt x="142" y="142"/>
                    </a:lnTo>
                    <a:lnTo>
                      <a:pt x="143" y="144"/>
                    </a:lnTo>
                    <a:lnTo>
                      <a:pt x="146" y="147"/>
                    </a:lnTo>
                    <a:lnTo>
                      <a:pt x="150" y="147"/>
                    </a:lnTo>
                    <a:lnTo>
                      <a:pt x="151" y="148"/>
                    </a:lnTo>
                    <a:lnTo>
                      <a:pt x="148" y="148"/>
                    </a:lnTo>
                    <a:lnTo>
                      <a:pt x="146" y="148"/>
                    </a:lnTo>
                    <a:lnTo>
                      <a:pt x="146" y="150"/>
                    </a:lnTo>
                    <a:lnTo>
                      <a:pt x="145" y="148"/>
                    </a:lnTo>
                    <a:lnTo>
                      <a:pt x="143" y="145"/>
                    </a:lnTo>
                    <a:lnTo>
                      <a:pt x="142" y="145"/>
                    </a:lnTo>
                    <a:lnTo>
                      <a:pt x="140" y="147"/>
                    </a:lnTo>
                    <a:lnTo>
                      <a:pt x="138" y="145"/>
                    </a:lnTo>
                    <a:lnTo>
                      <a:pt x="138" y="140"/>
                    </a:lnTo>
                    <a:lnTo>
                      <a:pt x="138" y="136"/>
                    </a:lnTo>
                    <a:lnTo>
                      <a:pt x="137" y="128"/>
                    </a:lnTo>
                    <a:lnTo>
                      <a:pt x="134" y="124"/>
                    </a:lnTo>
                    <a:lnTo>
                      <a:pt x="134" y="121"/>
                    </a:lnTo>
                    <a:lnTo>
                      <a:pt x="127" y="118"/>
                    </a:lnTo>
                    <a:lnTo>
                      <a:pt x="126" y="118"/>
                    </a:lnTo>
                    <a:lnTo>
                      <a:pt x="123" y="115"/>
                    </a:lnTo>
                    <a:lnTo>
                      <a:pt x="121" y="112"/>
                    </a:lnTo>
                    <a:lnTo>
                      <a:pt x="118" y="112"/>
                    </a:lnTo>
                    <a:lnTo>
                      <a:pt x="115" y="112"/>
                    </a:lnTo>
                    <a:lnTo>
                      <a:pt x="105" y="121"/>
                    </a:lnTo>
                    <a:lnTo>
                      <a:pt x="105" y="124"/>
                    </a:lnTo>
                    <a:lnTo>
                      <a:pt x="105" y="128"/>
                    </a:lnTo>
                    <a:lnTo>
                      <a:pt x="107" y="129"/>
                    </a:lnTo>
                    <a:lnTo>
                      <a:pt x="110" y="129"/>
                    </a:lnTo>
                    <a:lnTo>
                      <a:pt x="111" y="132"/>
                    </a:lnTo>
                    <a:lnTo>
                      <a:pt x="111" y="136"/>
                    </a:lnTo>
                    <a:lnTo>
                      <a:pt x="110" y="136"/>
                    </a:lnTo>
                    <a:lnTo>
                      <a:pt x="108" y="132"/>
                    </a:lnTo>
                    <a:lnTo>
                      <a:pt x="107" y="132"/>
                    </a:lnTo>
                    <a:lnTo>
                      <a:pt x="105" y="131"/>
                    </a:lnTo>
                    <a:lnTo>
                      <a:pt x="103" y="131"/>
                    </a:lnTo>
                    <a:lnTo>
                      <a:pt x="102" y="132"/>
                    </a:lnTo>
                    <a:lnTo>
                      <a:pt x="100" y="134"/>
                    </a:lnTo>
                    <a:lnTo>
                      <a:pt x="102" y="137"/>
                    </a:lnTo>
                    <a:lnTo>
                      <a:pt x="103" y="137"/>
                    </a:lnTo>
                    <a:lnTo>
                      <a:pt x="105" y="142"/>
                    </a:lnTo>
                    <a:lnTo>
                      <a:pt x="105" y="150"/>
                    </a:lnTo>
                    <a:lnTo>
                      <a:pt x="103" y="153"/>
                    </a:lnTo>
                    <a:lnTo>
                      <a:pt x="103" y="158"/>
                    </a:lnTo>
                    <a:lnTo>
                      <a:pt x="102" y="161"/>
                    </a:lnTo>
                    <a:lnTo>
                      <a:pt x="102" y="164"/>
                    </a:lnTo>
                    <a:lnTo>
                      <a:pt x="103" y="166"/>
                    </a:lnTo>
                    <a:lnTo>
                      <a:pt x="105" y="164"/>
                    </a:lnTo>
                    <a:lnTo>
                      <a:pt x="103" y="169"/>
                    </a:lnTo>
                    <a:lnTo>
                      <a:pt x="102" y="172"/>
                    </a:lnTo>
                    <a:lnTo>
                      <a:pt x="100" y="171"/>
                    </a:lnTo>
                    <a:lnTo>
                      <a:pt x="100" y="167"/>
                    </a:lnTo>
                    <a:lnTo>
                      <a:pt x="97" y="166"/>
                    </a:lnTo>
                    <a:lnTo>
                      <a:pt x="95" y="167"/>
                    </a:lnTo>
                    <a:lnTo>
                      <a:pt x="95" y="172"/>
                    </a:lnTo>
                    <a:lnTo>
                      <a:pt x="99" y="179"/>
                    </a:lnTo>
                    <a:lnTo>
                      <a:pt x="103" y="177"/>
                    </a:lnTo>
                    <a:lnTo>
                      <a:pt x="105" y="179"/>
                    </a:lnTo>
                    <a:lnTo>
                      <a:pt x="107" y="182"/>
                    </a:lnTo>
                    <a:lnTo>
                      <a:pt x="111" y="182"/>
                    </a:lnTo>
                    <a:lnTo>
                      <a:pt x="116" y="183"/>
                    </a:lnTo>
                    <a:lnTo>
                      <a:pt x="118" y="182"/>
                    </a:lnTo>
                    <a:lnTo>
                      <a:pt x="121" y="179"/>
                    </a:lnTo>
                    <a:lnTo>
                      <a:pt x="123" y="177"/>
                    </a:lnTo>
                    <a:lnTo>
                      <a:pt x="124" y="177"/>
                    </a:lnTo>
                    <a:lnTo>
                      <a:pt x="124" y="179"/>
                    </a:lnTo>
                    <a:lnTo>
                      <a:pt x="123" y="180"/>
                    </a:lnTo>
                    <a:lnTo>
                      <a:pt x="123" y="185"/>
                    </a:lnTo>
                    <a:lnTo>
                      <a:pt x="121" y="185"/>
                    </a:lnTo>
                    <a:lnTo>
                      <a:pt x="118" y="183"/>
                    </a:lnTo>
                    <a:lnTo>
                      <a:pt x="113" y="183"/>
                    </a:lnTo>
                    <a:lnTo>
                      <a:pt x="110" y="185"/>
                    </a:lnTo>
                    <a:lnTo>
                      <a:pt x="110" y="187"/>
                    </a:lnTo>
                    <a:lnTo>
                      <a:pt x="111" y="188"/>
                    </a:lnTo>
                    <a:lnTo>
                      <a:pt x="115" y="188"/>
                    </a:lnTo>
                    <a:lnTo>
                      <a:pt x="115" y="190"/>
                    </a:lnTo>
                    <a:lnTo>
                      <a:pt x="113" y="190"/>
                    </a:lnTo>
                    <a:lnTo>
                      <a:pt x="113" y="195"/>
                    </a:lnTo>
                    <a:lnTo>
                      <a:pt x="108" y="188"/>
                    </a:lnTo>
                    <a:lnTo>
                      <a:pt x="107" y="188"/>
                    </a:lnTo>
                    <a:lnTo>
                      <a:pt x="105" y="187"/>
                    </a:lnTo>
                    <a:lnTo>
                      <a:pt x="105" y="183"/>
                    </a:lnTo>
                    <a:lnTo>
                      <a:pt x="99" y="180"/>
                    </a:lnTo>
                    <a:lnTo>
                      <a:pt x="97" y="180"/>
                    </a:lnTo>
                    <a:lnTo>
                      <a:pt x="92" y="175"/>
                    </a:lnTo>
                    <a:lnTo>
                      <a:pt x="92" y="175"/>
                    </a:lnTo>
                    <a:lnTo>
                      <a:pt x="91" y="175"/>
                    </a:lnTo>
                    <a:lnTo>
                      <a:pt x="88" y="177"/>
                    </a:lnTo>
                    <a:lnTo>
                      <a:pt x="86" y="177"/>
                    </a:lnTo>
                    <a:lnTo>
                      <a:pt x="83" y="179"/>
                    </a:lnTo>
                    <a:lnTo>
                      <a:pt x="80" y="177"/>
                    </a:lnTo>
                    <a:lnTo>
                      <a:pt x="73" y="179"/>
                    </a:lnTo>
                    <a:lnTo>
                      <a:pt x="72" y="177"/>
                    </a:lnTo>
                    <a:lnTo>
                      <a:pt x="68" y="182"/>
                    </a:lnTo>
                    <a:lnTo>
                      <a:pt x="65" y="187"/>
                    </a:lnTo>
                    <a:lnTo>
                      <a:pt x="65" y="190"/>
                    </a:lnTo>
                    <a:lnTo>
                      <a:pt x="62" y="190"/>
                    </a:lnTo>
                    <a:lnTo>
                      <a:pt x="60" y="191"/>
                    </a:lnTo>
                    <a:lnTo>
                      <a:pt x="57" y="193"/>
                    </a:lnTo>
                    <a:lnTo>
                      <a:pt x="57" y="195"/>
                    </a:lnTo>
                    <a:lnTo>
                      <a:pt x="54" y="198"/>
                    </a:lnTo>
                    <a:lnTo>
                      <a:pt x="52" y="201"/>
                    </a:lnTo>
                    <a:lnTo>
                      <a:pt x="54" y="201"/>
                    </a:lnTo>
                    <a:lnTo>
                      <a:pt x="56" y="203"/>
                    </a:lnTo>
                    <a:lnTo>
                      <a:pt x="52" y="203"/>
                    </a:lnTo>
                    <a:lnTo>
                      <a:pt x="51" y="204"/>
                    </a:lnTo>
                    <a:lnTo>
                      <a:pt x="54" y="207"/>
                    </a:lnTo>
                    <a:lnTo>
                      <a:pt x="59" y="207"/>
                    </a:lnTo>
                    <a:lnTo>
                      <a:pt x="60" y="206"/>
                    </a:lnTo>
                    <a:lnTo>
                      <a:pt x="60" y="204"/>
                    </a:lnTo>
                    <a:lnTo>
                      <a:pt x="64" y="204"/>
                    </a:lnTo>
                    <a:lnTo>
                      <a:pt x="68" y="201"/>
                    </a:lnTo>
                    <a:lnTo>
                      <a:pt x="68" y="204"/>
                    </a:lnTo>
                    <a:lnTo>
                      <a:pt x="65" y="206"/>
                    </a:lnTo>
                    <a:lnTo>
                      <a:pt x="64" y="209"/>
                    </a:lnTo>
                    <a:lnTo>
                      <a:pt x="64" y="211"/>
                    </a:lnTo>
                    <a:lnTo>
                      <a:pt x="68" y="211"/>
                    </a:lnTo>
                    <a:lnTo>
                      <a:pt x="70" y="211"/>
                    </a:lnTo>
                    <a:lnTo>
                      <a:pt x="73" y="207"/>
                    </a:lnTo>
                    <a:lnTo>
                      <a:pt x="78" y="204"/>
                    </a:lnTo>
                    <a:lnTo>
                      <a:pt x="81" y="198"/>
                    </a:lnTo>
                    <a:lnTo>
                      <a:pt x="84" y="193"/>
                    </a:lnTo>
                    <a:lnTo>
                      <a:pt x="86" y="193"/>
                    </a:lnTo>
                    <a:lnTo>
                      <a:pt x="86" y="195"/>
                    </a:lnTo>
                    <a:lnTo>
                      <a:pt x="84" y="196"/>
                    </a:lnTo>
                    <a:lnTo>
                      <a:pt x="80" y="201"/>
                    </a:lnTo>
                    <a:lnTo>
                      <a:pt x="81" y="204"/>
                    </a:lnTo>
                    <a:lnTo>
                      <a:pt x="80" y="204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80" y="207"/>
                    </a:lnTo>
                    <a:lnTo>
                      <a:pt x="78" y="209"/>
                    </a:lnTo>
                    <a:lnTo>
                      <a:pt x="76" y="209"/>
                    </a:lnTo>
                    <a:lnTo>
                      <a:pt x="75" y="212"/>
                    </a:lnTo>
                    <a:lnTo>
                      <a:pt x="75" y="214"/>
                    </a:lnTo>
                    <a:lnTo>
                      <a:pt x="78" y="214"/>
                    </a:lnTo>
                    <a:lnTo>
                      <a:pt x="76" y="215"/>
                    </a:lnTo>
                    <a:lnTo>
                      <a:pt x="73" y="214"/>
                    </a:lnTo>
                    <a:lnTo>
                      <a:pt x="70" y="214"/>
                    </a:lnTo>
                    <a:lnTo>
                      <a:pt x="68" y="215"/>
                    </a:lnTo>
                    <a:lnTo>
                      <a:pt x="65" y="215"/>
                    </a:lnTo>
                    <a:lnTo>
                      <a:pt x="65" y="217"/>
                    </a:lnTo>
                    <a:lnTo>
                      <a:pt x="67" y="219"/>
                    </a:lnTo>
                    <a:lnTo>
                      <a:pt x="68" y="219"/>
                    </a:lnTo>
                    <a:lnTo>
                      <a:pt x="70" y="217"/>
                    </a:lnTo>
                    <a:lnTo>
                      <a:pt x="72" y="219"/>
                    </a:lnTo>
                    <a:lnTo>
                      <a:pt x="73" y="219"/>
                    </a:lnTo>
                    <a:lnTo>
                      <a:pt x="73" y="220"/>
                    </a:lnTo>
                    <a:lnTo>
                      <a:pt x="72" y="220"/>
                    </a:lnTo>
                    <a:lnTo>
                      <a:pt x="68" y="220"/>
                    </a:lnTo>
                    <a:lnTo>
                      <a:pt x="67" y="220"/>
                    </a:lnTo>
                    <a:lnTo>
                      <a:pt x="67" y="222"/>
                    </a:lnTo>
                    <a:lnTo>
                      <a:pt x="70" y="222"/>
                    </a:lnTo>
                    <a:lnTo>
                      <a:pt x="70" y="223"/>
                    </a:lnTo>
                    <a:lnTo>
                      <a:pt x="67" y="225"/>
                    </a:lnTo>
                    <a:lnTo>
                      <a:pt x="65" y="225"/>
                    </a:lnTo>
                    <a:lnTo>
                      <a:pt x="65" y="226"/>
                    </a:lnTo>
                    <a:lnTo>
                      <a:pt x="67" y="230"/>
                    </a:lnTo>
                    <a:lnTo>
                      <a:pt x="70" y="230"/>
                    </a:lnTo>
                    <a:lnTo>
                      <a:pt x="70" y="228"/>
                    </a:lnTo>
                    <a:lnTo>
                      <a:pt x="73" y="225"/>
                    </a:lnTo>
                    <a:lnTo>
                      <a:pt x="73" y="228"/>
                    </a:lnTo>
                    <a:lnTo>
                      <a:pt x="70" y="230"/>
                    </a:lnTo>
                    <a:lnTo>
                      <a:pt x="68" y="231"/>
                    </a:lnTo>
                    <a:lnTo>
                      <a:pt x="68" y="233"/>
                    </a:lnTo>
                    <a:lnTo>
                      <a:pt x="72" y="234"/>
                    </a:lnTo>
                    <a:lnTo>
                      <a:pt x="75" y="234"/>
                    </a:lnTo>
                    <a:lnTo>
                      <a:pt x="75" y="234"/>
                    </a:lnTo>
                    <a:lnTo>
                      <a:pt x="76" y="234"/>
                    </a:lnTo>
                    <a:lnTo>
                      <a:pt x="78" y="236"/>
                    </a:lnTo>
                    <a:lnTo>
                      <a:pt x="83" y="234"/>
                    </a:lnTo>
                    <a:lnTo>
                      <a:pt x="88" y="230"/>
                    </a:lnTo>
                    <a:lnTo>
                      <a:pt x="88" y="230"/>
                    </a:lnTo>
                    <a:lnTo>
                      <a:pt x="91" y="228"/>
                    </a:lnTo>
                    <a:lnTo>
                      <a:pt x="95" y="223"/>
                    </a:lnTo>
                    <a:lnTo>
                      <a:pt x="95" y="220"/>
                    </a:lnTo>
                    <a:lnTo>
                      <a:pt x="97" y="219"/>
                    </a:lnTo>
                    <a:lnTo>
                      <a:pt x="99" y="219"/>
                    </a:lnTo>
                    <a:lnTo>
                      <a:pt x="97" y="220"/>
                    </a:lnTo>
                    <a:lnTo>
                      <a:pt x="97" y="223"/>
                    </a:lnTo>
                    <a:lnTo>
                      <a:pt x="92" y="228"/>
                    </a:lnTo>
                    <a:lnTo>
                      <a:pt x="88" y="231"/>
                    </a:lnTo>
                    <a:lnTo>
                      <a:pt x="84" y="236"/>
                    </a:lnTo>
                    <a:lnTo>
                      <a:pt x="80" y="238"/>
                    </a:lnTo>
                    <a:lnTo>
                      <a:pt x="78" y="239"/>
                    </a:lnTo>
                    <a:lnTo>
                      <a:pt x="80" y="241"/>
                    </a:lnTo>
                    <a:lnTo>
                      <a:pt x="78" y="242"/>
                    </a:lnTo>
                    <a:lnTo>
                      <a:pt x="75" y="238"/>
                    </a:lnTo>
                    <a:lnTo>
                      <a:pt x="68" y="239"/>
                    </a:lnTo>
                    <a:lnTo>
                      <a:pt x="68" y="241"/>
                    </a:lnTo>
                    <a:lnTo>
                      <a:pt x="67" y="239"/>
                    </a:lnTo>
                    <a:lnTo>
                      <a:pt x="65" y="236"/>
                    </a:lnTo>
                    <a:lnTo>
                      <a:pt x="60" y="234"/>
                    </a:lnTo>
                    <a:lnTo>
                      <a:pt x="59" y="234"/>
                    </a:lnTo>
                    <a:lnTo>
                      <a:pt x="57" y="233"/>
                    </a:lnTo>
                    <a:lnTo>
                      <a:pt x="59" y="230"/>
                    </a:lnTo>
                    <a:lnTo>
                      <a:pt x="59" y="222"/>
                    </a:lnTo>
                    <a:lnTo>
                      <a:pt x="57" y="217"/>
                    </a:lnTo>
                    <a:lnTo>
                      <a:pt x="54" y="212"/>
                    </a:lnTo>
                    <a:lnTo>
                      <a:pt x="52" y="212"/>
                    </a:lnTo>
                    <a:lnTo>
                      <a:pt x="49" y="212"/>
                    </a:lnTo>
                    <a:lnTo>
                      <a:pt x="48" y="212"/>
                    </a:lnTo>
                    <a:lnTo>
                      <a:pt x="44" y="212"/>
                    </a:lnTo>
                    <a:lnTo>
                      <a:pt x="41" y="212"/>
                    </a:lnTo>
                    <a:lnTo>
                      <a:pt x="40" y="214"/>
                    </a:lnTo>
                    <a:lnTo>
                      <a:pt x="40" y="215"/>
                    </a:lnTo>
                    <a:lnTo>
                      <a:pt x="40" y="219"/>
                    </a:lnTo>
                    <a:lnTo>
                      <a:pt x="40" y="219"/>
                    </a:lnTo>
                    <a:lnTo>
                      <a:pt x="40" y="223"/>
                    </a:lnTo>
                    <a:lnTo>
                      <a:pt x="40" y="226"/>
                    </a:lnTo>
                    <a:lnTo>
                      <a:pt x="41" y="226"/>
                    </a:lnTo>
                    <a:lnTo>
                      <a:pt x="41" y="228"/>
                    </a:lnTo>
                    <a:lnTo>
                      <a:pt x="38" y="230"/>
                    </a:lnTo>
                    <a:lnTo>
                      <a:pt x="38" y="231"/>
                    </a:lnTo>
                    <a:lnTo>
                      <a:pt x="40" y="233"/>
                    </a:lnTo>
                    <a:lnTo>
                      <a:pt x="41" y="233"/>
                    </a:lnTo>
                    <a:lnTo>
                      <a:pt x="43" y="233"/>
                    </a:lnTo>
                    <a:lnTo>
                      <a:pt x="46" y="233"/>
                    </a:lnTo>
                    <a:lnTo>
                      <a:pt x="44" y="234"/>
                    </a:lnTo>
                    <a:lnTo>
                      <a:pt x="43" y="234"/>
                    </a:lnTo>
                    <a:lnTo>
                      <a:pt x="41" y="234"/>
                    </a:lnTo>
                    <a:lnTo>
                      <a:pt x="44" y="236"/>
                    </a:lnTo>
                    <a:lnTo>
                      <a:pt x="43" y="238"/>
                    </a:lnTo>
                    <a:lnTo>
                      <a:pt x="41" y="238"/>
                    </a:lnTo>
                    <a:lnTo>
                      <a:pt x="41" y="239"/>
                    </a:lnTo>
                    <a:lnTo>
                      <a:pt x="43" y="239"/>
                    </a:lnTo>
                    <a:lnTo>
                      <a:pt x="44" y="241"/>
                    </a:lnTo>
                    <a:lnTo>
                      <a:pt x="46" y="241"/>
                    </a:lnTo>
                    <a:lnTo>
                      <a:pt x="48" y="241"/>
                    </a:lnTo>
                    <a:lnTo>
                      <a:pt x="46" y="242"/>
                    </a:lnTo>
                    <a:lnTo>
                      <a:pt x="44" y="242"/>
                    </a:lnTo>
                    <a:lnTo>
                      <a:pt x="43" y="244"/>
                    </a:lnTo>
                    <a:lnTo>
                      <a:pt x="40" y="241"/>
                    </a:lnTo>
                    <a:lnTo>
                      <a:pt x="38" y="241"/>
                    </a:lnTo>
                    <a:lnTo>
                      <a:pt x="38" y="242"/>
                    </a:lnTo>
                    <a:lnTo>
                      <a:pt x="37" y="242"/>
                    </a:lnTo>
                    <a:lnTo>
                      <a:pt x="35" y="241"/>
                    </a:lnTo>
                    <a:lnTo>
                      <a:pt x="33" y="239"/>
                    </a:lnTo>
                    <a:lnTo>
                      <a:pt x="32" y="241"/>
                    </a:lnTo>
                    <a:lnTo>
                      <a:pt x="27" y="241"/>
                    </a:lnTo>
                    <a:lnTo>
                      <a:pt x="24" y="239"/>
                    </a:lnTo>
                    <a:lnTo>
                      <a:pt x="21" y="239"/>
                    </a:lnTo>
                    <a:lnTo>
                      <a:pt x="19" y="241"/>
                    </a:lnTo>
                    <a:lnTo>
                      <a:pt x="19" y="242"/>
                    </a:lnTo>
                    <a:lnTo>
                      <a:pt x="17" y="242"/>
                    </a:lnTo>
                    <a:lnTo>
                      <a:pt x="16" y="244"/>
                    </a:lnTo>
                    <a:lnTo>
                      <a:pt x="14" y="246"/>
                    </a:lnTo>
                    <a:lnTo>
                      <a:pt x="9" y="246"/>
                    </a:lnTo>
                    <a:lnTo>
                      <a:pt x="8" y="247"/>
                    </a:lnTo>
                    <a:lnTo>
                      <a:pt x="6" y="247"/>
                    </a:lnTo>
                    <a:lnTo>
                      <a:pt x="5" y="249"/>
                    </a:lnTo>
                    <a:lnTo>
                      <a:pt x="3" y="252"/>
                    </a:lnTo>
                    <a:lnTo>
                      <a:pt x="5" y="252"/>
                    </a:lnTo>
                    <a:lnTo>
                      <a:pt x="3" y="255"/>
                    </a:lnTo>
                    <a:lnTo>
                      <a:pt x="0" y="257"/>
                    </a:lnTo>
                    <a:lnTo>
                      <a:pt x="0" y="258"/>
                    </a:lnTo>
                    <a:lnTo>
                      <a:pt x="0" y="260"/>
                    </a:lnTo>
                    <a:lnTo>
                      <a:pt x="0" y="263"/>
                    </a:lnTo>
                    <a:lnTo>
                      <a:pt x="1" y="265"/>
                    </a:lnTo>
                    <a:lnTo>
                      <a:pt x="5" y="265"/>
                    </a:lnTo>
                    <a:lnTo>
                      <a:pt x="6" y="262"/>
                    </a:lnTo>
                    <a:lnTo>
                      <a:pt x="6" y="262"/>
                    </a:lnTo>
                    <a:lnTo>
                      <a:pt x="6" y="263"/>
                    </a:lnTo>
                    <a:lnTo>
                      <a:pt x="5" y="265"/>
                    </a:lnTo>
                    <a:lnTo>
                      <a:pt x="6" y="266"/>
                    </a:lnTo>
                    <a:lnTo>
                      <a:pt x="8" y="263"/>
                    </a:lnTo>
                    <a:lnTo>
                      <a:pt x="8" y="260"/>
                    </a:lnTo>
                    <a:lnTo>
                      <a:pt x="9" y="255"/>
                    </a:lnTo>
                    <a:lnTo>
                      <a:pt x="11" y="254"/>
                    </a:lnTo>
                    <a:lnTo>
                      <a:pt x="13" y="252"/>
                    </a:lnTo>
                    <a:lnTo>
                      <a:pt x="9" y="258"/>
                    </a:lnTo>
                    <a:lnTo>
                      <a:pt x="9" y="260"/>
                    </a:lnTo>
                    <a:lnTo>
                      <a:pt x="9" y="262"/>
                    </a:lnTo>
                    <a:lnTo>
                      <a:pt x="9" y="265"/>
                    </a:lnTo>
                    <a:lnTo>
                      <a:pt x="8" y="266"/>
                    </a:lnTo>
                    <a:lnTo>
                      <a:pt x="8" y="268"/>
                    </a:lnTo>
                    <a:lnTo>
                      <a:pt x="9" y="268"/>
                    </a:lnTo>
                    <a:lnTo>
                      <a:pt x="11" y="270"/>
                    </a:lnTo>
                    <a:lnTo>
                      <a:pt x="14" y="270"/>
                    </a:lnTo>
                    <a:lnTo>
                      <a:pt x="14" y="268"/>
                    </a:lnTo>
                    <a:lnTo>
                      <a:pt x="14" y="266"/>
                    </a:lnTo>
                    <a:lnTo>
                      <a:pt x="16" y="265"/>
                    </a:lnTo>
                    <a:lnTo>
                      <a:pt x="17" y="262"/>
                    </a:lnTo>
                    <a:lnTo>
                      <a:pt x="17" y="262"/>
                    </a:lnTo>
                    <a:lnTo>
                      <a:pt x="17" y="263"/>
                    </a:lnTo>
                    <a:lnTo>
                      <a:pt x="17" y="263"/>
                    </a:lnTo>
                    <a:lnTo>
                      <a:pt x="17" y="268"/>
                    </a:lnTo>
                    <a:lnTo>
                      <a:pt x="17" y="270"/>
                    </a:lnTo>
                    <a:lnTo>
                      <a:pt x="17" y="271"/>
                    </a:lnTo>
                    <a:lnTo>
                      <a:pt x="19" y="273"/>
                    </a:lnTo>
                    <a:lnTo>
                      <a:pt x="21" y="274"/>
                    </a:lnTo>
                    <a:lnTo>
                      <a:pt x="22" y="273"/>
                    </a:lnTo>
                    <a:lnTo>
                      <a:pt x="22" y="270"/>
                    </a:lnTo>
                    <a:lnTo>
                      <a:pt x="21" y="270"/>
                    </a:lnTo>
                    <a:lnTo>
                      <a:pt x="22" y="270"/>
                    </a:lnTo>
                    <a:lnTo>
                      <a:pt x="24" y="270"/>
                    </a:lnTo>
                    <a:lnTo>
                      <a:pt x="25" y="268"/>
                    </a:lnTo>
                    <a:lnTo>
                      <a:pt x="25" y="265"/>
                    </a:lnTo>
                    <a:lnTo>
                      <a:pt x="24" y="265"/>
                    </a:lnTo>
                    <a:lnTo>
                      <a:pt x="24" y="262"/>
                    </a:lnTo>
                    <a:lnTo>
                      <a:pt x="25" y="263"/>
                    </a:lnTo>
                    <a:lnTo>
                      <a:pt x="27" y="266"/>
                    </a:lnTo>
                    <a:lnTo>
                      <a:pt x="27" y="268"/>
                    </a:lnTo>
                    <a:lnTo>
                      <a:pt x="25" y="271"/>
                    </a:lnTo>
                    <a:lnTo>
                      <a:pt x="24" y="271"/>
                    </a:lnTo>
                    <a:lnTo>
                      <a:pt x="22" y="273"/>
                    </a:lnTo>
                    <a:lnTo>
                      <a:pt x="24" y="274"/>
                    </a:lnTo>
                    <a:lnTo>
                      <a:pt x="25" y="274"/>
                    </a:lnTo>
                    <a:lnTo>
                      <a:pt x="25" y="276"/>
                    </a:lnTo>
                    <a:lnTo>
                      <a:pt x="27" y="276"/>
                    </a:lnTo>
                    <a:lnTo>
                      <a:pt x="29" y="276"/>
                    </a:lnTo>
                    <a:lnTo>
                      <a:pt x="32" y="279"/>
                    </a:lnTo>
                    <a:lnTo>
                      <a:pt x="33" y="279"/>
                    </a:lnTo>
                    <a:lnTo>
                      <a:pt x="33" y="282"/>
                    </a:lnTo>
                    <a:lnTo>
                      <a:pt x="40" y="282"/>
                    </a:lnTo>
                    <a:lnTo>
                      <a:pt x="41" y="282"/>
                    </a:lnTo>
                    <a:lnTo>
                      <a:pt x="43" y="282"/>
                    </a:lnTo>
                    <a:lnTo>
                      <a:pt x="43" y="281"/>
                    </a:lnTo>
                    <a:lnTo>
                      <a:pt x="41" y="278"/>
                    </a:lnTo>
                    <a:lnTo>
                      <a:pt x="40" y="273"/>
                    </a:lnTo>
                    <a:lnTo>
                      <a:pt x="41" y="270"/>
                    </a:lnTo>
                    <a:lnTo>
                      <a:pt x="43" y="268"/>
                    </a:lnTo>
                    <a:lnTo>
                      <a:pt x="43" y="270"/>
                    </a:lnTo>
                    <a:lnTo>
                      <a:pt x="44" y="273"/>
                    </a:lnTo>
                    <a:lnTo>
                      <a:pt x="44" y="276"/>
                    </a:lnTo>
                    <a:lnTo>
                      <a:pt x="44" y="276"/>
                    </a:lnTo>
                    <a:lnTo>
                      <a:pt x="46" y="276"/>
                    </a:lnTo>
                    <a:lnTo>
                      <a:pt x="46" y="276"/>
                    </a:lnTo>
                    <a:lnTo>
                      <a:pt x="49" y="276"/>
                    </a:lnTo>
                    <a:lnTo>
                      <a:pt x="49" y="274"/>
                    </a:lnTo>
                    <a:lnTo>
                      <a:pt x="49" y="273"/>
                    </a:lnTo>
                    <a:lnTo>
                      <a:pt x="51" y="271"/>
                    </a:lnTo>
                    <a:lnTo>
                      <a:pt x="52" y="268"/>
                    </a:lnTo>
                    <a:lnTo>
                      <a:pt x="52" y="266"/>
                    </a:lnTo>
                    <a:lnTo>
                      <a:pt x="54" y="266"/>
                    </a:lnTo>
                    <a:lnTo>
                      <a:pt x="54" y="270"/>
                    </a:lnTo>
                    <a:lnTo>
                      <a:pt x="54" y="271"/>
                    </a:lnTo>
                    <a:lnTo>
                      <a:pt x="52" y="273"/>
                    </a:lnTo>
                    <a:lnTo>
                      <a:pt x="52" y="276"/>
                    </a:lnTo>
                    <a:lnTo>
                      <a:pt x="54" y="276"/>
                    </a:lnTo>
                    <a:lnTo>
                      <a:pt x="54" y="279"/>
                    </a:lnTo>
                    <a:lnTo>
                      <a:pt x="56" y="281"/>
                    </a:lnTo>
                    <a:lnTo>
                      <a:pt x="59" y="279"/>
                    </a:lnTo>
                    <a:lnTo>
                      <a:pt x="60" y="276"/>
                    </a:lnTo>
                    <a:lnTo>
                      <a:pt x="59" y="273"/>
                    </a:lnTo>
                    <a:lnTo>
                      <a:pt x="60" y="270"/>
                    </a:lnTo>
                    <a:lnTo>
                      <a:pt x="62" y="266"/>
                    </a:lnTo>
                    <a:lnTo>
                      <a:pt x="65" y="266"/>
                    </a:lnTo>
                    <a:lnTo>
                      <a:pt x="62" y="270"/>
                    </a:lnTo>
                    <a:lnTo>
                      <a:pt x="62" y="271"/>
                    </a:lnTo>
                    <a:lnTo>
                      <a:pt x="62" y="274"/>
                    </a:lnTo>
                    <a:lnTo>
                      <a:pt x="60" y="279"/>
                    </a:lnTo>
                    <a:lnTo>
                      <a:pt x="60" y="281"/>
                    </a:lnTo>
                    <a:lnTo>
                      <a:pt x="64" y="282"/>
                    </a:lnTo>
                    <a:lnTo>
                      <a:pt x="65" y="282"/>
                    </a:lnTo>
                    <a:lnTo>
                      <a:pt x="68" y="284"/>
                    </a:lnTo>
                    <a:lnTo>
                      <a:pt x="70" y="282"/>
                    </a:lnTo>
                    <a:lnTo>
                      <a:pt x="70" y="279"/>
                    </a:lnTo>
                    <a:lnTo>
                      <a:pt x="72" y="278"/>
                    </a:lnTo>
                    <a:lnTo>
                      <a:pt x="70" y="276"/>
                    </a:lnTo>
                    <a:lnTo>
                      <a:pt x="68" y="271"/>
                    </a:lnTo>
                    <a:lnTo>
                      <a:pt x="70" y="266"/>
                    </a:lnTo>
                    <a:lnTo>
                      <a:pt x="70" y="263"/>
                    </a:lnTo>
                    <a:lnTo>
                      <a:pt x="72" y="266"/>
                    </a:lnTo>
                    <a:lnTo>
                      <a:pt x="72" y="268"/>
                    </a:lnTo>
                    <a:lnTo>
                      <a:pt x="70" y="271"/>
                    </a:lnTo>
                    <a:lnTo>
                      <a:pt x="72" y="274"/>
                    </a:lnTo>
                    <a:lnTo>
                      <a:pt x="75" y="276"/>
                    </a:lnTo>
                    <a:lnTo>
                      <a:pt x="76" y="276"/>
                    </a:lnTo>
                    <a:lnTo>
                      <a:pt x="73" y="278"/>
                    </a:lnTo>
                    <a:lnTo>
                      <a:pt x="73" y="281"/>
                    </a:lnTo>
                    <a:lnTo>
                      <a:pt x="73" y="282"/>
                    </a:lnTo>
                    <a:lnTo>
                      <a:pt x="76" y="284"/>
                    </a:lnTo>
                    <a:lnTo>
                      <a:pt x="78" y="281"/>
                    </a:lnTo>
                    <a:lnTo>
                      <a:pt x="81" y="285"/>
                    </a:lnTo>
                    <a:lnTo>
                      <a:pt x="81" y="287"/>
                    </a:lnTo>
                    <a:lnTo>
                      <a:pt x="80" y="290"/>
                    </a:lnTo>
                    <a:lnTo>
                      <a:pt x="78" y="292"/>
                    </a:lnTo>
                    <a:lnTo>
                      <a:pt x="78" y="293"/>
                    </a:lnTo>
                    <a:lnTo>
                      <a:pt x="80" y="295"/>
                    </a:lnTo>
                    <a:lnTo>
                      <a:pt x="83" y="295"/>
                    </a:lnTo>
                    <a:lnTo>
                      <a:pt x="84" y="293"/>
                    </a:lnTo>
                    <a:lnTo>
                      <a:pt x="86" y="295"/>
                    </a:lnTo>
                    <a:lnTo>
                      <a:pt x="91" y="292"/>
                    </a:lnTo>
                    <a:lnTo>
                      <a:pt x="92" y="292"/>
                    </a:lnTo>
                    <a:lnTo>
                      <a:pt x="94" y="292"/>
                    </a:lnTo>
                    <a:lnTo>
                      <a:pt x="99" y="289"/>
                    </a:lnTo>
                    <a:lnTo>
                      <a:pt x="100" y="289"/>
                    </a:lnTo>
                    <a:lnTo>
                      <a:pt x="102" y="284"/>
                    </a:lnTo>
                    <a:lnTo>
                      <a:pt x="103" y="284"/>
                    </a:lnTo>
                    <a:lnTo>
                      <a:pt x="105" y="284"/>
                    </a:lnTo>
                    <a:lnTo>
                      <a:pt x="105" y="287"/>
                    </a:lnTo>
                    <a:lnTo>
                      <a:pt x="103" y="290"/>
                    </a:lnTo>
                    <a:lnTo>
                      <a:pt x="105" y="292"/>
                    </a:lnTo>
                    <a:lnTo>
                      <a:pt x="107" y="289"/>
                    </a:lnTo>
                    <a:lnTo>
                      <a:pt x="108" y="285"/>
                    </a:lnTo>
                    <a:lnTo>
                      <a:pt x="111" y="284"/>
                    </a:lnTo>
                    <a:lnTo>
                      <a:pt x="115" y="284"/>
                    </a:lnTo>
                    <a:lnTo>
                      <a:pt x="118" y="279"/>
                    </a:lnTo>
                    <a:lnTo>
                      <a:pt x="118" y="274"/>
                    </a:lnTo>
                    <a:lnTo>
                      <a:pt x="118" y="273"/>
                    </a:lnTo>
                    <a:lnTo>
                      <a:pt x="118" y="270"/>
                    </a:lnTo>
                    <a:lnTo>
                      <a:pt x="116" y="270"/>
                    </a:lnTo>
                    <a:lnTo>
                      <a:pt x="116" y="270"/>
                    </a:lnTo>
                    <a:lnTo>
                      <a:pt x="113" y="270"/>
                    </a:lnTo>
                    <a:lnTo>
                      <a:pt x="110" y="271"/>
                    </a:lnTo>
                    <a:lnTo>
                      <a:pt x="108" y="273"/>
                    </a:lnTo>
                    <a:lnTo>
                      <a:pt x="107" y="274"/>
                    </a:lnTo>
                    <a:lnTo>
                      <a:pt x="108" y="271"/>
                    </a:lnTo>
                    <a:lnTo>
                      <a:pt x="108" y="270"/>
                    </a:lnTo>
                    <a:lnTo>
                      <a:pt x="107" y="270"/>
                    </a:lnTo>
                    <a:lnTo>
                      <a:pt x="105" y="268"/>
                    </a:lnTo>
                    <a:lnTo>
                      <a:pt x="107" y="266"/>
                    </a:lnTo>
                    <a:lnTo>
                      <a:pt x="108" y="266"/>
                    </a:lnTo>
                    <a:lnTo>
                      <a:pt x="110" y="262"/>
                    </a:lnTo>
                    <a:lnTo>
                      <a:pt x="111" y="260"/>
                    </a:lnTo>
                    <a:lnTo>
                      <a:pt x="110" y="257"/>
                    </a:lnTo>
                    <a:lnTo>
                      <a:pt x="107" y="255"/>
                    </a:lnTo>
                    <a:lnTo>
                      <a:pt x="102" y="257"/>
                    </a:lnTo>
                    <a:lnTo>
                      <a:pt x="99" y="260"/>
                    </a:lnTo>
                    <a:lnTo>
                      <a:pt x="100" y="257"/>
                    </a:lnTo>
                    <a:lnTo>
                      <a:pt x="99" y="254"/>
                    </a:lnTo>
                    <a:lnTo>
                      <a:pt x="95" y="250"/>
                    </a:lnTo>
                    <a:lnTo>
                      <a:pt x="92" y="252"/>
                    </a:lnTo>
                    <a:lnTo>
                      <a:pt x="92" y="254"/>
                    </a:lnTo>
                    <a:lnTo>
                      <a:pt x="91" y="252"/>
                    </a:lnTo>
                    <a:lnTo>
                      <a:pt x="88" y="257"/>
                    </a:lnTo>
                    <a:lnTo>
                      <a:pt x="84" y="257"/>
                    </a:lnTo>
                    <a:lnTo>
                      <a:pt x="86" y="252"/>
                    </a:lnTo>
                    <a:lnTo>
                      <a:pt x="84" y="250"/>
                    </a:lnTo>
                    <a:lnTo>
                      <a:pt x="86" y="250"/>
                    </a:lnTo>
                    <a:lnTo>
                      <a:pt x="88" y="250"/>
                    </a:lnTo>
                    <a:lnTo>
                      <a:pt x="91" y="249"/>
                    </a:lnTo>
                    <a:lnTo>
                      <a:pt x="92" y="250"/>
                    </a:lnTo>
                    <a:lnTo>
                      <a:pt x="92" y="249"/>
                    </a:lnTo>
                    <a:lnTo>
                      <a:pt x="91" y="246"/>
                    </a:lnTo>
                    <a:lnTo>
                      <a:pt x="92" y="244"/>
                    </a:lnTo>
                    <a:lnTo>
                      <a:pt x="92" y="239"/>
                    </a:lnTo>
                    <a:lnTo>
                      <a:pt x="92" y="238"/>
                    </a:lnTo>
                    <a:lnTo>
                      <a:pt x="95" y="234"/>
                    </a:lnTo>
                    <a:lnTo>
                      <a:pt x="95" y="236"/>
                    </a:lnTo>
                    <a:lnTo>
                      <a:pt x="95" y="238"/>
                    </a:lnTo>
                    <a:lnTo>
                      <a:pt x="95" y="239"/>
                    </a:lnTo>
                    <a:lnTo>
                      <a:pt x="94" y="241"/>
                    </a:lnTo>
                    <a:lnTo>
                      <a:pt x="95" y="247"/>
                    </a:lnTo>
                    <a:lnTo>
                      <a:pt x="102" y="255"/>
                    </a:lnTo>
                    <a:lnTo>
                      <a:pt x="105" y="255"/>
                    </a:lnTo>
                    <a:lnTo>
                      <a:pt x="105" y="254"/>
                    </a:lnTo>
                    <a:lnTo>
                      <a:pt x="110" y="254"/>
                    </a:lnTo>
                    <a:lnTo>
                      <a:pt x="116" y="258"/>
                    </a:lnTo>
                    <a:lnTo>
                      <a:pt x="118" y="257"/>
                    </a:lnTo>
                    <a:lnTo>
                      <a:pt x="119" y="254"/>
                    </a:lnTo>
                    <a:lnTo>
                      <a:pt x="121" y="252"/>
                    </a:lnTo>
                    <a:lnTo>
                      <a:pt x="123" y="252"/>
                    </a:lnTo>
                    <a:lnTo>
                      <a:pt x="121" y="254"/>
                    </a:lnTo>
                    <a:lnTo>
                      <a:pt x="123" y="254"/>
                    </a:lnTo>
                    <a:lnTo>
                      <a:pt x="126" y="252"/>
                    </a:lnTo>
                    <a:lnTo>
                      <a:pt x="126" y="250"/>
                    </a:lnTo>
                    <a:lnTo>
                      <a:pt x="127" y="249"/>
                    </a:lnTo>
                    <a:lnTo>
                      <a:pt x="127" y="250"/>
                    </a:lnTo>
                    <a:lnTo>
                      <a:pt x="131" y="249"/>
                    </a:lnTo>
                    <a:lnTo>
                      <a:pt x="131" y="246"/>
                    </a:lnTo>
                    <a:lnTo>
                      <a:pt x="135" y="244"/>
                    </a:lnTo>
                    <a:lnTo>
                      <a:pt x="135" y="241"/>
                    </a:lnTo>
                    <a:lnTo>
                      <a:pt x="134" y="241"/>
                    </a:lnTo>
                    <a:lnTo>
                      <a:pt x="132" y="241"/>
                    </a:lnTo>
                    <a:lnTo>
                      <a:pt x="134" y="238"/>
                    </a:lnTo>
                    <a:lnTo>
                      <a:pt x="135" y="233"/>
                    </a:lnTo>
                    <a:lnTo>
                      <a:pt x="138" y="231"/>
                    </a:lnTo>
                    <a:lnTo>
                      <a:pt x="145" y="233"/>
                    </a:lnTo>
                    <a:lnTo>
                      <a:pt x="146" y="234"/>
                    </a:lnTo>
                    <a:lnTo>
                      <a:pt x="151" y="234"/>
                    </a:lnTo>
                    <a:lnTo>
                      <a:pt x="153" y="233"/>
                    </a:lnTo>
                    <a:lnTo>
                      <a:pt x="154" y="233"/>
                    </a:lnTo>
                    <a:lnTo>
                      <a:pt x="158" y="236"/>
                    </a:lnTo>
                    <a:lnTo>
                      <a:pt x="159" y="234"/>
                    </a:lnTo>
                    <a:lnTo>
                      <a:pt x="162" y="233"/>
                    </a:lnTo>
                    <a:lnTo>
                      <a:pt x="164" y="231"/>
                    </a:lnTo>
                    <a:lnTo>
                      <a:pt x="164" y="230"/>
                    </a:lnTo>
                    <a:lnTo>
                      <a:pt x="161" y="230"/>
                    </a:lnTo>
                    <a:lnTo>
                      <a:pt x="153" y="225"/>
                    </a:lnTo>
                    <a:lnTo>
                      <a:pt x="153" y="223"/>
                    </a:lnTo>
                    <a:lnTo>
                      <a:pt x="154" y="222"/>
                    </a:lnTo>
                    <a:lnTo>
                      <a:pt x="158" y="222"/>
                    </a:lnTo>
                    <a:lnTo>
                      <a:pt x="158" y="223"/>
                    </a:lnTo>
                    <a:lnTo>
                      <a:pt x="161" y="223"/>
                    </a:lnTo>
                    <a:lnTo>
                      <a:pt x="166" y="226"/>
                    </a:lnTo>
                    <a:lnTo>
                      <a:pt x="167" y="226"/>
                    </a:lnTo>
                    <a:lnTo>
                      <a:pt x="170" y="223"/>
                    </a:lnTo>
                    <a:lnTo>
                      <a:pt x="172" y="223"/>
                    </a:lnTo>
                    <a:lnTo>
                      <a:pt x="174" y="222"/>
                    </a:lnTo>
                    <a:lnTo>
                      <a:pt x="172" y="219"/>
                    </a:lnTo>
                    <a:lnTo>
                      <a:pt x="169" y="215"/>
                    </a:lnTo>
                    <a:lnTo>
                      <a:pt x="167" y="215"/>
                    </a:lnTo>
                    <a:lnTo>
                      <a:pt x="167" y="214"/>
                    </a:lnTo>
                    <a:lnTo>
                      <a:pt x="164" y="212"/>
                    </a:lnTo>
                    <a:lnTo>
                      <a:pt x="164" y="211"/>
                    </a:lnTo>
                    <a:lnTo>
                      <a:pt x="167" y="211"/>
                    </a:lnTo>
                    <a:lnTo>
                      <a:pt x="169" y="212"/>
                    </a:lnTo>
                    <a:lnTo>
                      <a:pt x="169" y="214"/>
                    </a:lnTo>
                    <a:lnTo>
                      <a:pt x="172" y="215"/>
                    </a:lnTo>
                    <a:lnTo>
                      <a:pt x="174" y="215"/>
                    </a:lnTo>
                    <a:lnTo>
                      <a:pt x="175" y="215"/>
                    </a:lnTo>
                    <a:lnTo>
                      <a:pt x="180" y="212"/>
                    </a:lnTo>
                    <a:lnTo>
                      <a:pt x="180" y="212"/>
                    </a:lnTo>
                    <a:lnTo>
                      <a:pt x="182" y="209"/>
                    </a:lnTo>
                    <a:lnTo>
                      <a:pt x="185" y="203"/>
                    </a:lnTo>
                    <a:lnTo>
                      <a:pt x="185" y="201"/>
                    </a:lnTo>
                    <a:lnTo>
                      <a:pt x="183" y="199"/>
                    </a:lnTo>
                    <a:lnTo>
                      <a:pt x="180" y="196"/>
                    </a:lnTo>
                    <a:lnTo>
                      <a:pt x="178" y="198"/>
                    </a:lnTo>
                    <a:lnTo>
                      <a:pt x="175" y="198"/>
                    </a:lnTo>
                    <a:lnTo>
                      <a:pt x="172" y="198"/>
                    </a:lnTo>
                    <a:lnTo>
                      <a:pt x="174" y="196"/>
                    </a:lnTo>
                    <a:lnTo>
                      <a:pt x="175" y="195"/>
                    </a:lnTo>
                    <a:lnTo>
                      <a:pt x="180" y="195"/>
                    </a:lnTo>
                    <a:lnTo>
                      <a:pt x="180" y="193"/>
                    </a:lnTo>
                    <a:lnTo>
                      <a:pt x="175" y="190"/>
                    </a:lnTo>
                    <a:lnTo>
                      <a:pt x="174" y="188"/>
                    </a:lnTo>
                    <a:lnTo>
                      <a:pt x="170" y="190"/>
                    </a:lnTo>
                    <a:lnTo>
                      <a:pt x="169" y="188"/>
                    </a:lnTo>
                    <a:lnTo>
                      <a:pt x="169" y="190"/>
                    </a:lnTo>
                    <a:lnTo>
                      <a:pt x="166" y="190"/>
                    </a:lnTo>
                    <a:lnTo>
                      <a:pt x="166" y="190"/>
                    </a:lnTo>
                    <a:lnTo>
                      <a:pt x="164" y="190"/>
                    </a:lnTo>
                    <a:lnTo>
                      <a:pt x="162" y="190"/>
                    </a:lnTo>
                    <a:lnTo>
                      <a:pt x="162" y="188"/>
                    </a:lnTo>
                    <a:lnTo>
                      <a:pt x="162" y="187"/>
                    </a:lnTo>
                    <a:lnTo>
                      <a:pt x="158" y="183"/>
                    </a:lnTo>
                    <a:lnTo>
                      <a:pt x="158" y="182"/>
                    </a:lnTo>
                    <a:lnTo>
                      <a:pt x="159" y="183"/>
                    </a:lnTo>
                    <a:lnTo>
                      <a:pt x="164" y="185"/>
                    </a:lnTo>
                    <a:lnTo>
                      <a:pt x="166" y="187"/>
                    </a:lnTo>
                    <a:lnTo>
                      <a:pt x="166" y="188"/>
                    </a:lnTo>
                    <a:lnTo>
                      <a:pt x="170" y="187"/>
                    </a:lnTo>
                    <a:lnTo>
                      <a:pt x="175" y="187"/>
                    </a:lnTo>
                    <a:lnTo>
                      <a:pt x="178" y="188"/>
                    </a:lnTo>
                    <a:lnTo>
                      <a:pt x="180" y="188"/>
                    </a:lnTo>
                    <a:lnTo>
                      <a:pt x="180" y="185"/>
                    </a:lnTo>
                    <a:lnTo>
                      <a:pt x="174" y="183"/>
                    </a:lnTo>
                    <a:lnTo>
                      <a:pt x="169" y="183"/>
                    </a:lnTo>
                    <a:lnTo>
                      <a:pt x="164" y="182"/>
                    </a:lnTo>
                    <a:lnTo>
                      <a:pt x="166" y="180"/>
                    </a:lnTo>
                    <a:lnTo>
                      <a:pt x="167" y="180"/>
                    </a:lnTo>
                    <a:lnTo>
                      <a:pt x="170" y="182"/>
                    </a:lnTo>
                    <a:lnTo>
                      <a:pt x="177" y="182"/>
                    </a:lnTo>
                    <a:lnTo>
                      <a:pt x="180" y="183"/>
                    </a:lnTo>
                    <a:lnTo>
                      <a:pt x="182" y="185"/>
                    </a:lnTo>
                    <a:lnTo>
                      <a:pt x="182" y="188"/>
                    </a:lnTo>
                    <a:lnTo>
                      <a:pt x="182" y="190"/>
                    </a:lnTo>
                    <a:lnTo>
                      <a:pt x="186" y="193"/>
                    </a:lnTo>
                    <a:lnTo>
                      <a:pt x="189" y="195"/>
                    </a:lnTo>
                    <a:lnTo>
                      <a:pt x="191" y="196"/>
                    </a:lnTo>
                    <a:lnTo>
                      <a:pt x="193" y="196"/>
                    </a:lnTo>
                    <a:lnTo>
                      <a:pt x="194" y="195"/>
                    </a:lnTo>
                    <a:lnTo>
                      <a:pt x="194" y="191"/>
                    </a:lnTo>
                    <a:lnTo>
                      <a:pt x="194" y="190"/>
                    </a:lnTo>
                    <a:lnTo>
                      <a:pt x="193" y="188"/>
                    </a:lnTo>
                    <a:lnTo>
                      <a:pt x="196" y="187"/>
                    </a:lnTo>
                    <a:lnTo>
                      <a:pt x="194" y="185"/>
                    </a:lnTo>
                    <a:lnTo>
                      <a:pt x="186" y="183"/>
                    </a:lnTo>
                    <a:lnTo>
                      <a:pt x="185" y="183"/>
                    </a:lnTo>
                    <a:lnTo>
                      <a:pt x="183" y="183"/>
                    </a:lnTo>
                    <a:lnTo>
                      <a:pt x="180" y="180"/>
                    </a:lnTo>
                    <a:lnTo>
                      <a:pt x="177" y="180"/>
                    </a:lnTo>
                    <a:lnTo>
                      <a:pt x="175" y="179"/>
                    </a:lnTo>
                    <a:lnTo>
                      <a:pt x="174" y="179"/>
                    </a:lnTo>
                    <a:lnTo>
                      <a:pt x="172" y="179"/>
                    </a:lnTo>
                    <a:lnTo>
                      <a:pt x="170" y="179"/>
                    </a:lnTo>
                    <a:lnTo>
                      <a:pt x="170" y="177"/>
                    </a:lnTo>
                    <a:lnTo>
                      <a:pt x="167" y="175"/>
                    </a:lnTo>
                    <a:lnTo>
                      <a:pt x="166" y="174"/>
                    </a:lnTo>
                    <a:lnTo>
                      <a:pt x="169" y="172"/>
                    </a:lnTo>
                    <a:lnTo>
                      <a:pt x="170" y="174"/>
                    </a:lnTo>
                    <a:lnTo>
                      <a:pt x="174" y="175"/>
                    </a:lnTo>
                    <a:lnTo>
                      <a:pt x="174" y="172"/>
                    </a:lnTo>
                    <a:lnTo>
                      <a:pt x="174" y="172"/>
                    </a:lnTo>
                    <a:lnTo>
                      <a:pt x="174" y="171"/>
                    </a:lnTo>
                    <a:lnTo>
                      <a:pt x="175" y="172"/>
                    </a:lnTo>
                    <a:lnTo>
                      <a:pt x="177" y="175"/>
                    </a:lnTo>
                    <a:lnTo>
                      <a:pt x="178" y="177"/>
                    </a:lnTo>
                    <a:lnTo>
                      <a:pt x="186" y="179"/>
                    </a:lnTo>
                    <a:lnTo>
                      <a:pt x="186" y="177"/>
                    </a:lnTo>
                    <a:lnTo>
                      <a:pt x="183" y="172"/>
                    </a:lnTo>
                    <a:lnTo>
                      <a:pt x="180" y="171"/>
                    </a:lnTo>
                    <a:lnTo>
                      <a:pt x="178" y="169"/>
                    </a:lnTo>
                    <a:lnTo>
                      <a:pt x="177" y="167"/>
                    </a:lnTo>
                    <a:lnTo>
                      <a:pt x="178" y="166"/>
                    </a:lnTo>
                    <a:lnTo>
                      <a:pt x="180" y="169"/>
                    </a:lnTo>
                    <a:lnTo>
                      <a:pt x="185" y="169"/>
                    </a:lnTo>
                    <a:lnTo>
                      <a:pt x="186" y="169"/>
                    </a:lnTo>
                    <a:lnTo>
                      <a:pt x="186" y="172"/>
                    </a:lnTo>
                    <a:lnTo>
                      <a:pt x="188" y="172"/>
                    </a:lnTo>
                    <a:lnTo>
                      <a:pt x="189" y="175"/>
                    </a:lnTo>
                    <a:lnTo>
                      <a:pt x="193" y="175"/>
                    </a:lnTo>
                    <a:lnTo>
                      <a:pt x="194" y="177"/>
                    </a:lnTo>
                    <a:lnTo>
                      <a:pt x="196" y="177"/>
                    </a:lnTo>
                    <a:lnTo>
                      <a:pt x="197" y="175"/>
                    </a:lnTo>
                    <a:lnTo>
                      <a:pt x="199" y="175"/>
                    </a:lnTo>
                    <a:lnTo>
                      <a:pt x="202" y="179"/>
                    </a:lnTo>
                    <a:lnTo>
                      <a:pt x="202" y="177"/>
                    </a:lnTo>
                    <a:lnTo>
                      <a:pt x="204" y="175"/>
                    </a:lnTo>
                    <a:lnTo>
                      <a:pt x="205" y="174"/>
                    </a:lnTo>
                    <a:lnTo>
                      <a:pt x="207" y="177"/>
                    </a:lnTo>
                    <a:lnTo>
                      <a:pt x="210" y="177"/>
                    </a:lnTo>
                    <a:lnTo>
                      <a:pt x="212" y="175"/>
                    </a:lnTo>
                    <a:lnTo>
                      <a:pt x="212" y="167"/>
                    </a:lnTo>
                    <a:lnTo>
                      <a:pt x="205" y="163"/>
                    </a:lnTo>
                    <a:lnTo>
                      <a:pt x="202" y="161"/>
                    </a:lnTo>
                    <a:lnTo>
                      <a:pt x="202" y="163"/>
                    </a:lnTo>
                    <a:lnTo>
                      <a:pt x="201" y="161"/>
                    </a:lnTo>
                    <a:lnTo>
                      <a:pt x="201" y="159"/>
                    </a:lnTo>
                    <a:lnTo>
                      <a:pt x="205" y="159"/>
                    </a:lnTo>
                    <a:lnTo>
                      <a:pt x="207" y="161"/>
                    </a:lnTo>
                    <a:lnTo>
                      <a:pt x="209" y="159"/>
                    </a:lnTo>
                    <a:lnTo>
                      <a:pt x="210" y="161"/>
                    </a:lnTo>
                    <a:lnTo>
                      <a:pt x="210" y="164"/>
                    </a:lnTo>
                    <a:lnTo>
                      <a:pt x="212" y="164"/>
                    </a:lnTo>
                    <a:lnTo>
                      <a:pt x="215" y="166"/>
                    </a:lnTo>
                    <a:lnTo>
                      <a:pt x="215" y="171"/>
                    </a:lnTo>
                    <a:lnTo>
                      <a:pt x="217" y="172"/>
                    </a:lnTo>
                    <a:lnTo>
                      <a:pt x="220" y="172"/>
                    </a:lnTo>
                    <a:lnTo>
                      <a:pt x="220" y="174"/>
                    </a:lnTo>
                    <a:lnTo>
                      <a:pt x="228" y="174"/>
                    </a:lnTo>
                    <a:lnTo>
                      <a:pt x="231" y="174"/>
                    </a:lnTo>
                    <a:lnTo>
                      <a:pt x="236" y="169"/>
                    </a:lnTo>
                    <a:lnTo>
                      <a:pt x="236" y="167"/>
                    </a:lnTo>
                    <a:lnTo>
                      <a:pt x="234" y="166"/>
                    </a:lnTo>
                    <a:lnTo>
                      <a:pt x="233" y="167"/>
                    </a:lnTo>
                    <a:lnTo>
                      <a:pt x="231" y="166"/>
                    </a:lnTo>
                    <a:lnTo>
                      <a:pt x="233" y="164"/>
                    </a:lnTo>
                    <a:lnTo>
                      <a:pt x="236" y="164"/>
                    </a:lnTo>
                    <a:lnTo>
                      <a:pt x="240" y="164"/>
                    </a:lnTo>
                    <a:lnTo>
                      <a:pt x="242" y="163"/>
                    </a:lnTo>
                    <a:lnTo>
                      <a:pt x="244" y="161"/>
                    </a:lnTo>
                    <a:lnTo>
                      <a:pt x="242" y="158"/>
                    </a:lnTo>
                    <a:lnTo>
                      <a:pt x="234" y="158"/>
                    </a:lnTo>
                    <a:lnTo>
                      <a:pt x="229" y="156"/>
                    </a:lnTo>
                    <a:lnTo>
                      <a:pt x="229" y="155"/>
                    </a:lnTo>
                    <a:lnTo>
                      <a:pt x="233" y="155"/>
                    </a:lnTo>
                    <a:lnTo>
                      <a:pt x="233" y="153"/>
                    </a:lnTo>
                    <a:lnTo>
                      <a:pt x="234" y="153"/>
                    </a:lnTo>
                    <a:lnTo>
                      <a:pt x="234" y="156"/>
                    </a:lnTo>
                    <a:lnTo>
                      <a:pt x="236" y="156"/>
                    </a:lnTo>
                    <a:lnTo>
                      <a:pt x="237" y="155"/>
                    </a:lnTo>
                    <a:lnTo>
                      <a:pt x="242" y="156"/>
                    </a:lnTo>
                    <a:lnTo>
                      <a:pt x="244" y="155"/>
                    </a:lnTo>
                    <a:lnTo>
                      <a:pt x="247" y="158"/>
                    </a:lnTo>
                    <a:lnTo>
                      <a:pt x="248" y="156"/>
                    </a:lnTo>
                    <a:lnTo>
                      <a:pt x="252" y="155"/>
                    </a:lnTo>
                    <a:lnTo>
                      <a:pt x="250" y="152"/>
                    </a:lnTo>
                    <a:lnTo>
                      <a:pt x="247" y="150"/>
                    </a:lnTo>
                    <a:lnTo>
                      <a:pt x="248" y="148"/>
                    </a:lnTo>
                    <a:lnTo>
                      <a:pt x="250" y="147"/>
                    </a:lnTo>
                    <a:lnTo>
                      <a:pt x="248" y="142"/>
                    </a:lnTo>
                    <a:lnTo>
                      <a:pt x="252" y="144"/>
                    </a:lnTo>
                    <a:lnTo>
                      <a:pt x="252" y="147"/>
                    </a:lnTo>
                    <a:lnTo>
                      <a:pt x="250" y="148"/>
                    </a:lnTo>
                    <a:lnTo>
                      <a:pt x="250" y="150"/>
                    </a:lnTo>
                    <a:lnTo>
                      <a:pt x="253" y="150"/>
                    </a:lnTo>
                    <a:lnTo>
                      <a:pt x="255" y="150"/>
                    </a:lnTo>
                    <a:lnTo>
                      <a:pt x="261" y="150"/>
                    </a:lnTo>
                    <a:lnTo>
                      <a:pt x="263" y="147"/>
                    </a:lnTo>
                    <a:lnTo>
                      <a:pt x="266" y="145"/>
                    </a:lnTo>
                    <a:lnTo>
                      <a:pt x="266" y="142"/>
                    </a:lnTo>
                    <a:lnTo>
                      <a:pt x="266" y="140"/>
                    </a:lnTo>
                    <a:lnTo>
                      <a:pt x="269" y="140"/>
                    </a:lnTo>
                    <a:lnTo>
                      <a:pt x="271" y="139"/>
                    </a:lnTo>
                    <a:lnTo>
                      <a:pt x="272" y="139"/>
                    </a:lnTo>
                    <a:lnTo>
                      <a:pt x="276" y="137"/>
                    </a:lnTo>
                    <a:lnTo>
                      <a:pt x="280" y="137"/>
                    </a:lnTo>
                    <a:lnTo>
                      <a:pt x="283" y="134"/>
                    </a:lnTo>
                    <a:lnTo>
                      <a:pt x="288" y="132"/>
                    </a:lnTo>
                    <a:lnTo>
                      <a:pt x="291" y="131"/>
                    </a:lnTo>
                    <a:lnTo>
                      <a:pt x="293" y="131"/>
                    </a:lnTo>
                    <a:lnTo>
                      <a:pt x="296" y="129"/>
                    </a:lnTo>
                    <a:lnTo>
                      <a:pt x="298" y="129"/>
                    </a:lnTo>
                    <a:lnTo>
                      <a:pt x="303" y="128"/>
                    </a:lnTo>
                    <a:lnTo>
                      <a:pt x="306" y="124"/>
                    </a:lnTo>
                    <a:lnTo>
                      <a:pt x="307" y="124"/>
                    </a:lnTo>
                    <a:lnTo>
                      <a:pt x="311" y="121"/>
                    </a:lnTo>
                    <a:lnTo>
                      <a:pt x="315" y="120"/>
                    </a:lnTo>
                    <a:lnTo>
                      <a:pt x="317" y="120"/>
                    </a:lnTo>
                    <a:lnTo>
                      <a:pt x="322" y="116"/>
                    </a:lnTo>
                    <a:lnTo>
                      <a:pt x="323" y="113"/>
                    </a:lnTo>
                    <a:lnTo>
                      <a:pt x="327" y="108"/>
                    </a:lnTo>
                    <a:lnTo>
                      <a:pt x="322" y="108"/>
                    </a:lnTo>
                    <a:lnTo>
                      <a:pt x="319" y="108"/>
                    </a:lnTo>
                    <a:lnTo>
                      <a:pt x="315" y="108"/>
                    </a:lnTo>
                    <a:lnTo>
                      <a:pt x="312" y="108"/>
                    </a:lnTo>
                    <a:lnTo>
                      <a:pt x="309" y="113"/>
                    </a:lnTo>
                    <a:lnTo>
                      <a:pt x="301" y="115"/>
                    </a:lnTo>
                    <a:lnTo>
                      <a:pt x="291" y="115"/>
                    </a:lnTo>
                    <a:lnTo>
                      <a:pt x="287" y="115"/>
                    </a:lnTo>
                    <a:lnTo>
                      <a:pt x="279" y="115"/>
                    </a:lnTo>
                    <a:lnTo>
                      <a:pt x="276" y="116"/>
                    </a:lnTo>
                    <a:lnTo>
                      <a:pt x="276" y="113"/>
                    </a:lnTo>
                    <a:lnTo>
                      <a:pt x="272" y="115"/>
                    </a:lnTo>
                    <a:lnTo>
                      <a:pt x="274" y="112"/>
                    </a:lnTo>
                    <a:lnTo>
                      <a:pt x="276" y="112"/>
                    </a:lnTo>
                    <a:lnTo>
                      <a:pt x="279" y="112"/>
                    </a:lnTo>
                    <a:lnTo>
                      <a:pt x="280" y="110"/>
                    </a:lnTo>
                    <a:lnTo>
                      <a:pt x="282" y="112"/>
                    </a:lnTo>
                    <a:lnTo>
                      <a:pt x="285" y="113"/>
                    </a:lnTo>
                    <a:lnTo>
                      <a:pt x="290" y="112"/>
                    </a:lnTo>
                    <a:lnTo>
                      <a:pt x="293" y="112"/>
                    </a:lnTo>
                    <a:lnTo>
                      <a:pt x="301" y="110"/>
                    </a:lnTo>
                    <a:lnTo>
                      <a:pt x="312" y="105"/>
                    </a:lnTo>
                    <a:lnTo>
                      <a:pt x="315" y="104"/>
                    </a:lnTo>
                    <a:lnTo>
                      <a:pt x="314" y="102"/>
                    </a:lnTo>
                    <a:lnTo>
                      <a:pt x="307" y="100"/>
                    </a:lnTo>
                    <a:lnTo>
                      <a:pt x="298" y="100"/>
                    </a:lnTo>
                    <a:lnTo>
                      <a:pt x="296" y="97"/>
                    </a:lnTo>
                    <a:lnTo>
                      <a:pt x="301" y="99"/>
                    </a:lnTo>
                    <a:lnTo>
                      <a:pt x="304" y="99"/>
                    </a:lnTo>
                    <a:lnTo>
                      <a:pt x="303" y="97"/>
                    </a:lnTo>
                    <a:lnTo>
                      <a:pt x="299" y="94"/>
                    </a:lnTo>
                    <a:lnTo>
                      <a:pt x="299" y="91"/>
                    </a:lnTo>
                    <a:lnTo>
                      <a:pt x="303" y="94"/>
                    </a:lnTo>
                    <a:lnTo>
                      <a:pt x="306" y="99"/>
                    </a:lnTo>
                    <a:lnTo>
                      <a:pt x="307" y="99"/>
                    </a:lnTo>
                    <a:lnTo>
                      <a:pt x="309" y="97"/>
                    </a:lnTo>
                    <a:lnTo>
                      <a:pt x="311" y="99"/>
                    </a:lnTo>
                    <a:lnTo>
                      <a:pt x="317" y="100"/>
                    </a:lnTo>
                    <a:lnTo>
                      <a:pt x="319" y="102"/>
                    </a:lnTo>
                    <a:lnTo>
                      <a:pt x="320" y="100"/>
                    </a:lnTo>
                    <a:lnTo>
                      <a:pt x="323" y="102"/>
                    </a:lnTo>
                    <a:lnTo>
                      <a:pt x="327" y="100"/>
                    </a:lnTo>
                    <a:lnTo>
                      <a:pt x="323" y="100"/>
                    </a:lnTo>
                    <a:lnTo>
                      <a:pt x="320" y="99"/>
                    </a:lnTo>
                    <a:lnTo>
                      <a:pt x="320" y="97"/>
                    </a:lnTo>
                    <a:lnTo>
                      <a:pt x="325" y="97"/>
                    </a:lnTo>
                    <a:lnTo>
                      <a:pt x="328" y="99"/>
                    </a:lnTo>
                    <a:lnTo>
                      <a:pt x="331" y="102"/>
                    </a:lnTo>
                    <a:lnTo>
                      <a:pt x="333" y="100"/>
                    </a:lnTo>
                    <a:lnTo>
                      <a:pt x="334" y="99"/>
                    </a:lnTo>
                    <a:lnTo>
                      <a:pt x="336" y="100"/>
                    </a:lnTo>
                    <a:lnTo>
                      <a:pt x="341" y="100"/>
                    </a:lnTo>
                    <a:lnTo>
                      <a:pt x="344" y="99"/>
                    </a:lnTo>
                    <a:lnTo>
                      <a:pt x="347" y="97"/>
                    </a:lnTo>
                    <a:lnTo>
                      <a:pt x="350" y="96"/>
                    </a:lnTo>
                    <a:lnTo>
                      <a:pt x="358" y="91"/>
                    </a:lnTo>
                    <a:lnTo>
                      <a:pt x="360" y="89"/>
                    </a:lnTo>
                    <a:lnTo>
                      <a:pt x="360" y="88"/>
                    </a:lnTo>
                    <a:lnTo>
                      <a:pt x="363" y="88"/>
                    </a:lnTo>
                    <a:lnTo>
                      <a:pt x="365" y="88"/>
                    </a:lnTo>
                    <a:lnTo>
                      <a:pt x="366" y="86"/>
                    </a:lnTo>
                    <a:lnTo>
                      <a:pt x="371" y="85"/>
                    </a:lnTo>
                    <a:lnTo>
                      <a:pt x="376" y="78"/>
                    </a:lnTo>
                    <a:lnTo>
                      <a:pt x="376" y="72"/>
                    </a:lnTo>
                    <a:lnTo>
                      <a:pt x="376" y="67"/>
                    </a:lnTo>
                    <a:lnTo>
                      <a:pt x="374" y="64"/>
                    </a:lnTo>
                    <a:lnTo>
                      <a:pt x="371" y="62"/>
                    </a:lnTo>
                    <a:lnTo>
                      <a:pt x="370" y="62"/>
                    </a:lnTo>
                    <a:lnTo>
                      <a:pt x="368" y="62"/>
                    </a:lnTo>
                    <a:lnTo>
                      <a:pt x="366" y="62"/>
                    </a:lnTo>
                    <a:lnTo>
                      <a:pt x="365" y="65"/>
                    </a:lnTo>
                    <a:lnTo>
                      <a:pt x="362" y="65"/>
                    </a:lnTo>
                    <a:lnTo>
                      <a:pt x="362" y="65"/>
                    </a:lnTo>
                    <a:lnTo>
                      <a:pt x="365" y="61"/>
                    </a:lnTo>
                    <a:lnTo>
                      <a:pt x="365" y="57"/>
                    </a:lnTo>
                    <a:lnTo>
                      <a:pt x="368" y="57"/>
                    </a:lnTo>
                    <a:lnTo>
                      <a:pt x="368" y="53"/>
                    </a:lnTo>
                    <a:lnTo>
                      <a:pt x="366" y="49"/>
                    </a:lnTo>
                    <a:lnTo>
                      <a:pt x="366" y="49"/>
                    </a:lnTo>
                    <a:lnTo>
                      <a:pt x="368" y="48"/>
                    </a:lnTo>
                    <a:lnTo>
                      <a:pt x="370" y="41"/>
                    </a:lnTo>
                    <a:lnTo>
                      <a:pt x="366" y="41"/>
                    </a:lnTo>
                    <a:lnTo>
                      <a:pt x="363" y="41"/>
                    </a:lnTo>
                    <a:lnTo>
                      <a:pt x="363" y="45"/>
                    </a:lnTo>
                    <a:lnTo>
                      <a:pt x="362" y="46"/>
                    </a:lnTo>
                    <a:lnTo>
                      <a:pt x="360" y="46"/>
                    </a:lnTo>
                    <a:lnTo>
                      <a:pt x="358" y="45"/>
                    </a:lnTo>
                    <a:lnTo>
                      <a:pt x="360" y="43"/>
                    </a:lnTo>
                    <a:lnTo>
                      <a:pt x="360" y="41"/>
                    </a:lnTo>
                    <a:lnTo>
                      <a:pt x="362" y="40"/>
                    </a:lnTo>
                    <a:lnTo>
                      <a:pt x="360" y="38"/>
                    </a:lnTo>
                    <a:lnTo>
                      <a:pt x="358" y="40"/>
                    </a:lnTo>
                    <a:lnTo>
                      <a:pt x="357" y="43"/>
                    </a:lnTo>
                    <a:lnTo>
                      <a:pt x="355" y="45"/>
                    </a:lnTo>
                    <a:lnTo>
                      <a:pt x="354" y="43"/>
                    </a:lnTo>
                    <a:lnTo>
                      <a:pt x="355" y="40"/>
                    </a:lnTo>
                    <a:lnTo>
                      <a:pt x="355" y="38"/>
                    </a:lnTo>
                    <a:lnTo>
                      <a:pt x="352" y="38"/>
                    </a:lnTo>
                    <a:lnTo>
                      <a:pt x="347" y="40"/>
                    </a:lnTo>
                    <a:lnTo>
                      <a:pt x="346" y="43"/>
                    </a:lnTo>
                    <a:lnTo>
                      <a:pt x="342" y="43"/>
                    </a:lnTo>
                    <a:lnTo>
                      <a:pt x="342" y="43"/>
                    </a:lnTo>
                    <a:lnTo>
                      <a:pt x="341" y="46"/>
                    </a:lnTo>
                    <a:lnTo>
                      <a:pt x="338" y="46"/>
                    </a:lnTo>
                    <a:lnTo>
                      <a:pt x="336" y="45"/>
                    </a:lnTo>
                    <a:lnTo>
                      <a:pt x="330" y="45"/>
                    </a:lnTo>
                    <a:lnTo>
                      <a:pt x="325" y="45"/>
                    </a:lnTo>
                    <a:lnTo>
                      <a:pt x="328" y="43"/>
                    </a:lnTo>
                    <a:lnTo>
                      <a:pt x="330" y="41"/>
                    </a:lnTo>
                    <a:lnTo>
                      <a:pt x="331" y="43"/>
                    </a:lnTo>
                    <a:lnTo>
                      <a:pt x="334" y="43"/>
                    </a:lnTo>
                    <a:lnTo>
                      <a:pt x="338" y="40"/>
                    </a:lnTo>
                    <a:lnTo>
                      <a:pt x="341" y="40"/>
                    </a:lnTo>
                    <a:lnTo>
                      <a:pt x="344" y="37"/>
                    </a:lnTo>
                    <a:lnTo>
                      <a:pt x="349" y="34"/>
                    </a:lnTo>
                    <a:lnTo>
                      <a:pt x="350" y="32"/>
                    </a:lnTo>
                    <a:lnTo>
                      <a:pt x="350" y="32"/>
                    </a:lnTo>
                    <a:lnTo>
                      <a:pt x="347" y="32"/>
                    </a:lnTo>
                    <a:lnTo>
                      <a:pt x="342" y="29"/>
                    </a:lnTo>
                    <a:lnTo>
                      <a:pt x="341" y="26"/>
                    </a:lnTo>
                    <a:lnTo>
                      <a:pt x="339" y="26"/>
                    </a:lnTo>
                    <a:lnTo>
                      <a:pt x="338" y="27"/>
                    </a:lnTo>
                    <a:lnTo>
                      <a:pt x="336" y="29"/>
                    </a:lnTo>
                    <a:lnTo>
                      <a:pt x="334" y="29"/>
                    </a:lnTo>
                    <a:lnTo>
                      <a:pt x="334" y="27"/>
                    </a:lnTo>
                    <a:lnTo>
                      <a:pt x="336" y="26"/>
                    </a:lnTo>
                    <a:lnTo>
                      <a:pt x="336" y="22"/>
                    </a:lnTo>
                    <a:lnTo>
                      <a:pt x="331" y="24"/>
                    </a:lnTo>
                    <a:lnTo>
                      <a:pt x="330" y="26"/>
                    </a:lnTo>
                    <a:lnTo>
                      <a:pt x="328" y="26"/>
                    </a:lnTo>
                    <a:lnTo>
                      <a:pt x="327" y="22"/>
                    </a:lnTo>
                    <a:lnTo>
                      <a:pt x="325" y="22"/>
                    </a:lnTo>
                    <a:lnTo>
                      <a:pt x="323" y="24"/>
                    </a:lnTo>
                    <a:lnTo>
                      <a:pt x="322" y="22"/>
                    </a:lnTo>
                    <a:lnTo>
                      <a:pt x="323" y="21"/>
                    </a:lnTo>
                    <a:lnTo>
                      <a:pt x="323" y="19"/>
                    </a:lnTo>
                    <a:lnTo>
                      <a:pt x="323" y="19"/>
                    </a:lnTo>
                    <a:lnTo>
                      <a:pt x="325" y="18"/>
                    </a:lnTo>
                    <a:lnTo>
                      <a:pt x="323" y="16"/>
                    </a:lnTo>
                    <a:lnTo>
                      <a:pt x="319" y="14"/>
                    </a:lnTo>
                    <a:lnTo>
                      <a:pt x="314" y="13"/>
                    </a:lnTo>
                    <a:lnTo>
                      <a:pt x="312" y="13"/>
                    </a:lnTo>
                    <a:lnTo>
                      <a:pt x="309" y="16"/>
                    </a:lnTo>
                    <a:lnTo>
                      <a:pt x="307" y="18"/>
                    </a:lnTo>
                    <a:lnTo>
                      <a:pt x="306" y="19"/>
                    </a:lnTo>
                    <a:lnTo>
                      <a:pt x="304" y="16"/>
                    </a:lnTo>
                    <a:lnTo>
                      <a:pt x="307" y="13"/>
                    </a:lnTo>
                    <a:lnTo>
                      <a:pt x="307" y="11"/>
                    </a:lnTo>
                    <a:lnTo>
                      <a:pt x="304" y="11"/>
                    </a:lnTo>
                    <a:lnTo>
                      <a:pt x="301" y="10"/>
                    </a:lnTo>
                    <a:lnTo>
                      <a:pt x="299" y="10"/>
                    </a:lnTo>
                    <a:lnTo>
                      <a:pt x="296" y="11"/>
                    </a:lnTo>
                    <a:lnTo>
                      <a:pt x="293" y="14"/>
                    </a:lnTo>
                    <a:lnTo>
                      <a:pt x="290" y="19"/>
                    </a:lnTo>
                    <a:lnTo>
                      <a:pt x="287" y="19"/>
                    </a:lnTo>
                    <a:lnTo>
                      <a:pt x="287" y="18"/>
                    </a:lnTo>
                    <a:lnTo>
                      <a:pt x="288" y="14"/>
                    </a:lnTo>
                    <a:lnTo>
                      <a:pt x="288" y="11"/>
                    </a:lnTo>
                    <a:lnTo>
                      <a:pt x="287" y="10"/>
                    </a:lnTo>
                    <a:lnTo>
                      <a:pt x="287" y="6"/>
                    </a:lnTo>
                    <a:lnTo>
                      <a:pt x="282" y="5"/>
                    </a:lnTo>
                    <a:lnTo>
                      <a:pt x="279" y="6"/>
                    </a:lnTo>
                    <a:lnTo>
                      <a:pt x="276" y="5"/>
                    </a:lnTo>
                    <a:lnTo>
                      <a:pt x="274" y="2"/>
                    </a:lnTo>
                    <a:lnTo>
                      <a:pt x="271" y="2"/>
                    </a:lnTo>
                    <a:lnTo>
                      <a:pt x="268" y="3"/>
                    </a:lnTo>
                    <a:lnTo>
                      <a:pt x="264" y="2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0" y="2"/>
                    </a:lnTo>
                    <a:lnTo>
                      <a:pt x="258" y="5"/>
                    </a:lnTo>
                    <a:lnTo>
                      <a:pt x="261" y="11"/>
                    </a:lnTo>
                    <a:lnTo>
                      <a:pt x="260" y="16"/>
                    </a:lnTo>
                    <a:lnTo>
                      <a:pt x="260" y="21"/>
                    </a:lnTo>
                    <a:lnTo>
                      <a:pt x="258" y="21"/>
                    </a:lnTo>
                    <a:lnTo>
                      <a:pt x="256" y="21"/>
                    </a:lnTo>
                    <a:lnTo>
                      <a:pt x="253" y="22"/>
                    </a:lnTo>
                    <a:lnTo>
                      <a:pt x="252" y="21"/>
                    </a:lnTo>
                    <a:lnTo>
                      <a:pt x="253" y="18"/>
                    </a:lnTo>
                    <a:lnTo>
                      <a:pt x="252" y="14"/>
                    </a:lnTo>
                    <a:lnTo>
                      <a:pt x="253" y="11"/>
                    </a:lnTo>
                    <a:lnTo>
                      <a:pt x="253" y="8"/>
                    </a:lnTo>
                    <a:lnTo>
                      <a:pt x="253" y="6"/>
                    </a:lnTo>
                    <a:lnTo>
                      <a:pt x="250" y="10"/>
                    </a:lnTo>
                    <a:lnTo>
                      <a:pt x="248" y="11"/>
                    </a:lnTo>
                    <a:lnTo>
                      <a:pt x="247" y="11"/>
                    </a:lnTo>
                    <a:lnTo>
                      <a:pt x="245" y="11"/>
                    </a:lnTo>
                    <a:lnTo>
                      <a:pt x="247" y="6"/>
                    </a:lnTo>
                    <a:lnTo>
                      <a:pt x="245" y="5"/>
                    </a:lnTo>
                    <a:lnTo>
                      <a:pt x="245" y="6"/>
                    </a:lnTo>
                    <a:lnTo>
                      <a:pt x="242" y="10"/>
                    </a:lnTo>
                    <a:lnTo>
                      <a:pt x="240" y="10"/>
                    </a:lnTo>
                    <a:lnTo>
                      <a:pt x="240" y="8"/>
                    </a:lnTo>
                    <a:lnTo>
                      <a:pt x="242" y="6"/>
                    </a:lnTo>
                    <a:lnTo>
                      <a:pt x="242" y="3"/>
                    </a:lnTo>
                    <a:lnTo>
                      <a:pt x="240" y="2"/>
                    </a:lnTo>
                    <a:lnTo>
                      <a:pt x="234" y="0"/>
                    </a:lnTo>
                    <a:lnTo>
                      <a:pt x="233" y="3"/>
                    </a:lnTo>
                    <a:lnTo>
                      <a:pt x="229" y="3"/>
                    </a:lnTo>
                    <a:lnTo>
                      <a:pt x="228" y="3"/>
                    </a:lnTo>
                    <a:lnTo>
                      <a:pt x="229" y="6"/>
                    </a:lnTo>
                    <a:lnTo>
                      <a:pt x="231" y="6"/>
                    </a:lnTo>
                    <a:lnTo>
                      <a:pt x="233" y="8"/>
                    </a:lnTo>
                    <a:lnTo>
                      <a:pt x="229" y="8"/>
                    </a:lnTo>
                    <a:lnTo>
                      <a:pt x="229" y="10"/>
                    </a:lnTo>
                    <a:lnTo>
                      <a:pt x="229" y="11"/>
                    </a:lnTo>
                    <a:lnTo>
                      <a:pt x="233" y="14"/>
                    </a:lnTo>
                    <a:lnTo>
                      <a:pt x="233" y="16"/>
                    </a:lnTo>
                    <a:lnTo>
                      <a:pt x="233" y="16"/>
                    </a:lnTo>
                    <a:lnTo>
                      <a:pt x="234" y="19"/>
                    </a:lnTo>
                    <a:lnTo>
                      <a:pt x="236" y="21"/>
                    </a:lnTo>
                    <a:lnTo>
                      <a:pt x="236" y="21"/>
                    </a:lnTo>
                    <a:lnTo>
                      <a:pt x="234" y="22"/>
                    </a:lnTo>
                    <a:lnTo>
                      <a:pt x="234" y="22"/>
                    </a:lnTo>
                    <a:lnTo>
                      <a:pt x="229" y="18"/>
                    </a:lnTo>
                    <a:lnTo>
                      <a:pt x="228" y="18"/>
                    </a:lnTo>
                    <a:lnTo>
                      <a:pt x="226" y="19"/>
                    </a:lnTo>
                    <a:lnTo>
                      <a:pt x="226" y="22"/>
                    </a:lnTo>
                    <a:lnTo>
                      <a:pt x="225" y="21"/>
                    </a:lnTo>
                    <a:lnTo>
                      <a:pt x="225" y="18"/>
                    </a:lnTo>
                    <a:lnTo>
                      <a:pt x="225" y="13"/>
                    </a:lnTo>
                    <a:lnTo>
                      <a:pt x="223" y="11"/>
                    </a:lnTo>
                    <a:lnTo>
                      <a:pt x="223" y="6"/>
                    </a:lnTo>
                    <a:lnTo>
                      <a:pt x="223" y="6"/>
                    </a:lnTo>
                    <a:lnTo>
                      <a:pt x="221" y="6"/>
                    </a:lnTo>
                    <a:lnTo>
                      <a:pt x="218" y="3"/>
                    </a:lnTo>
                    <a:lnTo>
                      <a:pt x="217" y="3"/>
                    </a:lnTo>
                    <a:lnTo>
                      <a:pt x="215" y="6"/>
                    </a:lnTo>
                    <a:lnTo>
                      <a:pt x="215" y="11"/>
                    </a:lnTo>
                    <a:lnTo>
                      <a:pt x="215" y="16"/>
                    </a:lnTo>
                    <a:lnTo>
                      <a:pt x="217" y="21"/>
                    </a:lnTo>
                    <a:lnTo>
                      <a:pt x="217" y="24"/>
                    </a:lnTo>
                    <a:lnTo>
                      <a:pt x="217" y="26"/>
                    </a:lnTo>
                    <a:lnTo>
                      <a:pt x="217" y="29"/>
                    </a:lnTo>
                    <a:lnTo>
                      <a:pt x="217" y="30"/>
                    </a:lnTo>
                    <a:lnTo>
                      <a:pt x="215" y="27"/>
                    </a:lnTo>
                    <a:lnTo>
                      <a:pt x="213" y="24"/>
                    </a:lnTo>
                    <a:lnTo>
                      <a:pt x="213" y="22"/>
                    </a:lnTo>
                    <a:lnTo>
                      <a:pt x="213" y="19"/>
                    </a:lnTo>
                    <a:lnTo>
                      <a:pt x="212" y="16"/>
                    </a:lnTo>
                    <a:lnTo>
                      <a:pt x="212" y="11"/>
                    </a:lnTo>
                    <a:lnTo>
                      <a:pt x="207" y="8"/>
                    </a:lnTo>
                    <a:lnTo>
                      <a:pt x="205" y="10"/>
                    </a:lnTo>
                    <a:lnTo>
                      <a:pt x="204" y="11"/>
                    </a:lnTo>
                    <a:lnTo>
                      <a:pt x="202" y="13"/>
                    </a:lnTo>
                    <a:lnTo>
                      <a:pt x="204" y="16"/>
                    </a:lnTo>
                    <a:lnTo>
                      <a:pt x="209" y="19"/>
                    </a:lnTo>
                    <a:lnTo>
                      <a:pt x="209" y="22"/>
                    </a:lnTo>
                    <a:lnTo>
                      <a:pt x="204" y="21"/>
                    </a:lnTo>
                    <a:lnTo>
                      <a:pt x="202" y="21"/>
                    </a:lnTo>
                    <a:lnTo>
                      <a:pt x="201" y="21"/>
                    </a:lnTo>
                    <a:lnTo>
                      <a:pt x="199" y="22"/>
                    </a:lnTo>
                    <a:lnTo>
                      <a:pt x="201" y="27"/>
                    </a:lnTo>
                    <a:lnTo>
                      <a:pt x="199" y="29"/>
                    </a:lnTo>
                    <a:lnTo>
                      <a:pt x="197" y="30"/>
                    </a:lnTo>
                    <a:lnTo>
                      <a:pt x="196" y="34"/>
                    </a:lnTo>
                    <a:lnTo>
                      <a:pt x="193" y="34"/>
                    </a:lnTo>
                    <a:lnTo>
                      <a:pt x="193" y="32"/>
                    </a:lnTo>
                    <a:lnTo>
                      <a:pt x="193" y="30"/>
                    </a:lnTo>
                    <a:lnTo>
                      <a:pt x="191" y="30"/>
                    </a:lnTo>
                    <a:lnTo>
                      <a:pt x="189" y="34"/>
                    </a:lnTo>
                    <a:lnTo>
                      <a:pt x="188" y="34"/>
                    </a:lnTo>
                    <a:lnTo>
                      <a:pt x="186" y="29"/>
                    </a:lnTo>
                    <a:lnTo>
                      <a:pt x="188" y="24"/>
                    </a:lnTo>
                    <a:lnTo>
                      <a:pt x="188" y="22"/>
                    </a:lnTo>
                    <a:lnTo>
                      <a:pt x="182" y="21"/>
                    </a:lnTo>
                    <a:lnTo>
                      <a:pt x="182" y="19"/>
                    </a:lnTo>
                    <a:lnTo>
                      <a:pt x="183" y="18"/>
                    </a:lnTo>
                    <a:lnTo>
                      <a:pt x="183" y="14"/>
                    </a:lnTo>
                    <a:lnTo>
                      <a:pt x="182" y="13"/>
                    </a:lnTo>
                    <a:lnTo>
                      <a:pt x="177" y="13"/>
                    </a:lnTo>
                    <a:lnTo>
                      <a:pt x="175" y="13"/>
                    </a:lnTo>
                    <a:lnTo>
                      <a:pt x="172" y="13"/>
                    </a:lnTo>
                    <a:lnTo>
                      <a:pt x="172" y="16"/>
                    </a:lnTo>
                    <a:lnTo>
                      <a:pt x="174" y="18"/>
                    </a:lnTo>
                    <a:lnTo>
                      <a:pt x="174" y="22"/>
                    </a:lnTo>
                    <a:lnTo>
                      <a:pt x="172" y="24"/>
                    </a:lnTo>
                    <a:lnTo>
                      <a:pt x="169" y="24"/>
                    </a:lnTo>
                    <a:lnTo>
                      <a:pt x="167" y="24"/>
                    </a:lnTo>
                    <a:lnTo>
                      <a:pt x="164" y="22"/>
                    </a:lnTo>
                    <a:lnTo>
                      <a:pt x="162" y="22"/>
                    </a:lnTo>
                    <a:lnTo>
                      <a:pt x="161" y="26"/>
                    </a:lnTo>
                    <a:lnTo>
                      <a:pt x="162" y="27"/>
                    </a:lnTo>
                    <a:lnTo>
                      <a:pt x="164" y="29"/>
                    </a:lnTo>
                    <a:lnTo>
                      <a:pt x="166" y="32"/>
                    </a:lnTo>
                    <a:lnTo>
                      <a:pt x="166" y="34"/>
                    </a:lnTo>
                    <a:lnTo>
                      <a:pt x="167" y="37"/>
                    </a:lnTo>
                    <a:lnTo>
                      <a:pt x="169" y="37"/>
                    </a:lnTo>
                    <a:lnTo>
                      <a:pt x="170" y="40"/>
                    </a:lnTo>
                    <a:lnTo>
                      <a:pt x="170" y="43"/>
                    </a:lnTo>
                    <a:lnTo>
                      <a:pt x="169" y="45"/>
                    </a:lnTo>
                    <a:lnTo>
                      <a:pt x="170" y="41"/>
                    </a:lnTo>
                    <a:lnTo>
                      <a:pt x="169" y="41"/>
                    </a:lnTo>
                    <a:lnTo>
                      <a:pt x="167" y="45"/>
                    </a:lnTo>
                    <a:lnTo>
                      <a:pt x="166" y="43"/>
                    </a:lnTo>
                    <a:lnTo>
                      <a:pt x="166" y="40"/>
                    </a:lnTo>
                    <a:lnTo>
                      <a:pt x="166" y="40"/>
                    </a:lnTo>
                    <a:lnTo>
                      <a:pt x="166" y="38"/>
                    </a:lnTo>
                    <a:lnTo>
                      <a:pt x="164" y="40"/>
                    </a:lnTo>
                    <a:lnTo>
                      <a:pt x="162" y="40"/>
                    </a:lnTo>
                    <a:lnTo>
                      <a:pt x="162" y="43"/>
                    </a:lnTo>
                    <a:lnTo>
                      <a:pt x="161" y="45"/>
                    </a:lnTo>
                    <a:lnTo>
                      <a:pt x="161" y="43"/>
                    </a:lnTo>
                    <a:lnTo>
                      <a:pt x="159" y="41"/>
                    </a:lnTo>
                    <a:lnTo>
                      <a:pt x="159" y="38"/>
                    </a:lnTo>
                    <a:lnTo>
                      <a:pt x="159" y="35"/>
                    </a:lnTo>
                    <a:lnTo>
                      <a:pt x="158" y="32"/>
                    </a:lnTo>
                    <a:lnTo>
                      <a:pt x="156" y="32"/>
                    </a:lnTo>
                    <a:lnTo>
                      <a:pt x="153" y="37"/>
                    </a:lnTo>
                    <a:lnTo>
                      <a:pt x="151" y="37"/>
                    </a:lnTo>
                    <a:lnTo>
                      <a:pt x="151" y="40"/>
                    </a:lnTo>
                    <a:lnTo>
                      <a:pt x="153" y="41"/>
                    </a:lnTo>
                    <a:lnTo>
                      <a:pt x="151" y="43"/>
                    </a:lnTo>
                    <a:lnTo>
                      <a:pt x="150" y="41"/>
                    </a:lnTo>
                    <a:lnTo>
                      <a:pt x="150" y="40"/>
                    </a:lnTo>
                    <a:lnTo>
                      <a:pt x="148" y="37"/>
                    </a:lnTo>
                    <a:lnTo>
                      <a:pt x="150" y="35"/>
                    </a:lnTo>
                    <a:lnTo>
                      <a:pt x="148" y="32"/>
                    </a:lnTo>
                    <a:lnTo>
                      <a:pt x="146" y="30"/>
                    </a:lnTo>
                    <a:lnTo>
                      <a:pt x="146" y="27"/>
                    </a:lnTo>
                    <a:lnTo>
                      <a:pt x="146" y="24"/>
                    </a:lnTo>
                    <a:lnTo>
                      <a:pt x="145" y="24"/>
                    </a:lnTo>
                    <a:lnTo>
                      <a:pt x="140" y="27"/>
                    </a:lnTo>
                    <a:lnTo>
                      <a:pt x="138" y="27"/>
                    </a:lnTo>
                    <a:lnTo>
                      <a:pt x="138" y="30"/>
                    </a:lnTo>
                    <a:lnTo>
                      <a:pt x="138" y="34"/>
                    </a:lnTo>
                    <a:lnTo>
                      <a:pt x="138" y="34"/>
                    </a:lnTo>
                    <a:lnTo>
                      <a:pt x="138" y="37"/>
                    </a:lnTo>
                    <a:lnTo>
                      <a:pt x="137" y="37"/>
                    </a:lnTo>
                    <a:lnTo>
                      <a:pt x="135" y="35"/>
                    </a:lnTo>
                    <a:lnTo>
                      <a:pt x="137" y="34"/>
                    </a:lnTo>
                    <a:lnTo>
                      <a:pt x="135" y="34"/>
                    </a:lnTo>
                    <a:lnTo>
                      <a:pt x="134" y="35"/>
                    </a:lnTo>
                    <a:lnTo>
                      <a:pt x="132" y="38"/>
                    </a:lnTo>
                    <a:lnTo>
                      <a:pt x="131" y="40"/>
                    </a:lnTo>
                    <a:lnTo>
                      <a:pt x="131" y="34"/>
                    </a:lnTo>
                    <a:lnTo>
                      <a:pt x="132" y="32"/>
                    </a:lnTo>
                    <a:lnTo>
                      <a:pt x="132" y="29"/>
                    </a:lnTo>
                    <a:lnTo>
                      <a:pt x="129" y="29"/>
                    </a:lnTo>
                    <a:lnTo>
                      <a:pt x="129" y="30"/>
                    </a:lnTo>
                    <a:lnTo>
                      <a:pt x="123" y="30"/>
                    </a:lnTo>
                    <a:lnTo>
                      <a:pt x="118" y="32"/>
                    </a:lnTo>
                    <a:lnTo>
                      <a:pt x="116" y="32"/>
                    </a:lnTo>
                    <a:lnTo>
                      <a:pt x="113" y="34"/>
                    </a:lnTo>
                    <a:lnTo>
                      <a:pt x="111" y="37"/>
                    </a:lnTo>
                    <a:lnTo>
                      <a:pt x="108" y="37"/>
                    </a:lnTo>
                    <a:lnTo>
                      <a:pt x="105" y="37"/>
                    </a:lnTo>
                    <a:lnTo>
                      <a:pt x="105" y="40"/>
                    </a:lnTo>
                    <a:lnTo>
                      <a:pt x="103" y="40"/>
                    </a:lnTo>
                    <a:lnTo>
                      <a:pt x="102" y="40"/>
                    </a:lnTo>
                    <a:lnTo>
                      <a:pt x="103" y="43"/>
                    </a:lnTo>
                    <a:lnTo>
                      <a:pt x="105" y="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1" name="Google Shape;1721;p15"/>
              <p:cNvSpPr/>
              <p:nvPr/>
            </p:nvSpPr>
            <p:spPr>
              <a:xfrm>
                <a:off x="3887" y="1692"/>
                <a:ext cx="25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5" h="27" extrusionOk="0">
                    <a:moveTo>
                      <a:pt x="1" y="24"/>
                    </a:moveTo>
                    <a:lnTo>
                      <a:pt x="6" y="25"/>
                    </a:lnTo>
                    <a:lnTo>
                      <a:pt x="8" y="27"/>
                    </a:lnTo>
                    <a:lnTo>
                      <a:pt x="8" y="27"/>
                    </a:lnTo>
                    <a:lnTo>
                      <a:pt x="8" y="24"/>
                    </a:lnTo>
                    <a:lnTo>
                      <a:pt x="9" y="24"/>
                    </a:lnTo>
                    <a:lnTo>
                      <a:pt x="11" y="25"/>
                    </a:lnTo>
                    <a:lnTo>
                      <a:pt x="13" y="25"/>
                    </a:lnTo>
                    <a:lnTo>
                      <a:pt x="17" y="22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5" y="20"/>
                    </a:lnTo>
                    <a:lnTo>
                      <a:pt x="24" y="19"/>
                    </a:lnTo>
                    <a:lnTo>
                      <a:pt x="24" y="16"/>
                    </a:lnTo>
                    <a:lnTo>
                      <a:pt x="20" y="14"/>
                    </a:lnTo>
                    <a:lnTo>
                      <a:pt x="19" y="16"/>
                    </a:lnTo>
                    <a:lnTo>
                      <a:pt x="19" y="17"/>
                    </a:lnTo>
                    <a:lnTo>
                      <a:pt x="17" y="19"/>
                    </a:lnTo>
                    <a:lnTo>
                      <a:pt x="17" y="17"/>
                    </a:lnTo>
                    <a:lnTo>
                      <a:pt x="19" y="16"/>
                    </a:lnTo>
                    <a:lnTo>
                      <a:pt x="17" y="12"/>
                    </a:lnTo>
                    <a:lnTo>
                      <a:pt x="14" y="12"/>
                    </a:lnTo>
                    <a:lnTo>
                      <a:pt x="16" y="11"/>
                    </a:lnTo>
                    <a:lnTo>
                      <a:pt x="19" y="4"/>
                    </a:lnTo>
                    <a:lnTo>
                      <a:pt x="19" y="3"/>
                    </a:lnTo>
                    <a:lnTo>
                      <a:pt x="17" y="3"/>
                    </a:lnTo>
                    <a:lnTo>
                      <a:pt x="17" y="1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4" y="3"/>
                    </a:lnTo>
                    <a:lnTo>
                      <a:pt x="11" y="4"/>
                    </a:lnTo>
                    <a:lnTo>
                      <a:pt x="9" y="8"/>
                    </a:lnTo>
                    <a:lnTo>
                      <a:pt x="8" y="9"/>
                    </a:lnTo>
                    <a:lnTo>
                      <a:pt x="6" y="14"/>
                    </a:lnTo>
                    <a:lnTo>
                      <a:pt x="1" y="16"/>
                    </a:lnTo>
                    <a:lnTo>
                      <a:pt x="0" y="17"/>
                    </a:lnTo>
                    <a:lnTo>
                      <a:pt x="1" y="20"/>
                    </a:lnTo>
                    <a:lnTo>
                      <a:pt x="1" y="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2" name="Google Shape;1722;p15"/>
              <p:cNvSpPr/>
              <p:nvPr/>
            </p:nvSpPr>
            <p:spPr>
              <a:xfrm>
                <a:off x="3922" y="1607"/>
                <a:ext cx="87" cy="96"/>
              </a:xfrm>
              <a:custGeom>
                <a:avLst/>
                <a:gdLst/>
                <a:ahLst/>
                <a:cxnLst/>
                <a:rect l="l" t="t" r="r" b="b"/>
                <a:pathLst>
                  <a:path w="87" h="96" extrusionOk="0">
                    <a:moveTo>
                      <a:pt x="72" y="53"/>
                    </a:moveTo>
                    <a:lnTo>
                      <a:pt x="73" y="53"/>
                    </a:lnTo>
                    <a:lnTo>
                      <a:pt x="76" y="51"/>
                    </a:lnTo>
                    <a:lnTo>
                      <a:pt x="76" y="50"/>
                    </a:lnTo>
                    <a:lnTo>
                      <a:pt x="78" y="50"/>
                    </a:lnTo>
                    <a:lnTo>
                      <a:pt x="79" y="50"/>
                    </a:lnTo>
                    <a:lnTo>
                      <a:pt x="79" y="48"/>
                    </a:lnTo>
                    <a:lnTo>
                      <a:pt x="81" y="46"/>
                    </a:lnTo>
                    <a:lnTo>
                      <a:pt x="81" y="45"/>
                    </a:lnTo>
                    <a:lnTo>
                      <a:pt x="79" y="43"/>
                    </a:lnTo>
                    <a:lnTo>
                      <a:pt x="76" y="42"/>
                    </a:lnTo>
                    <a:lnTo>
                      <a:pt x="75" y="42"/>
                    </a:lnTo>
                    <a:lnTo>
                      <a:pt x="72" y="42"/>
                    </a:lnTo>
                    <a:lnTo>
                      <a:pt x="72" y="42"/>
                    </a:lnTo>
                    <a:lnTo>
                      <a:pt x="72" y="43"/>
                    </a:lnTo>
                    <a:lnTo>
                      <a:pt x="70" y="45"/>
                    </a:lnTo>
                    <a:lnTo>
                      <a:pt x="70" y="48"/>
                    </a:lnTo>
                    <a:lnTo>
                      <a:pt x="68" y="48"/>
                    </a:lnTo>
                    <a:lnTo>
                      <a:pt x="68" y="48"/>
                    </a:lnTo>
                    <a:lnTo>
                      <a:pt x="68" y="45"/>
                    </a:lnTo>
                    <a:lnTo>
                      <a:pt x="68" y="45"/>
                    </a:lnTo>
                    <a:lnTo>
                      <a:pt x="70" y="43"/>
                    </a:lnTo>
                    <a:lnTo>
                      <a:pt x="70" y="42"/>
                    </a:lnTo>
                    <a:lnTo>
                      <a:pt x="70" y="40"/>
                    </a:lnTo>
                    <a:lnTo>
                      <a:pt x="67" y="42"/>
                    </a:lnTo>
                    <a:lnTo>
                      <a:pt x="67" y="43"/>
                    </a:lnTo>
                    <a:lnTo>
                      <a:pt x="65" y="45"/>
                    </a:lnTo>
                    <a:lnTo>
                      <a:pt x="64" y="43"/>
                    </a:lnTo>
                    <a:lnTo>
                      <a:pt x="64" y="45"/>
                    </a:lnTo>
                    <a:lnTo>
                      <a:pt x="62" y="45"/>
                    </a:lnTo>
                    <a:lnTo>
                      <a:pt x="60" y="45"/>
                    </a:lnTo>
                    <a:lnTo>
                      <a:pt x="59" y="46"/>
                    </a:lnTo>
                    <a:lnTo>
                      <a:pt x="59" y="48"/>
                    </a:lnTo>
                    <a:lnTo>
                      <a:pt x="57" y="50"/>
                    </a:lnTo>
                    <a:lnTo>
                      <a:pt x="59" y="48"/>
                    </a:lnTo>
                    <a:lnTo>
                      <a:pt x="59" y="45"/>
                    </a:lnTo>
                    <a:lnTo>
                      <a:pt x="60" y="42"/>
                    </a:lnTo>
                    <a:lnTo>
                      <a:pt x="60" y="42"/>
                    </a:lnTo>
                    <a:lnTo>
                      <a:pt x="59" y="43"/>
                    </a:lnTo>
                    <a:lnTo>
                      <a:pt x="57" y="43"/>
                    </a:lnTo>
                    <a:lnTo>
                      <a:pt x="56" y="45"/>
                    </a:lnTo>
                    <a:lnTo>
                      <a:pt x="56" y="45"/>
                    </a:lnTo>
                    <a:lnTo>
                      <a:pt x="56" y="43"/>
                    </a:lnTo>
                    <a:lnTo>
                      <a:pt x="57" y="42"/>
                    </a:lnTo>
                    <a:lnTo>
                      <a:pt x="57" y="42"/>
                    </a:lnTo>
                    <a:lnTo>
                      <a:pt x="54" y="42"/>
                    </a:lnTo>
                    <a:lnTo>
                      <a:pt x="52" y="43"/>
                    </a:lnTo>
                    <a:lnTo>
                      <a:pt x="51" y="43"/>
                    </a:lnTo>
                    <a:lnTo>
                      <a:pt x="51" y="42"/>
                    </a:lnTo>
                    <a:lnTo>
                      <a:pt x="51" y="42"/>
                    </a:lnTo>
                    <a:lnTo>
                      <a:pt x="48" y="43"/>
                    </a:lnTo>
                    <a:lnTo>
                      <a:pt x="48" y="43"/>
                    </a:lnTo>
                    <a:lnTo>
                      <a:pt x="46" y="42"/>
                    </a:lnTo>
                    <a:lnTo>
                      <a:pt x="49" y="40"/>
                    </a:lnTo>
                    <a:lnTo>
                      <a:pt x="51" y="38"/>
                    </a:lnTo>
                    <a:lnTo>
                      <a:pt x="51" y="37"/>
                    </a:lnTo>
                    <a:lnTo>
                      <a:pt x="51" y="37"/>
                    </a:lnTo>
                    <a:lnTo>
                      <a:pt x="49" y="37"/>
                    </a:lnTo>
                    <a:lnTo>
                      <a:pt x="48" y="38"/>
                    </a:lnTo>
                    <a:lnTo>
                      <a:pt x="48" y="37"/>
                    </a:lnTo>
                    <a:lnTo>
                      <a:pt x="51" y="35"/>
                    </a:lnTo>
                    <a:lnTo>
                      <a:pt x="52" y="35"/>
                    </a:lnTo>
                    <a:lnTo>
                      <a:pt x="54" y="34"/>
                    </a:lnTo>
                    <a:lnTo>
                      <a:pt x="56" y="34"/>
                    </a:lnTo>
                    <a:lnTo>
                      <a:pt x="57" y="32"/>
                    </a:lnTo>
                    <a:lnTo>
                      <a:pt x="57" y="30"/>
                    </a:lnTo>
                    <a:lnTo>
                      <a:pt x="56" y="32"/>
                    </a:lnTo>
                    <a:lnTo>
                      <a:pt x="54" y="32"/>
                    </a:lnTo>
                    <a:lnTo>
                      <a:pt x="52" y="32"/>
                    </a:lnTo>
                    <a:lnTo>
                      <a:pt x="51" y="30"/>
                    </a:lnTo>
                    <a:lnTo>
                      <a:pt x="49" y="30"/>
                    </a:lnTo>
                    <a:lnTo>
                      <a:pt x="48" y="30"/>
                    </a:lnTo>
                    <a:lnTo>
                      <a:pt x="49" y="29"/>
                    </a:lnTo>
                    <a:lnTo>
                      <a:pt x="51" y="27"/>
                    </a:lnTo>
                    <a:lnTo>
                      <a:pt x="49" y="27"/>
                    </a:lnTo>
                    <a:lnTo>
                      <a:pt x="48" y="27"/>
                    </a:lnTo>
                    <a:lnTo>
                      <a:pt x="46" y="29"/>
                    </a:lnTo>
                    <a:lnTo>
                      <a:pt x="46" y="30"/>
                    </a:lnTo>
                    <a:lnTo>
                      <a:pt x="44" y="32"/>
                    </a:lnTo>
                    <a:lnTo>
                      <a:pt x="43" y="34"/>
                    </a:lnTo>
                    <a:lnTo>
                      <a:pt x="41" y="35"/>
                    </a:lnTo>
                    <a:lnTo>
                      <a:pt x="40" y="37"/>
                    </a:lnTo>
                    <a:lnTo>
                      <a:pt x="38" y="38"/>
                    </a:lnTo>
                    <a:lnTo>
                      <a:pt x="38" y="35"/>
                    </a:lnTo>
                    <a:lnTo>
                      <a:pt x="38" y="34"/>
                    </a:lnTo>
                    <a:lnTo>
                      <a:pt x="40" y="32"/>
                    </a:lnTo>
                    <a:lnTo>
                      <a:pt x="40" y="30"/>
                    </a:lnTo>
                    <a:lnTo>
                      <a:pt x="41" y="29"/>
                    </a:lnTo>
                    <a:lnTo>
                      <a:pt x="43" y="26"/>
                    </a:lnTo>
                    <a:lnTo>
                      <a:pt x="43" y="26"/>
                    </a:lnTo>
                    <a:lnTo>
                      <a:pt x="44" y="24"/>
                    </a:lnTo>
                    <a:lnTo>
                      <a:pt x="46" y="22"/>
                    </a:lnTo>
                    <a:lnTo>
                      <a:pt x="46" y="21"/>
                    </a:lnTo>
                    <a:lnTo>
                      <a:pt x="48" y="19"/>
                    </a:lnTo>
                    <a:lnTo>
                      <a:pt x="49" y="18"/>
                    </a:lnTo>
                    <a:lnTo>
                      <a:pt x="51" y="18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2" y="14"/>
                    </a:lnTo>
                    <a:lnTo>
                      <a:pt x="52" y="13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2" y="16"/>
                    </a:lnTo>
                    <a:lnTo>
                      <a:pt x="54" y="13"/>
                    </a:lnTo>
                    <a:lnTo>
                      <a:pt x="57" y="11"/>
                    </a:lnTo>
                    <a:lnTo>
                      <a:pt x="57" y="10"/>
                    </a:lnTo>
                    <a:lnTo>
                      <a:pt x="57" y="8"/>
                    </a:lnTo>
                    <a:lnTo>
                      <a:pt x="56" y="8"/>
                    </a:lnTo>
                    <a:lnTo>
                      <a:pt x="54" y="10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5"/>
                    </a:lnTo>
                    <a:lnTo>
                      <a:pt x="56" y="5"/>
                    </a:lnTo>
                    <a:lnTo>
                      <a:pt x="57" y="5"/>
                    </a:lnTo>
                    <a:lnTo>
                      <a:pt x="59" y="6"/>
                    </a:lnTo>
                    <a:lnTo>
                      <a:pt x="60" y="6"/>
                    </a:lnTo>
                    <a:lnTo>
                      <a:pt x="62" y="5"/>
                    </a:lnTo>
                    <a:lnTo>
                      <a:pt x="62" y="0"/>
                    </a:lnTo>
                    <a:lnTo>
                      <a:pt x="60" y="2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57" y="3"/>
                    </a:lnTo>
                    <a:lnTo>
                      <a:pt x="57" y="2"/>
                    </a:lnTo>
                    <a:lnTo>
                      <a:pt x="57" y="0"/>
                    </a:lnTo>
                    <a:lnTo>
                      <a:pt x="56" y="2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1" y="5"/>
                    </a:lnTo>
                    <a:lnTo>
                      <a:pt x="48" y="5"/>
                    </a:lnTo>
                    <a:lnTo>
                      <a:pt x="46" y="6"/>
                    </a:lnTo>
                    <a:lnTo>
                      <a:pt x="43" y="8"/>
                    </a:lnTo>
                    <a:lnTo>
                      <a:pt x="43" y="10"/>
                    </a:lnTo>
                    <a:lnTo>
                      <a:pt x="41" y="11"/>
                    </a:lnTo>
                    <a:lnTo>
                      <a:pt x="40" y="10"/>
                    </a:lnTo>
                    <a:lnTo>
                      <a:pt x="40" y="11"/>
                    </a:lnTo>
                    <a:lnTo>
                      <a:pt x="41" y="11"/>
                    </a:lnTo>
                    <a:lnTo>
                      <a:pt x="41" y="13"/>
                    </a:lnTo>
                    <a:lnTo>
                      <a:pt x="40" y="14"/>
                    </a:lnTo>
                    <a:lnTo>
                      <a:pt x="36" y="16"/>
                    </a:lnTo>
                    <a:lnTo>
                      <a:pt x="35" y="18"/>
                    </a:lnTo>
                    <a:lnTo>
                      <a:pt x="36" y="18"/>
                    </a:lnTo>
                    <a:lnTo>
                      <a:pt x="35" y="19"/>
                    </a:lnTo>
                    <a:lnTo>
                      <a:pt x="35" y="19"/>
                    </a:lnTo>
                    <a:lnTo>
                      <a:pt x="33" y="21"/>
                    </a:lnTo>
                    <a:lnTo>
                      <a:pt x="35" y="21"/>
                    </a:lnTo>
                    <a:lnTo>
                      <a:pt x="35" y="22"/>
                    </a:lnTo>
                    <a:lnTo>
                      <a:pt x="32" y="22"/>
                    </a:lnTo>
                    <a:lnTo>
                      <a:pt x="32" y="24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3" y="26"/>
                    </a:lnTo>
                    <a:lnTo>
                      <a:pt x="32" y="27"/>
                    </a:lnTo>
                    <a:lnTo>
                      <a:pt x="30" y="27"/>
                    </a:lnTo>
                    <a:lnTo>
                      <a:pt x="28" y="29"/>
                    </a:lnTo>
                    <a:lnTo>
                      <a:pt x="27" y="30"/>
                    </a:lnTo>
                    <a:lnTo>
                      <a:pt x="25" y="35"/>
                    </a:lnTo>
                    <a:lnTo>
                      <a:pt x="25" y="37"/>
                    </a:lnTo>
                    <a:lnTo>
                      <a:pt x="25" y="38"/>
                    </a:lnTo>
                    <a:lnTo>
                      <a:pt x="25" y="38"/>
                    </a:lnTo>
                    <a:lnTo>
                      <a:pt x="25" y="40"/>
                    </a:lnTo>
                    <a:lnTo>
                      <a:pt x="24" y="38"/>
                    </a:lnTo>
                    <a:lnTo>
                      <a:pt x="24" y="38"/>
                    </a:lnTo>
                    <a:lnTo>
                      <a:pt x="21" y="40"/>
                    </a:lnTo>
                    <a:lnTo>
                      <a:pt x="21" y="42"/>
                    </a:lnTo>
                    <a:lnTo>
                      <a:pt x="21" y="43"/>
                    </a:lnTo>
                    <a:lnTo>
                      <a:pt x="22" y="43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21" y="46"/>
                    </a:lnTo>
                    <a:lnTo>
                      <a:pt x="19" y="48"/>
                    </a:lnTo>
                    <a:lnTo>
                      <a:pt x="17" y="46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4" y="50"/>
                    </a:lnTo>
                    <a:lnTo>
                      <a:pt x="13" y="53"/>
                    </a:lnTo>
                    <a:lnTo>
                      <a:pt x="11" y="54"/>
                    </a:lnTo>
                    <a:lnTo>
                      <a:pt x="11" y="54"/>
                    </a:lnTo>
                    <a:lnTo>
                      <a:pt x="11" y="53"/>
                    </a:lnTo>
                    <a:lnTo>
                      <a:pt x="9" y="54"/>
                    </a:lnTo>
                    <a:lnTo>
                      <a:pt x="8" y="53"/>
                    </a:lnTo>
                    <a:lnTo>
                      <a:pt x="9" y="51"/>
                    </a:lnTo>
                    <a:lnTo>
                      <a:pt x="11" y="51"/>
                    </a:lnTo>
                    <a:lnTo>
                      <a:pt x="11" y="50"/>
                    </a:lnTo>
                    <a:lnTo>
                      <a:pt x="11" y="50"/>
                    </a:lnTo>
                    <a:lnTo>
                      <a:pt x="8" y="51"/>
                    </a:lnTo>
                    <a:lnTo>
                      <a:pt x="5" y="54"/>
                    </a:lnTo>
                    <a:lnTo>
                      <a:pt x="5" y="57"/>
                    </a:lnTo>
                    <a:lnTo>
                      <a:pt x="5" y="57"/>
                    </a:lnTo>
                    <a:lnTo>
                      <a:pt x="6" y="56"/>
                    </a:lnTo>
                    <a:lnTo>
                      <a:pt x="11" y="56"/>
                    </a:lnTo>
                    <a:lnTo>
                      <a:pt x="14" y="56"/>
                    </a:lnTo>
                    <a:lnTo>
                      <a:pt x="13" y="57"/>
                    </a:lnTo>
                    <a:lnTo>
                      <a:pt x="9" y="61"/>
                    </a:lnTo>
                    <a:lnTo>
                      <a:pt x="8" y="64"/>
                    </a:lnTo>
                    <a:lnTo>
                      <a:pt x="5" y="65"/>
                    </a:lnTo>
                    <a:lnTo>
                      <a:pt x="1" y="67"/>
                    </a:lnTo>
                    <a:lnTo>
                      <a:pt x="0" y="67"/>
                    </a:lnTo>
                    <a:lnTo>
                      <a:pt x="0" y="69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1" y="73"/>
                    </a:lnTo>
                    <a:lnTo>
                      <a:pt x="5" y="75"/>
                    </a:lnTo>
                    <a:lnTo>
                      <a:pt x="8" y="75"/>
                    </a:lnTo>
                    <a:lnTo>
                      <a:pt x="9" y="73"/>
                    </a:lnTo>
                    <a:lnTo>
                      <a:pt x="13" y="72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3" y="72"/>
                    </a:lnTo>
                    <a:lnTo>
                      <a:pt x="16" y="73"/>
                    </a:lnTo>
                    <a:lnTo>
                      <a:pt x="17" y="72"/>
                    </a:lnTo>
                    <a:lnTo>
                      <a:pt x="19" y="73"/>
                    </a:lnTo>
                    <a:lnTo>
                      <a:pt x="22" y="73"/>
                    </a:lnTo>
                    <a:lnTo>
                      <a:pt x="25" y="73"/>
                    </a:lnTo>
                    <a:lnTo>
                      <a:pt x="25" y="73"/>
                    </a:lnTo>
                    <a:lnTo>
                      <a:pt x="27" y="75"/>
                    </a:lnTo>
                    <a:lnTo>
                      <a:pt x="28" y="75"/>
                    </a:lnTo>
                    <a:lnTo>
                      <a:pt x="30" y="75"/>
                    </a:lnTo>
                    <a:lnTo>
                      <a:pt x="30" y="77"/>
                    </a:lnTo>
                    <a:lnTo>
                      <a:pt x="32" y="77"/>
                    </a:lnTo>
                    <a:lnTo>
                      <a:pt x="33" y="75"/>
                    </a:lnTo>
                    <a:lnTo>
                      <a:pt x="33" y="73"/>
                    </a:lnTo>
                    <a:lnTo>
                      <a:pt x="35" y="75"/>
                    </a:lnTo>
                    <a:lnTo>
                      <a:pt x="36" y="75"/>
                    </a:lnTo>
                    <a:lnTo>
                      <a:pt x="36" y="75"/>
                    </a:lnTo>
                    <a:lnTo>
                      <a:pt x="38" y="73"/>
                    </a:lnTo>
                    <a:lnTo>
                      <a:pt x="40" y="73"/>
                    </a:lnTo>
                    <a:lnTo>
                      <a:pt x="41" y="75"/>
                    </a:lnTo>
                    <a:lnTo>
                      <a:pt x="41" y="73"/>
                    </a:lnTo>
                    <a:lnTo>
                      <a:pt x="41" y="72"/>
                    </a:lnTo>
                    <a:lnTo>
                      <a:pt x="41" y="70"/>
                    </a:lnTo>
                    <a:lnTo>
                      <a:pt x="41" y="70"/>
                    </a:lnTo>
                    <a:lnTo>
                      <a:pt x="43" y="69"/>
                    </a:lnTo>
                    <a:lnTo>
                      <a:pt x="44" y="69"/>
                    </a:lnTo>
                    <a:lnTo>
                      <a:pt x="43" y="70"/>
                    </a:lnTo>
                    <a:lnTo>
                      <a:pt x="43" y="72"/>
                    </a:lnTo>
                    <a:lnTo>
                      <a:pt x="43" y="73"/>
                    </a:lnTo>
                    <a:lnTo>
                      <a:pt x="43" y="72"/>
                    </a:lnTo>
                    <a:lnTo>
                      <a:pt x="44" y="70"/>
                    </a:lnTo>
                    <a:lnTo>
                      <a:pt x="46" y="70"/>
                    </a:lnTo>
                    <a:lnTo>
                      <a:pt x="46" y="72"/>
                    </a:lnTo>
                    <a:lnTo>
                      <a:pt x="44" y="73"/>
                    </a:lnTo>
                    <a:lnTo>
                      <a:pt x="44" y="73"/>
                    </a:lnTo>
                    <a:lnTo>
                      <a:pt x="46" y="73"/>
                    </a:lnTo>
                    <a:lnTo>
                      <a:pt x="48" y="73"/>
                    </a:lnTo>
                    <a:lnTo>
                      <a:pt x="48" y="73"/>
                    </a:lnTo>
                    <a:lnTo>
                      <a:pt x="44" y="75"/>
                    </a:lnTo>
                    <a:lnTo>
                      <a:pt x="41" y="77"/>
                    </a:lnTo>
                    <a:lnTo>
                      <a:pt x="43" y="77"/>
                    </a:lnTo>
                    <a:lnTo>
                      <a:pt x="43" y="77"/>
                    </a:lnTo>
                    <a:lnTo>
                      <a:pt x="44" y="77"/>
                    </a:lnTo>
                    <a:lnTo>
                      <a:pt x="46" y="78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49" y="78"/>
                    </a:lnTo>
                    <a:lnTo>
                      <a:pt x="51" y="77"/>
                    </a:lnTo>
                    <a:lnTo>
                      <a:pt x="51" y="75"/>
                    </a:lnTo>
                    <a:lnTo>
                      <a:pt x="51" y="73"/>
                    </a:lnTo>
                    <a:lnTo>
                      <a:pt x="52" y="75"/>
                    </a:lnTo>
                    <a:lnTo>
                      <a:pt x="54" y="75"/>
                    </a:lnTo>
                    <a:lnTo>
                      <a:pt x="56" y="77"/>
                    </a:lnTo>
                    <a:lnTo>
                      <a:pt x="57" y="77"/>
                    </a:lnTo>
                    <a:lnTo>
                      <a:pt x="59" y="75"/>
                    </a:lnTo>
                    <a:lnTo>
                      <a:pt x="60" y="75"/>
                    </a:lnTo>
                    <a:lnTo>
                      <a:pt x="59" y="77"/>
                    </a:lnTo>
                    <a:lnTo>
                      <a:pt x="59" y="77"/>
                    </a:lnTo>
                    <a:lnTo>
                      <a:pt x="56" y="78"/>
                    </a:lnTo>
                    <a:lnTo>
                      <a:pt x="54" y="78"/>
                    </a:lnTo>
                    <a:lnTo>
                      <a:pt x="52" y="80"/>
                    </a:lnTo>
                    <a:lnTo>
                      <a:pt x="52" y="81"/>
                    </a:lnTo>
                    <a:lnTo>
                      <a:pt x="51" y="81"/>
                    </a:lnTo>
                    <a:lnTo>
                      <a:pt x="51" y="83"/>
                    </a:lnTo>
                    <a:lnTo>
                      <a:pt x="49" y="83"/>
                    </a:lnTo>
                    <a:lnTo>
                      <a:pt x="48" y="83"/>
                    </a:lnTo>
                    <a:lnTo>
                      <a:pt x="48" y="85"/>
                    </a:lnTo>
                    <a:lnTo>
                      <a:pt x="46" y="85"/>
                    </a:lnTo>
                    <a:lnTo>
                      <a:pt x="44" y="85"/>
                    </a:lnTo>
                    <a:lnTo>
                      <a:pt x="43" y="86"/>
                    </a:lnTo>
                    <a:lnTo>
                      <a:pt x="41" y="88"/>
                    </a:lnTo>
                    <a:lnTo>
                      <a:pt x="43" y="89"/>
                    </a:lnTo>
                    <a:lnTo>
                      <a:pt x="43" y="89"/>
                    </a:lnTo>
                    <a:lnTo>
                      <a:pt x="44" y="89"/>
                    </a:lnTo>
                    <a:lnTo>
                      <a:pt x="46" y="89"/>
                    </a:lnTo>
                    <a:lnTo>
                      <a:pt x="46" y="88"/>
                    </a:lnTo>
                    <a:lnTo>
                      <a:pt x="48" y="88"/>
                    </a:lnTo>
                    <a:lnTo>
                      <a:pt x="48" y="89"/>
                    </a:lnTo>
                    <a:lnTo>
                      <a:pt x="48" y="89"/>
                    </a:lnTo>
                    <a:lnTo>
                      <a:pt x="51" y="89"/>
                    </a:lnTo>
                    <a:lnTo>
                      <a:pt x="52" y="88"/>
                    </a:lnTo>
                    <a:lnTo>
                      <a:pt x="52" y="86"/>
                    </a:lnTo>
                    <a:lnTo>
                      <a:pt x="52" y="86"/>
                    </a:lnTo>
                    <a:lnTo>
                      <a:pt x="54" y="85"/>
                    </a:lnTo>
                    <a:lnTo>
                      <a:pt x="54" y="83"/>
                    </a:lnTo>
                    <a:lnTo>
                      <a:pt x="56" y="83"/>
                    </a:lnTo>
                    <a:lnTo>
                      <a:pt x="57" y="80"/>
                    </a:lnTo>
                    <a:lnTo>
                      <a:pt x="59" y="80"/>
                    </a:lnTo>
                    <a:lnTo>
                      <a:pt x="60" y="80"/>
                    </a:lnTo>
                    <a:lnTo>
                      <a:pt x="62" y="80"/>
                    </a:lnTo>
                    <a:lnTo>
                      <a:pt x="60" y="81"/>
                    </a:lnTo>
                    <a:lnTo>
                      <a:pt x="62" y="81"/>
                    </a:lnTo>
                    <a:lnTo>
                      <a:pt x="62" y="80"/>
                    </a:lnTo>
                    <a:lnTo>
                      <a:pt x="64" y="77"/>
                    </a:lnTo>
                    <a:lnTo>
                      <a:pt x="65" y="73"/>
                    </a:lnTo>
                    <a:lnTo>
                      <a:pt x="65" y="72"/>
                    </a:lnTo>
                    <a:lnTo>
                      <a:pt x="65" y="70"/>
                    </a:lnTo>
                    <a:lnTo>
                      <a:pt x="67" y="70"/>
                    </a:lnTo>
                    <a:lnTo>
                      <a:pt x="67" y="72"/>
                    </a:lnTo>
                    <a:lnTo>
                      <a:pt x="68" y="72"/>
                    </a:lnTo>
                    <a:lnTo>
                      <a:pt x="70" y="73"/>
                    </a:lnTo>
                    <a:lnTo>
                      <a:pt x="70" y="75"/>
                    </a:lnTo>
                    <a:lnTo>
                      <a:pt x="70" y="77"/>
                    </a:lnTo>
                    <a:lnTo>
                      <a:pt x="68" y="80"/>
                    </a:lnTo>
                    <a:lnTo>
                      <a:pt x="70" y="80"/>
                    </a:lnTo>
                    <a:lnTo>
                      <a:pt x="68" y="81"/>
                    </a:lnTo>
                    <a:lnTo>
                      <a:pt x="67" y="83"/>
                    </a:lnTo>
                    <a:lnTo>
                      <a:pt x="65" y="88"/>
                    </a:lnTo>
                    <a:lnTo>
                      <a:pt x="65" y="89"/>
                    </a:lnTo>
                    <a:lnTo>
                      <a:pt x="65" y="91"/>
                    </a:lnTo>
                    <a:lnTo>
                      <a:pt x="65" y="93"/>
                    </a:lnTo>
                    <a:lnTo>
                      <a:pt x="65" y="93"/>
                    </a:lnTo>
                    <a:lnTo>
                      <a:pt x="68" y="91"/>
                    </a:lnTo>
                    <a:lnTo>
                      <a:pt x="70" y="88"/>
                    </a:lnTo>
                    <a:lnTo>
                      <a:pt x="70" y="88"/>
                    </a:lnTo>
                    <a:lnTo>
                      <a:pt x="73" y="85"/>
                    </a:lnTo>
                    <a:lnTo>
                      <a:pt x="73" y="83"/>
                    </a:lnTo>
                    <a:lnTo>
                      <a:pt x="75" y="85"/>
                    </a:lnTo>
                    <a:lnTo>
                      <a:pt x="76" y="85"/>
                    </a:lnTo>
                    <a:lnTo>
                      <a:pt x="76" y="85"/>
                    </a:lnTo>
                    <a:lnTo>
                      <a:pt x="75" y="86"/>
                    </a:lnTo>
                    <a:lnTo>
                      <a:pt x="72" y="88"/>
                    </a:lnTo>
                    <a:lnTo>
                      <a:pt x="72" y="89"/>
                    </a:lnTo>
                    <a:lnTo>
                      <a:pt x="72" y="93"/>
                    </a:lnTo>
                    <a:lnTo>
                      <a:pt x="73" y="93"/>
                    </a:lnTo>
                    <a:lnTo>
                      <a:pt x="73" y="96"/>
                    </a:lnTo>
                    <a:lnTo>
                      <a:pt x="75" y="96"/>
                    </a:lnTo>
                    <a:lnTo>
                      <a:pt x="75" y="94"/>
                    </a:lnTo>
                    <a:lnTo>
                      <a:pt x="76" y="93"/>
                    </a:lnTo>
                    <a:lnTo>
                      <a:pt x="76" y="93"/>
                    </a:lnTo>
                    <a:lnTo>
                      <a:pt x="78" y="96"/>
                    </a:lnTo>
                    <a:lnTo>
                      <a:pt x="79" y="96"/>
                    </a:lnTo>
                    <a:lnTo>
                      <a:pt x="81" y="94"/>
                    </a:lnTo>
                    <a:lnTo>
                      <a:pt x="81" y="93"/>
                    </a:lnTo>
                    <a:lnTo>
                      <a:pt x="83" y="93"/>
                    </a:lnTo>
                    <a:lnTo>
                      <a:pt x="83" y="91"/>
                    </a:lnTo>
                    <a:lnTo>
                      <a:pt x="83" y="89"/>
                    </a:lnTo>
                    <a:lnTo>
                      <a:pt x="83" y="89"/>
                    </a:lnTo>
                    <a:lnTo>
                      <a:pt x="84" y="88"/>
                    </a:lnTo>
                    <a:lnTo>
                      <a:pt x="83" y="86"/>
                    </a:lnTo>
                    <a:lnTo>
                      <a:pt x="83" y="85"/>
                    </a:lnTo>
                    <a:lnTo>
                      <a:pt x="86" y="81"/>
                    </a:lnTo>
                    <a:lnTo>
                      <a:pt x="87" y="78"/>
                    </a:lnTo>
                    <a:lnTo>
                      <a:pt x="87" y="75"/>
                    </a:lnTo>
                    <a:lnTo>
                      <a:pt x="86" y="73"/>
                    </a:lnTo>
                    <a:lnTo>
                      <a:pt x="86" y="73"/>
                    </a:lnTo>
                    <a:lnTo>
                      <a:pt x="86" y="75"/>
                    </a:lnTo>
                    <a:lnTo>
                      <a:pt x="84" y="77"/>
                    </a:lnTo>
                    <a:lnTo>
                      <a:pt x="83" y="78"/>
                    </a:lnTo>
                    <a:lnTo>
                      <a:pt x="81" y="80"/>
                    </a:lnTo>
                    <a:lnTo>
                      <a:pt x="79" y="80"/>
                    </a:lnTo>
                    <a:lnTo>
                      <a:pt x="79" y="78"/>
                    </a:lnTo>
                    <a:lnTo>
                      <a:pt x="79" y="77"/>
                    </a:lnTo>
                    <a:lnTo>
                      <a:pt x="79" y="73"/>
                    </a:lnTo>
                    <a:lnTo>
                      <a:pt x="83" y="72"/>
                    </a:lnTo>
                    <a:lnTo>
                      <a:pt x="83" y="72"/>
                    </a:lnTo>
                    <a:lnTo>
                      <a:pt x="84" y="70"/>
                    </a:lnTo>
                    <a:lnTo>
                      <a:pt x="86" y="70"/>
                    </a:lnTo>
                    <a:lnTo>
                      <a:pt x="86" y="69"/>
                    </a:lnTo>
                    <a:lnTo>
                      <a:pt x="86" y="67"/>
                    </a:lnTo>
                    <a:lnTo>
                      <a:pt x="84" y="69"/>
                    </a:lnTo>
                    <a:lnTo>
                      <a:pt x="84" y="69"/>
                    </a:lnTo>
                    <a:lnTo>
                      <a:pt x="81" y="70"/>
                    </a:lnTo>
                    <a:lnTo>
                      <a:pt x="81" y="70"/>
                    </a:lnTo>
                    <a:lnTo>
                      <a:pt x="78" y="72"/>
                    </a:lnTo>
                    <a:lnTo>
                      <a:pt x="78" y="73"/>
                    </a:lnTo>
                    <a:lnTo>
                      <a:pt x="75" y="75"/>
                    </a:lnTo>
                    <a:lnTo>
                      <a:pt x="75" y="77"/>
                    </a:lnTo>
                    <a:lnTo>
                      <a:pt x="73" y="77"/>
                    </a:lnTo>
                    <a:lnTo>
                      <a:pt x="72" y="75"/>
                    </a:lnTo>
                    <a:lnTo>
                      <a:pt x="72" y="73"/>
                    </a:lnTo>
                    <a:lnTo>
                      <a:pt x="72" y="72"/>
                    </a:lnTo>
                    <a:lnTo>
                      <a:pt x="72" y="70"/>
                    </a:lnTo>
                    <a:lnTo>
                      <a:pt x="72" y="72"/>
                    </a:lnTo>
                    <a:lnTo>
                      <a:pt x="73" y="72"/>
                    </a:lnTo>
                    <a:lnTo>
                      <a:pt x="75" y="70"/>
                    </a:lnTo>
                    <a:lnTo>
                      <a:pt x="73" y="70"/>
                    </a:lnTo>
                    <a:lnTo>
                      <a:pt x="72" y="69"/>
                    </a:lnTo>
                    <a:lnTo>
                      <a:pt x="73" y="69"/>
                    </a:lnTo>
                    <a:lnTo>
                      <a:pt x="75" y="69"/>
                    </a:lnTo>
                    <a:lnTo>
                      <a:pt x="73" y="69"/>
                    </a:lnTo>
                    <a:lnTo>
                      <a:pt x="72" y="67"/>
                    </a:lnTo>
                    <a:lnTo>
                      <a:pt x="72" y="65"/>
                    </a:lnTo>
                    <a:lnTo>
                      <a:pt x="72" y="65"/>
                    </a:lnTo>
                    <a:lnTo>
                      <a:pt x="75" y="65"/>
                    </a:lnTo>
                    <a:lnTo>
                      <a:pt x="75" y="65"/>
                    </a:lnTo>
                    <a:lnTo>
                      <a:pt x="78" y="64"/>
                    </a:lnTo>
                    <a:lnTo>
                      <a:pt x="78" y="61"/>
                    </a:lnTo>
                    <a:lnTo>
                      <a:pt x="81" y="61"/>
                    </a:lnTo>
                    <a:lnTo>
                      <a:pt x="81" y="62"/>
                    </a:lnTo>
                    <a:lnTo>
                      <a:pt x="84" y="61"/>
                    </a:lnTo>
                    <a:lnTo>
                      <a:pt x="84" y="59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3" y="57"/>
                    </a:lnTo>
                    <a:lnTo>
                      <a:pt x="81" y="57"/>
                    </a:lnTo>
                    <a:lnTo>
                      <a:pt x="79" y="57"/>
                    </a:lnTo>
                    <a:lnTo>
                      <a:pt x="78" y="57"/>
                    </a:lnTo>
                    <a:lnTo>
                      <a:pt x="78" y="57"/>
                    </a:lnTo>
                    <a:lnTo>
                      <a:pt x="78" y="59"/>
                    </a:lnTo>
                    <a:lnTo>
                      <a:pt x="78" y="61"/>
                    </a:lnTo>
                    <a:lnTo>
                      <a:pt x="76" y="61"/>
                    </a:lnTo>
                    <a:lnTo>
                      <a:pt x="75" y="62"/>
                    </a:lnTo>
                    <a:lnTo>
                      <a:pt x="73" y="62"/>
                    </a:lnTo>
                    <a:lnTo>
                      <a:pt x="73" y="64"/>
                    </a:lnTo>
                    <a:lnTo>
                      <a:pt x="72" y="64"/>
                    </a:lnTo>
                    <a:lnTo>
                      <a:pt x="73" y="64"/>
                    </a:lnTo>
                    <a:lnTo>
                      <a:pt x="73" y="61"/>
                    </a:lnTo>
                    <a:lnTo>
                      <a:pt x="72" y="62"/>
                    </a:lnTo>
                    <a:lnTo>
                      <a:pt x="70" y="62"/>
                    </a:lnTo>
                    <a:lnTo>
                      <a:pt x="72" y="61"/>
                    </a:lnTo>
                    <a:lnTo>
                      <a:pt x="73" y="61"/>
                    </a:lnTo>
                    <a:lnTo>
                      <a:pt x="73" y="59"/>
                    </a:lnTo>
                    <a:lnTo>
                      <a:pt x="73" y="59"/>
                    </a:lnTo>
                    <a:lnTo>
                      <a:pt x="73" y="57"/>
                    </a:lnTo>
                    <a:lnTo>
                      <a:pt x="75" y="56"/>
                    </a:lnTo>
                    <a:lnTo>
                      <a:pt x="73" y="56"/>
                    </a:lnTo>
                    <a:lnTo>
                      <a:pt x="73" y="56"/>
                    </a:lnTo>
                    <a:lnTo>
                      <a:pt x="73" y="54"/>
                    </a:lnTo>
                    <a:lnTo>
                      <a:pt x="73" y="53"/>
                    </a:lnTo>
                    <a:lnTo>
                      <a:pt x="73" y="53"/>
                    </a:lnTo>
                    <a:lnTo>
                      <a:pt x="72" y="54"/>
                    </a:lnTo>
                    <a:lnTo>
                      <a:pt x="68" y="53"/>
                    </a:lnTo>
                    <a:lnTo>
                      <a:pt x="72" y="53"/>
                    </a:lnTo>
                    <a:lnTo>
                      <a:pt x="72" y="5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3" name="Google Shape;1723;p15"/>
              <p:cNvSpPr/>
              <p:nvPr/>
            </p:nvSpPr>
            <p:spPr>
              <a:xfrm>
                <a:off x="3994" y="1674"/>
                <a:ext cx="4" cy="2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4" name="Google Shape;1724;p15"/>
              <p:cNvSpPr/>
              <p:nvPr/>
            </p:nvSpPr>
            <p:spPr>
              <a:xfrm>
                <a:off x="3965" y="1680"/>
                <a:ext cx="1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5" name="Google Shape;1725;p15"/>
              <p:cNvSpPr/>
              <p:nvPr/>
            </p:nvSpPr>
            <p:spPr>
              <a:xfrm>
                <a:off x="3039" y="1484"/>
                <a:ext cx="10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0" h="11" extrusionOk="0">
                    <a:moveTo>
                      <a:pt x="3" y="3"/>
                    </a:moveTo>
                    <a:lnTo>
                      <a:pt x="2" y="5"/>
                    </a:lnTo>
                    <a:lnTo>
                      <a:pt x="2" y="8"/>
                    </a:lnTo>
                    <a:lnTo>
                      <a:pt x="5" y="8"/>
                    </a:lnTo>
                    <a:lnTo>
                      <a:pt x="8" y="5"/>
                    </a:lnTo>
                    <a:lnTo>
                      <a:pt x="6" y="8"/>
                    </a:lnTo>
                    <a:lnTo>
                      <a:pt x="6" y="11"/>
                    </a:lnTo>
                    <a:lnTo>
                      <a:pt x="10" y="8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6" name="Google Shape;1726;p15"/>
              <p:cNvSpPr/>
              <p:nvPr/>
            </p:nvSpPr>
            <p:spPr>
              <a:xfrm>
                <a:off x="3151" y="987"/>
                <a:ext cx="8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4"/>
                    </a:moveTo>
                    <a:lnTo>
                      <a:pt x="6" y="6"/>
                    </a:lnTo>
                    <a:lnTo>
                      <a:pt x="8" y="4"/>
                    </a:lnTo>
                    <a:lnTo>
                      <a:pt x="4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4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7" name="Google Shape;1727;p15"/>
              <p:cNvSpPr/>
              <p:nvPr/>
            </p:nvSpPr>
            <p:spPr>
              <a:xfrm>
                <a:off x="3028" y="1457"/>
                <a:ext cx="8" cy="7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5" y="5"/>
                    </a:moveTo>
                    <a:lnTo>
                      <a:pt x="5" y="7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8" name="Google Shape;1728;p15"/>
              <p:cNvSpPr/>
              <p:nvPr/>
            </p:nvSpPr>
            <p:spPr>
              <a:xfrm>
                <a:off x="3033" y="1444"/>
                <a:ext cx="1" cy="5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9" name="Google Shape;1729;p15"/>
              <p:cNvSpPr/>
              <p:nvPr/>
            </p:nvSpPr>
            <p:spPr>
              <a:xfrm>
                <a:off x="3039" y="1479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2" y="0"/>
                    </a:moveTo>
                    <a:lnTo>
                      <a:pt x="0" y="2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0" name="Google Shape;1730;p15"/>
              <p:cNvSpPr/>
              <p:nvPr/>
            </p:nvSpPr>
            <p:spPr>
              <a:xfrm>
                <a:off x="3045" y="1472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5" y="3"/>
                    </a:moveTo>
                    <a:lnTo>
                      <a:pt x="5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1" name="Google Shape;1731;p15"/>
              <p:cNvSpPr/>
              <p:nvPr/>
            </p:nvSpPr>
            <p:spPr>
              <a:xfrm>
                <a:off x="3175" y="1015"/>
                <a:ext cx="3" cy="8"/>
              </a:xfrm>
              <a:custGeom>
                <a:avLst/>
                <a:gdLst/>
                <a:ahLst/>
                <a:cxnLst/>
                <a:rect l="l" t="t" r="r" b="b"/>
                <a:pathLst>
                  <a:path w="3" h="8" extrusionOk="0">
                    <a:moveTo>
                      <a:pt x="3" y="8"/>
                    </a:moveTo>
                    <a:lnTo>
                      <a:pt x="3" y="7"/>
                    </a:lnTo>
                    <a:lnTo>
                      <a:pt x="3" y="0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2" name="Google Shape;1732;p15"/>
              <p:cNvSpPr/>
              <p:nvPr/>
            </p:nvSpPr>
            <p:spPr>
              <a:xfrm>
                <a:off x="3194" y="999"/>
                <a:ext cx="1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3" name="Google Shape;1733;p15"/>
              <p:cNvSpPr/>
              <p:nvPr/>
            </p:nvSpPr>
            <p:spPr>
              <a:xfrm>
                <a:off x="3186" y="1004"/>
                <a:ext cx="24" cy="21"/>
              </a:xfrm>
              <a:custGeom>
                <a:avLst/>
                <a:gdLst/>
                <a:ahLst/>
                <a:cxnLst/>
                <a:rect l="l" t="t" r="r" b="b"/>
                <a:pathLst>
                  <a:path w="24" h="21" extrusionOk="0">
                    <a:moveTo>
                      <a:pt x="1" y="19"/>
                    </a:moveTo>
                    <a:lnTo>
                      <a:pt x="3" y="21"/>
                    </a:lnTo>
                    <a:lnTo>
                      <a:pt x="4" y="19"/>
                    </a:lnTo>
                    <a:lnTo>
                      <a:pt x="8" y="18"/>
                    </a:lnTo>
                    <a:lnTo>
                      <a:pt x="17" y="11"/>
                    </a:lnTo>
                    <a:lnTo>
                      <a:pt x="20" y="8"/>
                    </a:lnTo>
                    <a:lnTo>
                      <a:pt x="24" y="5"/>
                    </a:lnTo>
                    <a:lnTo>
                      <a:pt x="22" y="7"/>
                    </a:lnTo>
                    <a:lnTo>
                      <a:pt x="20" y="5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6" y="3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9" y="8"/>
                    </a:lnTo>
                    <a:lnTo>
                      <a:pt x="9" y="10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8" y="5"/>
                    </a:lnTo>
                    <a:lnTo>
                      <a:pt x="6" y="7"/>
                    </a:lnTo>
                    <a:lnTo>
                      <a:pt x="4" y="7"/>
                    </a:lnTo>
                    <a:lnTo>
                      <a:pt x="3" y="10"/>
                    </a:lnTo>
                    <a:lnTo>
                      <a:pt x="1" y="11"/>
                    </a:lnTo>
                    <a:lnTo>
                      <a:pt x="1" y="15"/>
                    </a:lnTo>
                    <a:lnTo>
                      <a:pt x="0" y="18"/>
                    </a:lnTo>
                    <a:lnTo>
                      <a:pt x="1" y="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4" name="Google Shape;1734;p15"/>
              <p:cNvSpPr/>
              <p:nvPr/>
            </p:nvSpPr>
            <p:spPr>
              <a:xfrm>
                <a:off x="3292" y="990"/>
                <a:ext cx="4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3"/>
                    </a:moveTo>
                    <a:lnTo>
                      <a:pt x="4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5" name="Google Shape;1735;p15"/>
              <p:cNvSpPr/>
              <p:nvPr/>
            </p:nvSpPr>
            <p:spPr>
              <a:xfrm>
                <a:off x="3175" y="1025"/>
                <a:ext cx="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9" h="14" extrusionOk="0">
                    <a:moveTo>
                      <a:pt x="1" y="8"/>
                    </a:moveTo>
                    <a:lnTo>
                      <a:pt x="3" y="10"/>
                    </a:lnTo>
                    <a:lnTo>
                      <a:pt x="8" y="14"/>
                    </a:lnTo>
                    <a:lnTo>
                      <a:pt x="9" y="13"/>
                    </a:lnTo>
                    <a:lnTo>
                      <a:pt x="8" y="8"/>
                    </a:lnTo>
                    <a:lnTo>
                      <a:pt x="8" y="3"/>
                    </a:lnTo>
                    <a:lnTo>
                      <a:pt x="4" y="3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4" y="6"/>
                    </a:lnTo>
                    <a:lnTo>
                      <a:pt x="1" y="6"/>
                    </a:lnTo>
                    <a:lnTo>
                      <a:pt x="1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6" name="Google Shape;1736;p15"/>
              <p:cNvSpPr/>
              <p:nvPr/>
            </p:nvSpPr>
            <p:spPr>
              <a:xfrm>
                <a:off x="3178" y="1011"/>
                <a:ext cx="8" cy="16"/>
              </a:xfrm>
              <a:custGeom>
                <a:avLst/>
                <a:gdLst/>
                <a:ahLst/>
                <a:cxnLst/>
                <a:rect l="l" t="t" r="r" b="b"/>
                <a:pathLst>
                  <a:path w="8" h="16" extrusionOk="0">
                    <a:moveTo>
                      <a:pt x="1" y="14"/>
                    </a:moveTo>
                    <a:lnTo>
                      <a:pt x="0" y="14"/>
                    </a:lnTo>
                    <a:lnTo>
                      <a:pt x="3" y="16"/>
                    </a:lnTo>
                    <a:lnTo>
                      <a:pt x="8" y="14"/>
                    </a:lnTo>
                    <a:lnTo>
                      <a:pt x="6" y="12"/>
                    </a:lnTo>
                    <a:lnTo>
                      <a:pt x="8" y="9"/>
                    </a:lnTo>
                    <a:lnTo>
                      <a:pt x="8" y="3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1" y="9"/>
                    </a:lnTo>
                    <a:lnTo>
                      <a:pt x="3" y="12"/>
                    </a:lnTo>
                    <a:lnTo>
                      <a:pt x="1" y="1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7" name="Google Shape;1737;p15"/>
              <p:cNvSpPr/>
              <p:nvPr/>
            </p:nvSpPr>
            <p:spPr>
              <a:xfrm>
                <a:off x="3777" y="1314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" y="3"/>
                    </a:moveTo>
                    <a:lnTo>
                      <a:pt x="3" y="4"/>
                    </a:lnTo>
                    <a:lnTo>
                      <a:pt x="3" y="4"/>
                    </a:lnTo>
                    <a:lnTo>
                      <a:pt x="5" y="6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8" y="9"/>
                    </a:lnTo>
                    <a:lnTo>
                      <a:pt x="8" y="11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8" y="3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8" name="Google Shape;1738;p15"/>
              <p:cNvSpPr/>
              <p:nvPr/>
            </p:nvSpPr>
            <p:spPr>
              <a:xfrm>
                <a:off x="3780" y="1148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3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9" name="Google Shape;1739;p15"/>
              <p:cNvSpPr/>
              <p:nvPr/>
            </p:nvSpPr>
            <p:spPr>
              <a:xfrm>
                <a:off x="3783" y="1151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2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0" name="Google Shape;1740;p15"/>
              <p:cNvSpPr/>
              <p:nvPr/>
            </p:nvSpPr>
            <p:spPr>
              <a:xfrm>
                <a:off x="3775" y="1138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1" name="Google Shape;1741;p15"/>
              <p:cNvSpPr/>
              <p:nvPr/>
            </p:nvSpPr>
            <p:spPr>
              <a:xfrm>
                <a:off x="3785" y="1149"/>
                <a:ext cx="1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000" extrusionOk="0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2" name="Google Shape;1742;p15"/>
              <p:cNvSpPr/>
              <p:nvPr/>
            </p:nvSpPr>
            <p:spPr>
              <a:xfrm>
                <a:off x="3764" y="1135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0" y="0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3" name="Google Shape;1743;p15"/>
              <p:cNvSpPr/>
              <p:nvPr/>
            </p:nvSpPr>
            <p:spPr>
              <a:xfrm>
                <a:off x="3761" y="1317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3" y="5"/>
                    </a:moveTo>
                    <a:lnTo>
                      <a:pt x="11" y="3"/>
                    </a:lnTo>
                    <a:lnTo>
                      <a:pt x="8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9" y="11"/>
                    </a:lnTo>
                    <a:lnTo>
                      <a:pt x="11" y="11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4" name="Google Shape;1744;p15"/>
              <p:cNvSpPr/>
              <p:nvPr/>
            </p:nvSpPr>
            <p:spPr>
              <a:xfrm>
                <a:off x="3683" y="1135"/>
                <a:ext cx="1" cy="6"/>
              </a:xfrm>
              <a:custGeom>
                <a:avLst/>
                <a:gdLst/>
                <a:ahLst/>
                <a:cxnLst/>
                <a:rect l="l" t="t" r="r" b="b"/>
                <a:pathLst>
                  <a:path w="1" h="6" extrusionOk="0">
                    <a:moveTo>
                      <a:pt x="1" y="6"/>
                    </a:moveTo>
                    <a:lnTo>
                      <a:pt x="1" y="5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5" name="Google Shape;1745;p15"/>
              <p:cNvSpPr/>
              <p:nvPr/>
            </p:nvSpPr>
            <p:spPr>
              <a:xfrm>
                <a:off x="3686" y="1135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6" name="Google Shape;1746;p15"/>
              <p:cNvSpPr/>
              <p:nvPr/>
            </p:nvSpPr>
            <p:spPr>
              <a:xfrm>
                <a:off x="3676" y="1119"/>
                <a:ext cx="5" cy="2"/>
              </a:xfrm>
              <a:custGeom>
                <a:avLst/>
                <a:gdLst/>
                <a:ahLst/>
                <a:cxnLst/>
                <a:rect l="l" t="t" r="r" b="b"/>
                <a:pathLst>
                  <a:path w="5" h="2" extrusionOk="0">
                    <a:moveTo>
                      <a:pt x="0" y="2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7" name="Google Shape;1747;p15"/>
              <p:cNvSpPr/>
              <p:nvPr/>
            </p:nvSpPr>
            <p:spPr>
              <a:xfrm>
                <a:off x="3847" y="1183"/>
                <a:ext cx="5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3" y="0"/>
                    </a:moveTo>
                    <a:lnTo>
                      <a:pt x="2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5" y="11"/>
                    </a:lnTo>
                    <a:lnTo>
                      <a:pt x="5" y="6"/>
                    </a:lnTo>
                    <a:lnTo>
                      <a:pt x="5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8" name="Google Shape;1748;p15"/>
              <p:cNvSpPr/>
              <p:nvPr/>
            </p:nvSpPr>
            <p:spPr>
              <a:xfrm>
                <a:off x="3729" y="1119"/>
                <a:ext cx="11" cy="6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 extrusionOk="0">
                    <a:moveTo>
                      <a:pt x="6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5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0" y="6"/>
                    </a:lnTo>
                    <a:lnTo>
                      <a:pt x="11" y="5"/>
                    </a:lnTo>
                    <a:lnTo>
                      <a:pt x="10" y="3"/>
                    </a:lnTo>
                    <a:lnTo>
                      <a:pt x="6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9" name="Google Shape;1749;p15"/>
              <p:cNvSpPr/>
              <p:nvPr/>
            </p:nvSpPr>
            <p:spPr>
              <a:xfrm>
                <a:off x="3050" y="1505"/>
                <a:ext cx="11" cy="1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0" extrusionOk="0">
                    <a:moveTo>
                      <a:pt x="7" y="6"/>
                    </a:moveTo>
                    <a:lnTo>
                      <a:pt x="10" y="2"/>
                    </a:lnTo>
                    <a:lnTo>
                      <a:pt x="11" y="0"/>
                    </a:lnTo>
                    <a:lnTo>
                      <a:pt x="7" y="2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0" y="10"/>
                    </a:lnTo>
                    <a:lnTo>
                      <a:pt x="2" y="8"/>
                    </a:lnTo>
                    <a:lnTo>
                      <a:pt x="5" y="6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0" name="Google Shape;1750;p15"/>
              <p:cNvSpPr/>
              <p:nvPr/>
            </p:nvSpPr>
            <p:spPr>
              <a:xfrm>
                <a:off x="3856" y="1194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1" name="Google Shape;1751;p15"/>
              <p:cNvSpPr/>
              <p:nvPr/>
            </p:nvSpPr>
            <p:spPr>
              <a:xfrm>
                <a:off x="3770" y="1138"/>
                <a:ext cx="4" cy="2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4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2" name="Google Shape;1752;p15"/>
              <p:cNvSpPr/>
              <p:nvPr/>
            </p:nvSpPr>
            <p:spPr>
              <a:xfrm>
                <a:off x="3581" y="1102"/>
                <a:ext cx="46" cy="4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16" y="39"/>
                    </a:moveTo>
                    <a:lnTo>
                      <a:pt x="17" y="39"/>
                    </a:lnTo>
                    <a:lnTo>
                      <a:pt x="19" y="44"/>
                    </a:lnTo>
                    <a:lnTo>
                      <a:pt x="21" y="46"/>
                    </a:lnTo>
                    <a:lnTo>
                      <a:pt x="24" y="43"/>
                    </a:lnTo>
                    <a:lnTo>
                      <a:pt x="24" y="46"/>
                    </a:lnTo>
                    <a:lnTo>
                      <a:pt x="27" y="47"/>
                    </a:lnTo>
                    <a:lnTo>
                      <a:pt x="29" y="47"/>
                    </a:lnTo>
                    <a:lnTo>
                      <a:pt x="32" y="47"/>
                    </a:lnTo>
                    <a:lnTo>
                      <a:pt x="35" y="46"/>
                    </a:lnTo>
                    <a:lnTo>
                      <a:pt x="36" y="44"/>
                    </a:lnTo>
                    <a:lnTo>
                      <a:pt x="40" y="43"/>
                    </a:lnTo>
                    <a:lnTo>
                      <a:pt x="41" y="44"/>
                    </a:lnTo>
                    <a:lnTo>
                      <a:pt x="43" y="43"/>
                    </a:lnTo>
                    <a:lnTo>
                      <a:pt x="46" y="41"/>
                    </a:lnTo>
                    <a:lnTo>
                      <a:pt x="46" y="38"/>
                    </a:lnTo>
                    <a:lnTo>
                      <a:pt x="43" y="39"/>
                    </a:lnTo>
                    <a:lnTo>
                      <a:pt x="41" y="38"/>
                    </a:lnTo>
                    <a:lnTo>
                      <a:pt x="44" y="31"/>
                    </a:lnTo>
                    <a:lnTo>
                      <a:pt x="46" y="28"/>
                    </a:lnTo>
                    <a:lnTo>
                      <a:pt x="43" y="30"/>
                    </a:lnTo>
                    <a:lnTo>
                      <a:pt x="40" y="35"/>
                    </a:lnTo>
                    <a:lnTo>
                      <a:pt x="40" y="31"/>
                    </a:lnTo>
                    <a:lnTo>
                      <a:pt x="43" y="25"/>
                    </a:lnTo>
                    <a:lnTo>
                      <a:pt x="41" y="15"/>
                    </a:lnTo>
                    <a:lnTo>
                      <a:pt x="36" y="14"/>
                    </a:lnTo>
                    <a:lnTo>
                      <a:pt x="36" y="11"/>
                    </a:lnTo>
                    <a:lnTo>
                      <a:pt x="35" y="11"/>
                    </a:lnTo>
                    <a:lnTo>
                      <a:pt x="32" y="14"/>
                    </a:lnTo>
                    <a:lnTo>
                      <a:pt x="33" y="11"/>
                    </a:lnTo>
                    <a:lnTo>
                      <a:pt x="35" y="9"/>
                    </a:lnTo>
                    <a:lnTo>
                      <a:pt x="33" y="6"/>
                    </a:lnTo>
                    <a:lnTo>
                      <a:pt x="33" y="3"/>
                    </a:lnTo>
                    <a:lnTo>
                      <a:pt x="33" y="0"/>
                    </a:lnTo>
                    <a:lnTo>
                      <a:pt x="30" y="1"/>
                    </a:lnTo>
                    <a:lnTo>
                      <a:pt x="25" y="4"/>
                    </a:lnTo>
                    <a:lnTo>
                      <a:pt x="24" y="9"/>
                    </a:lnTo>
                    <a:lnTo>
                      <a:pt x="25" y="14"/>
                    </a:lnTo>
                    <a:lnTo>
                      <a:pt x="22" y="14"/>
                    </a:lnTo>
                    <a:lnTo>
                      <a:pt x="22" y="9"/>
                    </a:lnTo>
                    <a:lnTo>
                      <a:pt x="21" y="9"/>
                    </a:lnTo>
                    <a:lnTo>
                      <a:pt x="21" y="12"/>
                    </a:lnTo>
                    <a:lnTo>
                      <a:pt x="17" y="12"/>
                    </a:lnTo>
                    <a:lnTo>
                      <a:pt x="19" y="15"/>
                    </a:lnTo>
                    <a:lnTo>
                      <a:pt x="17" y="17"/>
                    </a:lnTo>
                    <a:lnTo>
                      <a:pt x="16" y="17"/>
                    </a:lnTo>
                    <a:lnTo>
                      <a:pt x="14" y="20"/>
                    </a:lnTo>
                    <a:lnTo>
                      <a:pt x="9" y="20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0" y="23"/>
                    </a:lnTo>
                    <a:lnTo>
                      <a:pt x="0" y="27"/>
                    </a:lnTo>
                    <a:lnTo>
                      <a:pt x="3" y="30"/>
                    </a:lnTo>
                    <a:lnTo>
                      <a:pt x="6" y="30"/>
                    </a:lnTo>
                    <a:lnTo>
                      <a:pt x="5" y="28"/>
                    </a:lnTo>
                    <a:lnTo>
                      <a:pt x="6" y="25"/>
                    </a:lnTo>
                    <a:lnTo>
                      <a:pt x="8" y="28"/>
                    </a:lnTo>
                    <a:lnTo>
                      <a:pt x="8" y="31"/>
                    </a:lnTo>
                    <a:lnTo>
                      <a:pt x="11" y="35"/>
                    </a:lnTo>
                    <a:lnTo>
                      <a:pt x="13" y="31"/>
                    </a:lnTo>
                    <a:lnTo>
                      <a:pt x="13" y="33"/>
                    </a:lnTo>
                    <a:lnTo>
                      <a:pt x="13" y="36"/>
                    </a:lnTo>
                    <a:lnTo>
                      <a:pt x="16" y="3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3" name="Google Shape;1753;p15"/>
              <p:cNvSpPr/>
              <p:nvPr/>
            </p:nvSpPr>
            <p:spPr>
              <a:xfrm>
                <a:off x="3394" y="942"/>
                <a:ext cx="187" cy="18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80" extrusionOk="0">
                    <a:moveTo>
                      <a:pt x="185" y="144"/>
                    </a:moveTo>
                    <a:lnTo>
                      <a:pt x="184" y="144"/>
                    </a:lnTo>
                    <a:lnTo>
                      <a:pt x="182" y="144"/>
                    </a:lnTo>
                    <a:lnTo>
                      <a:pt x="180" y="144"/>
                    </a:lnTo>
                    <a:lnTo>
                      <a:pt x="180" y="140"/>
                    </a:lnTo>
                    <a:lnTo>
                      <a:pt x="182" y="140"/>
                    </a:lnTo>
                    <a:lnTo>
                      <a:pt x="182" y="139"/>
                    </a:lnTo>
                    <a:lnTo>
                      <a:pt x="179" y="139"/>
                    </a:lnTo>
                    <a:lnTo>
                      <a:pt x="179" y="137"/>
                    </a:lnTo>
                    <a:lnTo>
                      <a:pt x="176" y="136"/>
                    </a:lnTo>
                    <a:lnTo>
                      <a:pt x="176" y="134"/>
                    </a:lnTo>
                    <a:lnTo>
                      <a:pt x="174" y="129"/>
                    </a:lnTo>
                    <a:lnTo>
                      <a:pt x="174" y="126"/>
                    </a:lnTo>
                    <a:lnTo>
                      <a:pt x="174" y="123"/>
                    </a:lnTo>
                    <a:lnTo>
                      <a:pt x="174" y="120"/>
                    </a:lnTo>
                    <a:lnTo>
                      <a:pt x="173" y="123"/>
                    </a:lnTo>
                    <a:lnTo>
                      <a:pt x="173" y="124"/>
                    </a:lnTo>
                    <a:lnTo>
                      <a:pt x="169" y="121"/>
                    </a:lnTo>
                    <a:lnTo>
                      <a:pt x="168" y="120"/>
                    </a:lnTo>
                    <a:lnTo>
                      <a:pt x="166" y="115"/>
                    </a:lnTo>
                    <a:lnTo>
                      <a:pt x="165" y="113"/>
                    </a:lnTo>
                    <a:lnTo>
                      <a:pt x="165" y="108"/>
                    </a:lnTo>
                    <a:lnTo>
                      <a:pt x="161" y="107"/>
                    </a:lnTo>
                    <a:lnTo>
                      <a:pt x="161" y="104"/>
                    </a:lnTo>
                    <a:lnTo>
                      <a:pt x="161" y="102"/>
                    </a:lnTo>
                    <a:lnTo>
                      <a:pt x="161" y="101"/>
                    </a:lnTo>
                    <a:lnTo>
                      <a:pt x="165" y="99"/>
                    </a:lnTo>
                    <a:lnTo>
                      <a:pt x="165" y="97"/>
                    </a:lnTo>
                    <a:lnTo>
                      <a:pt x="166" y="97"/>
                    </a:lnTo>
                    <a:lnTo>
                      <a:pt x="168" y="97"/>
                    </a:lnTo>
                    <a:lnTo>
                      <a:pt x="169" y="96"/>
                    </a:lnTo>
                    <a:lnTo>
                      <a:pt x="169" y="94"/>
                    </a:lnTo>
                    <a:lnTo>
                      <a:pt x="171" y="88"/>
                    </a:lnTo>
                    <a:lnTo>
                      <a:pt x="171" y="85"/>
                    </a:lnTo>
                    <a:lnTo>
                      <a:pt x="173" y="83"/>
                    </a:lnTo>
                    <a:lnTo>
                      <a:pt x="169" y="78"/>
                    </a:lnTo>
                    <a:lnTo>
                      <a:pt x="171" y="75"/>
                    </a:lnTo>
                    <a:lnTo>
                      <a:pt x="173" y="75"/>
                    </a:lnTo>
                    <a:lnTo>
                      <a:pt x="173" y="72"/>
                    </a:lnTo>
                    <a:lnTo>
                      <a:pt x="176" y="67"/>
                    </a:lnTo>
                    <a:lnTo>
                      <a:pt x="176" y="65"/>
                    </a:lnTo>
                    <a:lnTo>
                      <a:pt x="177" y="64"/>
                    </a:lnTo>
                    <a:lnTo>
                      <a:pt x="177" y="57"/>
                    </a:lnTo>
                    <a:lnTo>
                      <a:pt x="179" y="57"/>
                    </a:lnTo>
                    <a:lnTo>
                      <a:pt x="179" y="54"/>
                    </a:lnTo>
                    <a:lnTo>
                      <a:pt x="182" y="51"/>
                    </a:lnTo>
                    <a:lnTo>
                      <a:pt x="182" y="48"/>
                    </a:lnTo>
                    <a:lnTo>
                      <a:pt x="182" y="46"/>
                    </a:lnTo>
                    <a:lnTo>
                      <a:pt x="184" y="46"/>
                    </a:lnTo>
                    <a:lnTo>
                      <a:pt x="184" y="43"/>
                    </a:lnTo>
                    <a:lnTo>
                      <a:pt x="184" y="40"/>
                    </a:lnTo>
                    <a:lnTo>
                      <a:pt x="184" y="38"/>
                    </a:lnTo>
                    <a:lnTo>
                      <a:pt x="184" y="37"/>
                    </a:lnTo>
                    <a:lnTo>
                      <a:pt x="180" y="35"/>
                    </a:lnTo>
                    <a:lnTo>
                      <a:pt x="180" y="30"/>
                    </a:lnTo>
                    <a:lnTo>
                      <a:pt x="180" y="29"/>
                    </a:lnTo>
                    <a:lnTo>
                      <a:pt x="179" y="24"/>
                    </a:lnTo>
                    <a:lnTo>
                      <a:pt x="176" y="24"/>
                    </a:lnTo>
                    <a:lnTo>
                      <a:pt x="176" y="22"/>
                    </a:lnTo>
                    <a:lnTo>
                      <a:pt x="174" y="22"/>
                    </a:lnTo>
                    <a:lnTo>
                      <a:pt x="174" y="27"/>
                    </a:lnTo>
                    <a:lnTo>
                      <a:pt x="173" y="27"/>
                    </a:lnTo>
                    <a:lnTo>
                      <a:pt x="169" y="21"/>
                    </a:lnTo>
                    <a:lnTo>
                      <a:pt x="168" y="21"/>
                    </a:lnTo>
                    <a:lnTo>
                      <a:pt x="166" y="19"/>
                    </a:lnTo>
                    <a:lnTo>
                      <a:pt x="163" y="19"/>
                    </a:lnTo>
                    <a:lnTo>
                      <a:pt x="165" y="24"/>
                    </a:lnTo>
                    <a:lnTo>
                      <a:pt x="163" y="24"/>
                    </a:lnTo>
                    <a:lnTo>
                      <a:pt x="161" y="24"/>
                    </a:lnTo>
                    <a:lnTo>
                      <a:pt x="160" y="27"/>
                    </a:lnTo>
                    <a:lnTo>
                      <a:pt x="160" y="29"/>
                    </a:lnTo>
                    <a:lnTo>
                      <a:pt x="158" y="29"/>
                    </a:lnTo>
                    <a:lnTo>
                      <a:pt x="157" y="37"/>
                    </a:lnTo>
                    <a:lnTo>
                      <a:pt x="157" y="40"/>
                    </a:lnTo>
                    <a:lnTo>
                      <a:pt x="155" y="41"/>
                    </a:lnTo>
                    <a:lnTo>
                      <a:pt x="153" y="45"/>
                    </a:lnTo>
                    <a:lnTo>
                      <a:pt x="153" y="46"/>
                    </a:lnTo>
                    <a:lnTo>
                      <a:pt x="153" y="48"/>
                    </a:lnTo>
                    <a:lnTo>
                      <a:pt x="152" y="49"/>
                    </a:lnTo>
                    <a:lnTo>
                      <a:pt x="150" y="54"/>
                    </a:lnTo>
                    <a:lnTo>
                      <a:pt x="149" y="56"/>
                    </a:lnTo>
                    <a:lnTo>
                      <a:pt x="147" y="56"/>
                    </a:lnTo>
                    <a:lnTo>
                      <a:pt x="145" y="61"/>
                    </a:lnTo>
                    <a:lnTo>
                      <a:pt x="147" y="62"/>
                    </a:lnTo>
                    <a:lnTo>
                      <a:pt x="145" y="64"/>
                    </a:lnTo>
                    <a:lnTo>
                      <a:pt x="145" y="67"/>
                    </a:lnTo>
                    <a:lnTo>
                      <a:pt x="144" y="70"/>
                    </a:lnTo>
                    <a:lnTo>
                      <a:pt x="145" y="72"/>
                    </a:lnTo>
                    <a:lnTo>
                      <a:pt x="144" y="73"/>
                    </a:lnTo>
                    <a:lnTo>
                      <a:pt x="141" y="73"/>
                    </a:lnTo>
                    <a:lnTo>
                      <a:pt x="142" y="75"/>
                    </a:lnTo>
                    <a:lnTo>
                      <a:pt x="145" y="77"/>
                    </a:lnTo>
                    <a:lnTo>
                      <a:pt x="145" y="80"/>
                    </a:lnTo>
                    <a:lnTo>
                      <a:pt x="144" y="78"/>
                    </a:lnTo>
                    <a:lnTo>
                      <a:pt x="141" y="78"/>
                    </a:lnTo>
                    <a:lnTo>
                      <a:pt x="139" y="80"/>
                    </a:lnTo>
                    <a:lnTo>
                      <a:pt x="137" y="80"/>
                    </a:lnTo>
                    <a:lnTo>
                      <a:pt x="136" y="81"/>
                    </a:lnTo>
                    <a:lnTo>
                      <a:pt x="136" y="83"/>
                    </a:lnTo>
                    <a:lnTo>
                      <a:pt x="136" y="85"/>
                    </a:lnTo>
                    <a:lnTo>
                      <a:pt x="133" y="83"/>
                    </a:lnTo>
                    <a:lnTo>
                      <a:pt x="133" y="81"/>
                    </a:lnTo>
                    <a:lnTo>
                      <a:pt x="134" y="78"/>
                    </a:lnTo>
                    <a:lnTo>
                      <a:pt x="133" y="77"/>
                    </a:lnTo>
                    <a:lnTo>
                      <a:pt x="133" y="73"/>
                    </a:lnTo>
                    <a:lnTo>
                      <a:pt x="134" y="69"/>
                    </a:lnTo>
                    <a:lnTo>
                      <a:pt x="134" y="65"/>
                    </a:lnTo>
                    <a:lnTo>
                      <a:pt x="136" y="64"/>
                    </a:lnTo>
                    <a:lnTo>
                      <a:pt x="137" y="61"/>
                    </a:lnTo>
                    <a:lnTo>
                      <a:pt x="137" y="59"/>
                    </a:lnTo>
                    <a:lnTo>
                      <a:pt x="139" y="53"/>
                    </a:lnTo>
                    <a:lnTo>
                      <a:pt x="142" y="51"/>
                    </a:lnTo>
                    <a:lnTo>
                      <a:pt x="142" y="48"/>
                    </a:lnTo>
                    <a:lnTo>
                      <a:pt x="141" y="48"/>
                    </a:lnTo>
                    <a:lnTo>
                      <a:pt x="139" y="48"/>
                    </a:lnTo>
                    <a:lnTo>
                      <a:pt x="139" y="46"/>
                    </a:lnTo>
                    <a:lnTo>
                      <a:pt x="142" y="45"/>
                    </a:lnTo>
                    <a:lnTo>
                      <a:pt x="142" y="38"/>
                    </a:lnTo>
                    <a:lnTo>
                      <a:pt x="141" y="37"/>
                    </a:lnTo>
                    <a:lnTo>
                      <a:pt x="139" y="34"/>
                    </a:lnTo>
                    <a:lnTo>
                      <a:pt x="141" y="34"/>
                    </a:lnTo>
                    <a:lnTo>
                      <a:pt x="141" y="29"/>
                    </a:lnTo>
                    <a:lnTo>
                      <a:pt x="139" y="29"/>
                    </a:lnTo>
                    <a:lnTo>
                      <a:pt x="136" y="26"/>
                    </a:lnTo>
                    <a:lnTo>
                      <a:pt x="133" y="27"/>
                    </a:lnTo>
                    <a:lnTo>
                      <a:pt x="131" y="30"/>
                    </a:lnTo>
                    <a:lnTo>
                      <a:pt x="134" y="32"/>
                    </a:lnTo>
                    <a:lnTo>
                      <a:pt x="134" y="35"/>
                    </a:lnTo>
                    <a:lnTo>
                      <a:pt x="134" y="37"/>
                    </a:lnTo>
                    <a:lnTo>
                      <a:pt x="134" y="38"/>
                    </a:lnTo>
                    <a:lnTo>
                      <a:pt x="133" y="38"/>
                    </a:lnTo>
                    <a:lnTo>
                      <a:pt x="133" y="35"/>
                    </a:lnTo>
                    <a:lnTo>
                      <a:pt x="131" y="35"/>
                    </a:lnTo>
                    <a:lnTo>
                      <a:pt x="129" y="38"/>
                    </a:lnTo>
                    <a:lnTo>
                      <a:pt x="131" y="40"/>
                    </a:lnTo>
                    <a:lnTo>
                      <a:pt x="131" y="41"/>
                    </a:lnTo>
                    <a:lnTo>
                      <a:pt x="133" y="45"/>
                    </a:lnTo>
                    <a:lnTo>
                      <a:pt x="131" y="46"/>
                    </a:lnTo>
                    <a:lnTo>
                      <a:pt x="131" y="45"/>
                    </a:lnTo>
                    <a:lnTo>
                      <a:pt x="129" y="45"/>
                    </a:lnTo>
                    <a:lnTo>
                      <a:pt x="128" y="48"/>
                    </a:lnTo>
                    <a:lnTo>
                      <a:pt x="126" y="46"/>
                    </a:lnTo>
                    <a:lnTo>
                      <a:pt x="126" y="43"/>
                    </a:lnTo>
                    <a:lnTo>
                      <a:pt x="125" y="43"/>
                    </a:lnTo>
                    <a:lnTo>
                      <a:pt x="123" y="46"/>
                    </a:lnTo>
                    <a:lnTo>
                      <a:pt x="122" y="46"/>
                    </a:lnTo>
                    <a:lnTo>
                      <a:pt x="122" y="43"/>
                    </a:lnTo>
                    <a:lnTo>
                      <a:pt x="123" y="41"/>
                    </a:lnTo>
                    <a:lnTo>
                      <a:pt x="123" y="40"/>
                    </a:lnTo>
                    <a:lnTo>
                      <a:pt x="120" y="41"/>
                    </a:lnTo>
                    <a:lnTo>
                      <a:pt x="117" y="45"/>
                    </a:lnTo>
                    <a:lnTo>
                      <a:pt x="114" y="41"/>
                    </a:lnTo>
                    <a:lnTo>
                      <a:pt x="112" y="41"/>
                    </a:lnTo>
                    <a:lnTo>
                      <a:pt x="110" y="43"/>
                    </a:lnTo>
                    <a:lnTo>
                      <a:pt x="107" y="43"/>
                    </a:lnTo>
                    <a:lnTo>
                      <a:pt x="107" y="41"/>
                    </a:lnTo>
                    <a:lnTo>
                      <a:pt x="104" y="43"/>
                    </a:lnTo>
                    <a:lnTo>
                      <a:pt x="102" y="41"/>
                    </a:lnTo>
                    <a:lnTo>
                      <a:pt x="104" y="40"/>
                    </a:lnTo>
                    <a:lnTo>
                      <a:pt x="109" y="38"/>
                    </a:lnTo>
                    <a:lnTo>
                      <a:pt x="110" y="40"/>
                    </a:lnTo>
                    <a:lnTo>
                      <a:pt x="114" y="38"/>
                    </a:lnTo>
                    <a:lnTo>
                      <a:pt x="114" y="37"/>
                    </a:lnTo>
                    <a:lnTo>
                      <a:pt x="115" y="37"/>
                    </a:lnTo>
                    <a:lnTo>
                      <a:pt x="117" y="37"/>
                    </a:lnTo>
                    <a:lnTo>
                      <a:pt x="120" y="35"/>
                    </a:lnTo>
                    <a:lnTo>
                      <a:pt x="120" y="32"/>
                    </a:lnTo>
                    <a:lnTo>
                      <a:pt x="120" y="30"/>
                    </a:lnTo>
                    <a:lnTo>
                      <a:pt x="118" y="29"/>
                    </a:lnTo>
                    <a:lnTo>
                      <a:pt x="117" y="24"/>
                    </a:lnTo>
                    <a:lnTo>
                      <a:pt x="114" y="24"/>
                    </a:lnTo>
                    <a:lnTo>
                      <a:pt x="112" y="21"/>
                    </a:lnTo>
                    <a:lnTo>
                      <a:pt x="109" y="18"/>
                    </a:lnTo>
                    <a:lnTo>
                      <a:pt x="107" y="16"/>
                    </a:lnTo>
                    <a:lnTo>
                      <a:pt x="106" y="16"/>
                    </a:lnTo>
                    <a:lnTo>
                      <a:pt x="102" y="18"/>
                    </a:lnTo>
                    <a:lnTo>
                      <a:pt x="101" y="18"/>
                    </a:lnTo>
                    <a:lnTo>
                      <a:pt x="96" y="22"/>
                    </a:lnTo>
                    <a:lnTo>
                      <a:pt x="98" y="24"/>
                    </a:lnTo>
                    <a:lnTo>
                      <a:pt x="98" y="26"/>
                    </a:lnTo>
                    <a:lnTo>
                      <a:pt x="96" y="27"/>
                    </a:lnTo>
                    <a:lnTo>
                      <a:pt x="93" y="27"/>
                    </a:lnTo>
                    <a:lnTo>
                      <a:pt x="93" y="26"/>
                    </a:lnTo>
                    <a:lnTo>
                      <a:pt x="91" y="27"/>
                    </a:lnTo>
                    <a:lnTo>
                      <a:pt x="90" y="26"/>
                    </a:lnTo>
                    <a:lnTo>
                      <a:pt x="86" y="26"/>
                    </a:lnTo>
                    <a:lnTo>
                      <a:pt x="85" y="27"/>
                    </a:lnTo>
                    <a:lnTo>
                      <a:pt x="82" y="26"/>
                    </a:lnTo>
                    <a:lnTo>
                      <a:pt x="82" y="26"/>
                    </a:lnTo>
                    <a:lnTo>
                      <a:pt x="82" y="24"/>
                    </a:lnTo>
                    <a:lnTo>
                      <a:pt x="86" y="24"/>
                    </a:lnTo>
                    <a:lnTo>
                      <a:pt x="88" y="21"/>
                    </a:lnTo>
                    <a:lnTo>
                      <a:pt x="90" y="21"/>
                    </a:lnTo>
                    <a:lnTo>
                      <a:pt x="91" y="21"/>
                    </a:lnTo>
                    <a:lnTo>
                      <a:pt x="93" y="18"/>
                    </a:lnTo>
                    <a:lnTo>
                      <a:pt x="94" y="14"/>
                    </a:lnTo>
                    <a:lnTo>
                      <a:pt x="94" y="13"/>
                    </a:lnTo>
                    <a:lnTo>
                      <a:pt x="98" y="13"/>
                    </a:lnTo>
                    <a:lnTo>
                      <a:pt x="99" y="10"/>
                    </a:lnTo>
                    <a:lnTo>
                      <a:pt x="99" y="5"/>
                    </a:lnTo>
                    <a:lnTo>
                      <a:pt x="99" y="3"/>
                    </a:lnTo>
                    <a:lnTo>
                      <a:pt x="99" y="0"/>
                    </a:lnTo>
                    <a:lnTo>
                      <a:pt x="96" y="0"/>
                    </a:lnTo>
                    <a:lnTo>
                      <a:pt x="91" y="2"/>
                    </a:lnTo>
                    <a:lnTo>
                      <a:pt x="86" y="2"/>
                    </a:lnTo>
                    <a:lnTo>
                      <a:pt x="82" y="5"/>
                    </a:lnTo>
                    <a:lnTo>
                      <a:pt x="71" y="6"/>
                    </a:lnTo>
                    <a:lnTo>
                      <a:pt x="59" y="11"/>
                    </a:lnTo>
                    <a:lnTo>
                      <a:pt x="56" y="14"/>
                    </a:lnTo>
                    <a:lnTo>
                      <a:pt x="48" y="16"/>
                    </a:lnTo>
                    <a:lnTo>
                      <a:pt x="37" y="21"/>
                    </a:lnTo>
                    <a:lnTo>
                      <a:pt x="34" y="24"/>
                    </a:lnTo>
                    <a:lnTo>
                      <a:pt x="34" y="26"/>
                    </a:lnTo>
                    <a:lnTo>
                      <a:pt x="35" y="26"/>
                    </a:lnTo>
                    <a:lnTo>
                      <a:pt x="37" y="27"/>
                    </a:lnTo>
                    <a:lnTo>
                      <a:pt x="35" y="29"/>
                    </a:lnTo>
                    <a:lnTo>
                      <a:pt x="32" y="29"/>
                    </a:lnTo>
                    <a:lnTo>
                      <a:pt x="28" y="34"/>
                    </a:lnTo>
                    <a:lnTo>
                      <a:pt x="24" y="34"/>
                    </a:lnTo>
                    <a:lnTo>
                      <a:pt x="21" y="35"/>
                    </a:lnTo>
                    <a:lnTo>
                      <a:pt x="21" y="37"/>
                    </a:lnTo>
                    <a:lnTo>
                      <a:pt x="18" y="40"/>
                    </a:lnTo>
                    <a:lnTo>
                      <a:pt x="16" y="43"/>
                    </a:lnTo>
                    <a:lnTo>
                      <a:pt x="16" y="46"/>
                    </a:lnTo>
                    <a:lnTo>
                      <a:pt x="18" y="45"/>
                    </a:lnTo>
                    <a:lnTo>
                      <a:pt x="20" y="46"/>
                    </a:lnTo>
                    <a:lnTo>
                      <a:pt x="18" y="48"/>
                    </a:lnTo>
                    <a:lnTo>
                      <a:pt x="20" y="49"/>
                    </a:lnTo>
                    <a:lnTo>
                      <a:pt x="21" y="49"/>
                    </a:lnTo>
                    <a:lnTo>
                      <a:pt x="23" y="48"/>
                    </a:lnTo>
                    <a:lnTo>
                      <a:pt x="26" y="48"/>
                    </a:lnTo>
                    <a:lnTo>
                      <a:pt x="28" y="49"/>
                    </a:lnTo>
                    <a:lnTo>
                      <a:pt x="28" y="51"/>
                    </a:lnTo>
                    <a:lnTo>
                      <a:pt x="24" y="53"/>
                    </a:lnTo>
                    <a:lnTo>
                      <a:pt x="21" y="51"/>
                    </a:lnTo>
                    <a:lnTo>
                      <a:pt x="20" y="51"/>
                    </a:lnTo>
                    <a:lnTo>
                      <a:pt x="20" y="54"/>
                    </a:lnTo>
                    <a:lnTo>
                      <a:pt x="24" y="57"/>
                    </a:lnTo>
                    <a:lnTo>
                      <a:pt x="26" y="56"/>
                    </a:lnTo>
                    <a:lnTo>
                      <a:pt x="26" y="54"/>
                    </a:lnTo>
                    <a:lnTo>
                      <a:pt x="28" y="54"/>
                    </a:lnTo>
                    <a:lnTo>
                      <a:pt x="29" y="54"/>
                    </a:lnTo>
                    <a:lnTo>
                      <a:pt x="28" y="57"/>
                    </a:lnTo>
                    <a:lnTo>
                      <a:pt x="31" y="57"/>
                    </a:lnTo>
                    <a:lnTo>
                      <a:pt x="35" y="57"/>
                    </a:lnTo>
                    <a:lnTo>
                      <a:pt x="39" y="56"/>
                    </a:lnTo>
                    <a:lnTo>
                      <a:pt x="42" y="56"/>
                    </a:lnTo>
                    <a:lnTo>
                      <a:pt x="45" y="57"/>
                    </a:lnTo>
                    <a:lnTo>
                      <a:pt x="48" y="57"/>
                    </a:lnTo>
                    <a:lnTo>
                      <a:pt x="51" y="59"/>
                    </a:lnTo>
                    <a:lnTo>
                      <a:pt x="53" y="61"/>
                    </a:lnTo>
                    <a:lnTo>
                      <a:pt x="55" y="61"/>
                    </a:lnTo>
                    <a:lnTo>
                      <a:pt x="55" y="62"/>
                    </a:lnTo>
                    <a:lnTo>
                      <a:pt x="53" y="62"/>
                    </a:lnTo>
                    <a:lnTo>
                      <a:pt x="48" y="61"/>
                    </a:lnTo>
                    <a:lnTo>
                      <a:pt x="43" y="61"/>
                    </a:lnTo>
                    <a:lnTo>
                      <a:pt x="42" y="61"/>
                    </a:lnTo>
                    <a:lnTo>
                      <a:pt x="45" y="62"/>
                    </a:lnTo>
                    <a:lnTo>
                      <a:pt x="47" y="64"/>
                    </a:lnTo>
                    <a:lnTo>
                      <a:pt x="42" y="64"/>
                    </a:lnTo>
                    <a:lnTo>
                      <a:pt x="40" y="62"/>
                    </a:lnTo>
                    <a:lnTo>
                      <a:pt x="34" y="62"/>
                    </a:lnTo>
                    <a:lnTo>
                      <a:pt x="32" y="64"/>
                    </a:lnTo>
                    <a:lnTo>
                      <a:pt x="31" y="64"/>
                    </a:lnTo>
                    <a:lnTo>
                      <a:pt x="29" y="64"/>
                    </a:lnTo>
                    <a:lnTo>
                      <a:pt x="26" y="64"/>
                    </a:lnTo>
                    <a:lnTo>
                      <a:pt x="24" y="64"/>
                    </a:lnTo>
                    <a:lnTo>
                      <a:pt x="18" y="64"/>
                    </a:lnTo>
                    <a:lnTo>
                      <a:pt x="16" y="65"/>
                    </a:lnTo>
                    <a:lnTo>
                      <a:pt x="12" y="65"/>
                    </a:lnTo>
                    <a:lnTo>
                      <a:pt x="10" y="69"/>
                    </a:lnTo>
                    <a:lnTo>
                      <a:pt x="12" y="77"/>
                    </a:lnTo>
                    <a:lnTo>
                      <a:pt x="12" y="78"/>
                    </a:lnTo>
                    <a:lnTo>
                      <a:pt x="12" y="81"/>
                    </a:lnTo>
                    <a:lnTo>
                      <a:pt x="10" y="81"/>
                    </a:lnTo>
                    <a:lnTo>
                      <a:pt x="12" y="85"/>
                    </a:lnTo>
                    <a:lnTo>
                      <a:pt x="12" y="85"/>
                    </a:lnTo>
                    <a:lnTo>
                      <a:pt x="15" y="85"/>
                    </a:lnTo>
                    <a:lnTo>
                      <a:pt x="16" y="85"/>
                    </a:lnTo>
                    <a:lnTo>
                      <a:pt x="18" y="86"/>
                    </a:lnTo>
                    <a:lnTo>
                      <a:pt x="20" y="86"/>
                    </a:lnTo>
                    <a:lnTo>
                      <a:pt x="21" y="85"/>
                    </a:lnTo>
                    <a:lnTo>
                      <a:pt x="21" y="85"/>
                    </a:lnTo>
                    <a:lnTo>
                      <a:pt x="23" y="85"/>
                    </a:lnTo>
                    <a:lnTo>
                      <a:pt x="24" y="86"/>
                    </a:lnTo>
                    <a:lnTo>
                      <a:pt x="26" y="86"/>
                    </a:lnTo>
                    <a:lnTo>
                      <a:pt x="28" y="88"/>
                    </a:lnTo>
                    <a:lnTo>
                      <a:pt x="28" y="89"/>
                    </a:lnTo>
                    <a:lnTo>
                      <a:pt x="29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37" y="89"/>
                    </a:lnTo>
                    <a:lnTo>
                      <a:pt x="39" y="89"/>
                    </a:lnTo>
                    <a:lnTo>
                      <a:pt x="42" y="91"/>
                    </a:lnTo>
                    <a:lnTo>
                      <a:pt x="43" y="89"/>
                    </a:lnTo>
                    <a:lnTo>
                      <a:pt x="45" y="91"/>
                    </a:lnTo>
                    <a:lnTo>
                      <a:pt x="50" y="91"/>
                    </a:lnTo>
                    <a:lnTo>
                      <a:pt x="51" y="89"/>
                    </a:lnTo>
                    <a:lnTo>
                      <a:pt x="55" y="91"/>
                    </a:lnTo>
                    <a:lnTo>
                      <a:pt x="55" y="93"/>
                    </a:lnTo>
                    <a:lnTo>
                      <a:pt x="56" y="91"/>
                    </a:lnTo>
                    <a:lnTo>
                      <a:pt x="58" y="94"/>
                    </a:lnTo>
                    <a:lnTo>
                      <a:pt x="59" y="96"/>
                    </a:lnTo>
                    <a:lnTo>
                      <a:pt x="59" y="97"/>
                    </a:lnTo>
                    <a:lnTo>
                      <a:pt x="61" y="99"/>
                    </a:lnTo>
                    <a:lnTo>
                      <a:pt x="63" y="99"/>
                    </a:lnTo>
                    <a:lnTo>
                      <a:pt x="64" y="99"/>
                    </a:lnTo>
                    <a:lnTo>
                      <a:pt x="66" y="101"/>
                    </a:lnTo>
                    <a:lnTo>
                      <a:pt x="67" y="102"/>
                    </a:lnTo>
                    <a:lnTo>
                      <a:pt x="69" y="104"/>
                    </a:lnTo>
                    <a:lnTo>
                      <a:pt x="69" y="104"/>
                    </a:lnTo>
                    <a:lnTo>
                      <a:pt x="67" y="107"/>
                    </a:lnTo>
                    <a:lnTo>
                      <a:pt x="71" y="108"/>
                    </a:lnTo>
                    <a:lnTo>
                      <a:pt x="74" y="112"/>
                    </a:lnTo>
                    <a:lnTo>
                      <a:pt x="74" y="113"/>
                    </a:lnTo>
                    <a:lnTo>
                      <a:pt x="74" y="113"/>
                    </a:lnTo>
                    <a:lnTo>
                      <a:pt x="74" y="115"/>
                    </a:lnTo>
                    <a:lnTo>
                      <a:pt x="72" y="115"/>
                    </a:lnTo>
                    <a:lnTo>
                      <a:pt x="67" y="113"/>
                    </a:lnTo>
                    <a:lnTo>
                      <a:pt x="64" y="112"/>
                    </a:lnTo>
                    <a:lnTo>
                      <a:pt x="61" y="113"/>
                    </a:lnTo>
                    <a:lnTo>
                      <a:pt x="59" y="112"/>
                    </a:lnTo>
                    <a:lnTo>
                      <a:pt x="59" y="113"/>
                    </a:lnTo>
                    <a:lnTo>
                      <a:pt x="58" y="113"/>
                    </a:lnTo>
                    <a:lnTo>
                      <a:pt x="55" y="110"/>
                    </a:lnTo>
                    <a:lnTo>
                      <a:pt x="53" y="110"/>
                    </a:lnTo>
                    <a:lnTo>
                      <a:pt x="51" y="108"/>
                    </a:lnTo>
                    <a:lnTo>
                      <a:pt x="50" y="107"/>
                    </a:lnTo>
                    <a:lnTo>
                      <a:pt x="48" y="108"/>
                    </a:lnTo>
                    <a:lnTo>
                      <a:pt x="47" y="107"/>
                    </a:lnTo>
                    <a:lnTo>
                      <a:pt x="45" y="107"/>
                    </a:lnTo>
                    <a:lnTo>
                      <a:pt x="42" y="105"/>
                    </a:lnTo>
                    <a:lnTo>
                      <a:pt x="40" y="102"/>
                    </a:lnTo>
                    <a:lnTo>
                      <a:pt x="40" y="102"/>
                    </a:lnTo>
                    <a:lnTo>
                      <a:pt x="39" y="102"/>
                    </a:lnTo>
                    <a:lnTo>
                      <a:pt x="35" y="102"/>
                    </a:lnTo>
                    <a:lnTo>
                      <a:pt x="34" y="102"/>
                    </a:lnTo>
                    <a:lnTo>
                      <a:pt x="28" y="102"/>
                    </a:lnTo>
                    <a:lnTo>
                      <a:pt x="24" y="102"/>
                    </a:lnTo>
                    <a:lnTo>
                      <a:pt x="21" y="101"/>
                    </a:lnTo>
                    <a:lnTo>
                      <a:pt x="10" y="101"/>
                    </a:lnTo>
                    <a:lnTo>
                      <a:pt x="8" y="101"/>
                    </a:lnTo>
                    <a:lnTo>
                      <a:pt x="5" y="102"/>
                    </a:lnTo>
                    <a:lnTo>
                      <a:pt x="4" y="104"/>
                    </a:lnTo>
                    <a:lnTo>
                      <a:pt x="4" y="108"/>
                    </a:lnTo>
                    <a:lnTo>
                      <a:pt x="0" y="112"/>
                    </a:lnTo>
                    <a:lnTo>
                      <a:pt x="2" y="116"/>
                    </a:lnTo>
                    <a:lnTo>
                      <a:pt x="0" y="118"/>
                    </a:lnTo>
                    <a:lnTo>
                      <a:pt x="2" y="120"/>
                    </a:lnTo>
                    <a:lnTo>
                      <a:pt x="4" y="121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4" y="129"/>
                    </a:lnTo>
                    <a:lnTo>
                      <a:pt x="7" y="131"/>
                    </a:lnTo>
                    <a:lnTo>
                      <a:pt x="7" y="132"/>
                    </a:lnTo>
                    <a:lnTo>
                      <a:pt x="10" y="134"/>
                    </a:lnTo>
                    <a:lnTo>
                      <a:pt x="12" y="136"/>
                    </a:lnTo>
                    <a:lnTo>
                      <a:pt x="15" y="136"/>
                    </a:lnTo>
                    <a:lnTo>
                      <a:pt x="16" y="137"/>
                    </a:lnTo>
                    <a:lnTo>
                      <a:pt x="18" y="137"/>
                    </a:lnTo>
                    <a:lnTo>
                      <a:pt x="21" y="136"/>
                    </a:lnTo>
                    <a:lnTo>
                      <a:pt x="23" y="136"/>
                    </a:lnTo>
                    <a:lnTo>
                      <a:pt x="24" y="137"/>
                    </a:lnTo>
                    <a:lnTo>
                      <a:pt x="28" y="137"/>
                    </a:lnTo>
                    <a:lnTo>
                      <a:pt x="29" y="140"/>
                    </a:lnTo>
                    <a:lnTo>
                      <a:pt x="31" y="142"/>
                    </a:lnTo>
                    <a:lnTo>
                      <a:pt x="31" y="144"/>
                    </a:lnTo>
                    <a:lnTo>
                      <a:pt x="28" y="144"/>
                    </a:lnTo>
                    <a:lnTo>
                      <a:pt x="29" y="145"/>
                    </a:lnTo>
                    <a:lnTo>
                      <a:pt x="28" y="147"/>
                    </a:lnTo>
                    <a:lnTo>
                      <a:pt x="28" y="148"/>
                    </a:lnTo>
                    <a:lnTo>
                      <a:pt x="26" y="150"/>
                    </a:lnTo>
                    <a:lnTo>
                      <a:pt x="23" y="152"/>
                    </a:lnTo>
                    <a:lnTo>
                      <a:pt x="23" y="153"/>
                    </a:lnTo>
                    <a:lnTo>
                      <a:pt x="21" y="155"/>
                    </a:lnTo>
                    <a:lnTo>
                      <a:pt x="24" y="156"/>
                    </a:lnTo>
                    <a:lnTo>
                      <a:pt x="24" y="160"/>
                    </a:lnTo>
                    <a:lnTo>
                      <a:pt x="26" y="163"/>
                    </a:lnTo>
                    <a:lnTo>
                      <a:pt x="26" y="164"/>
                    </a:lnTo>
                    <a:lnTo>
                      <a:pt x="23" y="166"/>
                    </a:lnTo>
                    <a:lnTo>
                      <a:pt x="23" y="167"/>
                    </a:lnTo>
                    <a:lnTo>
                      <a:pt x="28" y="167"/>
                    </a:lnTo>
                    <a:lnTo>
                      <a:pt x="29" y="167"/>
                    </a:lnTo>
                    <a:lnTo>
                      <a:pt x="31" y="167"/>
                    </a:lnTo>
                    <a:lnTo>
                      <a:pt x="32" y="169"/>
                    </a:lnTo>
                    <a:lnTo>
                      <a:pt x="32" y="167"/>
                    </a:lnTo>
                    <a:lnTo>
                      <a:pt x="34" y="166"/>
                    </a:lnTo>
                    <a:lnTo>
                      <a:pt x="35" y="167"/>
                    </a:lnTo>
                    <a:lnTo>
                      <a:pt x="39" y="167"/>
                    </a:lnTo>
                    <a:lnTo>
                      <a:pt x="43" y="169"/>
                    </a:lnTo>
                    <a:lnTo>
                      <a:pt x="45" y="167"/>
                    </a:lnTo>
                    <a:lnTo>
                      <a:pt x="48" y="167"/>
                    </a:lnTo>
                    <a:lnTo>
                      <a:pt x="50" y="169"/>
                    </a:lnTo>
                    <a:lnTo>
                      <a:pt x="50" y="169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5" y="169"/>
                    </a:lnTo>
                    <a:lnTo>
                      <a:pt x="55" y="171"/>
                    </a:lnTo>
                    <a:lnTo>
                      <a:pt x="56" y="169"/>
                    </a:lnTo>
                    <a:lnTo>
                      <a:pt x="58" y="169"/>
                    </a:lnTo>
                    <a:lnTo>
                      <a:pt x="59" y="171"/>
                    </a:lnTo>
                    <a:lnTo>
                      <a:pt x="59" y="172"/>
                    </a:lnTo>
                    <a:lnTo>
                      <a:pt x="61" y="172"/>
                    </a:lnTo>
                    <a:lnTo>
                      <a:pt x="63" y="171"/>
                    </a:lnTo>
                    <a:lnTo>
                      <a:pt x="66" y="171"/>
                    </a:lnTo>
                    <a:lnTo>
                      <a:pt x="67" y="169"/>
                    </a:lnTo>
                    <a:lnTo>
                      <a:pt x="69" y="167"/>
                    </a:lnTo>
                    <a:lnTo>
                      <a:pt x="71" y="167"/>
                    </a:lnTo>
                    <a:lnTo>
                      <a:pt x="74" y="164"/>
                    </a:lnTo>
                    <a:lnTo>
                      <a:pt x="77" y="164"/>
                    </a:lnTo>
                    <a:lnTo>
                      <a:pt x="80" y="163"/>
                    </a:lnTo>
                    <a:lnTo>
                      <a:pt x="80" y="161"/>
                    </a:lnTo>
                    <a:lnTo>
                      <a:pt x="82" y="161"/>
                    </a:lnTo>
                    <a:lnTo>
                      <a:pt x="85" y="163"/>
                    </a:lnTo>
                    <a:lnTo>
                      <a:pt x="86" y="163"/>
                    </a:lnTo>
                    <a:lnTo>
                      <a:pt x="90" y="163"/>
                    </a:lnTo>
                    <a:lnTo>
                      <a:pt x="94" y="163"/>
                    </a:lnTo>
                    <a:lnTo>
                      <a:pt x="99" y="160"/>
                    </a:lnTo>
                    <a:lnTo>
                      <a:pt x="101" y="158"/>
                    </a:lnTo>
                    <a:lnTo>
                      <a:pt x="102" y="158"/>
                    </a:lnTo>
                    <a:lnTo>
                      <a:pt x="102" y="158"/>
                    </a:lnTo>
                    <a:lnTo>
                      <a:pt x="104" y="156"/>
                    </a:lnTo>
                    <a:lnTo>
                      <a:pt x="106" y="156"/>
                    </a:lnTo>
                    <a:lnTo>
                      <a:pt x="106" y="155"/>
                    </a:lnTo>
                    <a:lnTo>
                      <a:pt x="106" y="153"/>
                    </a:lnTo>
                    <a:lnTo>
                      <a:pt x="107" y="153"/>
                    </a:lnTo>
                    <a:lnTo>
                      <a:pt x="109" y="153"/>
                    </a:lnTo>
                    <a:lnTo>
                      <a:pt x="110" y="152"/>
                    </a:lnTo>
                    <a:lnTo>
                      <a:pt x="110" y="150"/>
                    </a:lnTo>
                    <a:lnTo>
                      <a:pt x="110" y="152"/>
                    </a:lnTo>
                    <a:lnTo>
                      <a:pt x="112" y="150"/>
                    </a:lnTo>
                    <a:lnTo>
                      <a:pt x="114" y="152"/>
                    </a:lnTo>
                    <a:lnTo>
                      <a:pt x="114" y="153"/>
                    </a:lnTo>
                    <a:lnTo>
                      <a:pt x="114" y="155"/>
                    </a:lnTo>
                    <a:lnTo>
                      <a:pt x="112" y="156"/>
                    </a:lnTo>
                    <a:lnTo>
                      <a:pt x="112" y="158"/>
                    </a:lnTo>
                    <a:lnTo>
                      <a:pt x="110" y="160"/>
                    </a:lnTo>
                    <a:lnTo>
                      <a:pt x="110" y="161"/>
                    </a:lnTo>
                    <a:lnTo>
                      <a:pt x="110" y="161"/>
                    </a:lnTo>
                    <a:lnTo>
                      <a:pt x="112" y="163"/>
                    </a:lnTo>
                    <a:lnTo>
                      <a:pt x="114" y="164"/>
                    </a:lnTo>
                    <a:lnTo>
                      <a:pt x="115" y="163"/>
                    </a:lnTo>
                    <a:lnTo>
                      <a:pt x="117" y="163"/>
                    </a:lnTo>
                    <a:lnTo>
                      <a:pt x="118" y="164"/>
                    </a:lnTo>
                    <a:lnTo>
                      <a:pt x="120" y="166"/>
                    </a:lnTo>
                    <a:lnTo>
                      <a:pt x="120" y="167"/>
                    </a:lnTo>
                    <a:lnTo>
                      <a:pt x="122" y="166"/>
                    </a:lnTo>
                    <a:lnTo>
                      <a:pt x="122" y="166"/>
                    </a:lnTo>
                    <a:lnTo>
                      <a:pt x="123" y="166"/>
                    </a:lnTo>
                    <a:lnTo>
                      <a:pt x="123" y="167"/>
                    </a:lnTo>
                    <a:lnTo>
                      <a:pt x="122" y="169"/>
                    </a:lnTo>
                    <a:lnTo>
                      <a:pt x="120" y="169"/>
                    </a:lnTo>
                    <a:lnTo>
                      <a:pt x="118" y="172"/>
                    </a:lnTo>
                    <a:lnTo>
                      <a:pt x="118" y="172"/>
                    </a:lnTo>
                    <a:lnTo>
                      <a:pt x="120" y="172"/>
                    </a:lnTo>
                    <a:lnTo>
                      <a:pt x="122" y="174"/>
                    </a:lnTo>
                    <a:lnTo>
                      <a:pt x="123" y="175"/>
                    </a:lnTo>
                    <a:lnTo>
                      <a:pt x="125" y="174"/>
                    </a:lnTo>
                    <a:lnTo>
                      <a:pt x="128" y="172"/>
                    </a:lnTo>
                    <a:lnTo>
                      <a:pt x="128" y="172"/>
                    </a:lnTo>
                    <a:lnTo>
                      <a:pt x="128" y="174"/>
                    </a:lnTo>
                    <a:lnTo>
                      <a:pt x="129" y="177"/>
                    </a:lnTo>
                    <a:lnTo>
                      <a:pt x="131" y="177"/>
                    </a:lnTo>
                    <a:lnTo>
                      <a:pt x="133" y="177"/>
                    </a:lnTo>
                    <a:lnTo>
                      <a:pt x="136" y="177"/>
                    </a:lnTo>
                    <a:lnTo>
                      <a:pt x="136" y="179"/>
                    </a:lnTo>
                    <a:lnTo>
                      <a:pt x="139" y="179"/>
                    </a:lnTo>
                    <a:lnTo>
                      <a:pt x="139" y="180"/>
                    </a:lnTo>
                    <a:lnTo>
                      <a:pt x="141" y="180"/>
                    </a:lnTo>
                    <a:lnTo>
                      <a:pt x="141" y="179"/>
                    </a:lnTo>
                    <a:lnTo>
                      <a:pt x="142" y="179"/>
                    </a:lnTo>
                    <a:lnTo>
                      <a:pt x="144" y="177"/>
                    </a:lnTo>
                    <a:lnTo>
                      <a:pt x="145" y="179"/>
                    </a:lnTo>
                    <a:lnTo>
                      <a:pt x="144" y="180"/>
                    </a:lnTo>
                    <a:lnTo>
                      <a:pt x="145" y="180"/>
                    </a:lnTo>
                    <a:lnTo>
                      <a:pt x="147" y="180"/>
                    </a:lnTo>
                    <a:lnTo>
                      <a:pt x="149" y="179"/>
                    </a:lnTo>
                    <a:lnTo>
                      <a:pt x="150" y="179"/>
                    </a:lnTo>
                    <a:lnTo>
                      <a:pt x="150" y="180"/>
                    </a:lnTo>
                    <a:lnTo>
                      <a:pt x="152" y="180"/>
                    </a:lnTo>
                    <a:lnTo>
                      <a:pt x="153" y="179"/>
                    </a:lnTo>
                    <a:lnTo>
                      <a:pt x="153" y="179"/>
                    </a:lnTo>
                    <a:lnTo>
                      <a:pt x="155" y="177"/>
                    </a:lnTo>
                    <a:lnTo>
                      <a:pt x="157" y="177"/>
                    </a:lnTo>
                    <a:lnTo>
                      <a:pt x="158" y="179"/>
                    </a:lnTo>
                    <a:lnTo>
                      <a:pt x="158" y="179"/>
                    </a:lnTo>
                    <a:lnTo>
                      <a:pt x="160" y="179"/>
                    </a:lnTo>
                    <a:lnTo>
                      <a:pt x="160" y="177"/>
                    </a:lnTo>
                    <a:lnTo>
                      <a:pt x="160" y="175"/>
                    </a:lnTo>
                    <a:lnTo>
                      <a:pt x="161" y="174"/>
                    </a:lnTo>
                    <a:lnTo>
                      <a:pt x="161" y="172"/>
                    </a:lnTo>
                    <a:lnTo>
                      <a:pt x="163" y="171"/>
                    </a:lnTo>
                    <a:lnTo>
                      <a:pt x="163" y="169"/>
                    </a:lnTo>
                    <a:lnTo>
                      <a:pt x="160" y="169"/>
                    </a:lnTo>
                    <a:lnTo>
                      <a:pt x="160" y="167"/>
                    </a:lnTo>
                    <a:lnTo>
                      <a:pt x="160" y="164"/>
                    </a:lnTo>
                    <a:lnTo>
                      <a:pt x="163" y="164"/>
                    </a:lnTo>
                    <a:lnTo>
                      <a:pt x="163" y="161"/>
                    </a:lnTo>
                    <a:lnTo>
                      <a:pt x="160" y="160"/>
                    </a:lnTo>
                    <a:lnTo>
                      <a:pt x="158" y="161"/>
                    </a:lnTo>
                    <a:lnTo>
                      <a:pt x="158" y="163"/>
                    </a:lnTo>
                    <a:lnTo>
                      <a:pt x="157" y="164"/>
                    </a:lnTo>
                    <a:lnTo>
                      <a:pt x="155" y="163"/>
                    </a:lnTo>
                    <a:lnTo>
                      <a:pt x="152" y="163"/>
                    </a:lnTo>
                    <a:lnTo>
                      <a:pt x="149" y="166"/>
                    </a:lnTo>
                    <a:lnTo>
                      <a:pt x="145" y="167"/>
                    </a:lnTo>
                    <a:lnTo>
                      <a:pt x="145" y="166"/>
                    </a:lnTo>
                    <a:lnTo>
                      <a:pt x="149" y="164"/>
                    </a:lnTo>
                    <a:lnTo>
                      <a:pt x="150" y="163"/>
                    </a:lnTo>
                    <a:lnTo>
                      <a:pt x="150" y="160"/>
                    </a:lnTo>
                    <a:lnTo>
                      <a:pt x="150" y="161"/>
                    </a:lnTo>
                    <a:lnTo>
                      <a:pt x="149" y="161"/>
                    </a:lnTo>
                    <a:lnTo>
                      <a:pt x="149" y="158"/>
                    </a:lnTo>
                    <a:lnTo>
                      <a:pt x="150" y="156"/>
                    </a:lnTo>
                    <a:lnTo>
                      <a:pt x="149" y="153"/>
                    </a:lnTo>
                    <a:lnTo>
                      <a:pt x="150" y="152"/>
                    </a:lnTo>
                    <a:lnTo>
                      <a:pt x="152" y="152"/>
                    </a:lnTo>
                    <a:lnTo>
                      <a:pt x="152" y="153"/>
                    </a:lnTo>
                    <a:lnTo>
                      <a:pt x="153" y="156"/>
                    </a:lnTo>
                    <a:lnTo>
                      <a:pt x="155" y="158"/>
                    </a:lnTo>
                    <a:lnTo>
                      <a:pt x="157" y="158"/>
                    </a:lnTo>
                    <a:lnTo>
                      <a:pt x="160" y="158"/>
                    </a:lnTo>
                    <a:lnTo>
                      <a:pt x="160" y="155"/>
                    </a:lnTo>
                    <a:lnTo>
                      <a:pt x="158" y="153"/>
                    </a:lnTo>
                    <a:lnTo>
                      <a:pt x="158" y="152"/>
                    </a:lnTo>
                    <a:lnTo>
                      <a:pt x="161" y="152"/>
                    </a:lnTo>
                    <a:lnTo>
                      <a:pt x="161" y="153"/>
                    </a:lnTo>
                    <a:lnTo>
                      <a:pt x="163" y="153"/>
                    </a:lnTo>
                    <a:lnTo>
                      <a:pt x="166" y="150"/>
                    </a:lnTo>
                    <a:lnTo>
                      <a:pt x="166" y="148"/>
                    </a:lnTo>
                    <a:lnTo>
                      <a:pt x="166" y="150"/>
                    </a:lnTo>
                    <a:lnTo>
                      <a:pt x="168" y="150"/>
                    </a:lnTo>
                    <a:lnTo>
                      <a:pt x="171" y="148"/>
                    </a:lnTo>
                    <a:lnTo>
                      <a:pt x="168" y="153"/>
                    </a:lnTo>
                    <a:lnTo>
                      <a:pt x="168" y="156"/>
                    </a:lnTo>
                    <a:lnTo>
                      <a:pt x="169" y="155"/>
                    </a:lnTo>
                    <a:lnTo>
                      <a:pt x="171" y="156"/>
                    </a:lnTo>
                    <a:lnTo>
                      <a:pt x="169" y="158"/>
                    </a:lnTo>
                    <a:lnTo>
                      <a:pt x="171" y="158"/>
                    </a:lnTo>
                    <a:lnTo>
                      <a:pt x="173" y="155"/>
                    </a:lnTo>
                    <a:lnTo>
                      <a:pt x="174" y="155"/>
                    </a:lnTo>
                    <a:lnTo>
                      <a:pt x="176" y="150"/>
                    </a:lnTo>
                    <a:lnTo>
                      <a:pt x="177" y="150"/>
                    </a:lnTo>
                    <a:lnTo>
                      <a:pt x="177" y="153"/>
                    </a:lnTo>
                    <a:lnTo>
                      <a:pt x="174" y="155"/>
                    </a:lnTo>
                    <a:lnTo>
                      <a:pt x="176" y="160"/>
                    </a:lnTo>
                    <a:lnTo>
                      <a:pt x="177" y="160"/>
                    </a:lnTo>
                    <a:lnTo>
                      <a:pt x="179" y="161"/>
                    </a:lnTo>
                    <a:lnTo>
                      <a:pt x="180" y="160"/>
                    </a:lnTo>
                    <a:lnTo>
                      <a:pt x="184" y="156"/>
                    </a:lnTo>
                    <a:lnTo>
                      <a:pt x="185" y="152"/>
                    </a:lnTo>
                    <a:lnTo>
                      <a:pt x="185" y="148"/>
                    </a:lnTo>
                    <a:lnTo>
                      <a:pt x="185" y="147"/>
                    </a:lnTo>
                    <a:lnTo>
                      <a:pt x="187" y="145"/>
                    </a:lnTo>
                    <a:lnTo>
                      <a:pt x="185" y="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4" name="Google Shape;1754;p15"/>
              <p:cNvSpPr/>
              <p:nvPr/>
            </p:nvSpPr>
            <p:spPr>
              <a:xfrm>
                <a:off x="3565" y="1121"/>
                <a:ext cx="8" cy="12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0" y="9"/>
                    </a:moveTo>
                    <a:lnTo>
                      <a:pt x="2" y="12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3" y="4"/>
                    </a:lnTo>
                    <a:lnTo>
                      <a:pt x="0" y="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5" name="Google Shape;1755;p15"/>
              <p:cNvSpPr/>
              <p:nvPr/>
            </p:nvSpPr>
            <p:spPr>
              <a:xfrm>
                <a:off x="3567" y="1105"/>
                <a:ext cx="4" cy="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0" y="4"/>
                    </a:moveTo>
                    <a:lnTo>
                      <a:pt x="0" y="6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6" name="Google Shape;1756;p15"/>
              <p:cNvSpPr/>
              <p:nvPr/>
            </p:nvSpPr>
            <p:spPr>
              <a:xfrm>
                <a:off x="3573" y="1117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3" y="5"/>
                    </a:moveTo>
                    <a:lnTo>
                      <a:pt x="5" y="4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8"/>
                    </a:lnTo>
                    <a:lnTo>
                      <a:pt x="3" y="7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7" name="Google Shape;1757;p15"/>
              <p:cNvSpPr/>
              <p:nvPr/>
            </p:nvSpPr>
            <p:spPr>
              <a:xfrm>
                <a:off x="3571" y="1153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2" y="4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8" name="Google Shape;1758;p15"/>
              <p:cNvSpPr/>
              <p:nvPr/>
            </p:nvSpPr>
            <p:spPr>
              <a:xfrm>
                <a:off x="3625" y="1117"/>
                <a:ext cx="8" cy="10"/>
              </a:xfrm>
              <a:custGeom>
                <a:avLst/>
                <a:gdLst/>
                <a:ahLst/>
                <a:cxnLst/>
                <a:rect l="l" t="t" r="r" b="b"/>
                <a:pathLst>
                  <a:path w="8" h="10" extrusionOk="0">
                    <a:moveTo>
                      <a:pt x="7" y="10"/>
                    </a:moveTo>
                    <a:lnTo>
                      <a:pt x="8" y="5"/>
                    </a:lnTo>
                    <a:lnTo>
                      <a:pt x="8" y="2"/>
                    </a:lnTo>
                    <a:lnTo>
                      <a:pt x="5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5" y="8"/>
                    </a:lnTo>
                    <a:lnTo>
                      <a:pt x="4" y="10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9" name="Google Shape;1759;p15"/>
              <p:cNvSpPr/>
              <p:nvPr/>
            </p:nvSpPr>
            <p:spPr>
              <a:xfrm>
                <a:off x="3707" y="1186"/>
                <a:ext cx="6" cy="3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0" name="Google Shape;1760;p15"/>
              <p:cNvSpPr/>
              <p:nvPr/>
            </p:nvSpPr>
            <p:spPr>
              <a:xfrm>
                <a:off x="3672" y="969"/>
                <a:ext cx="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84" h="74" extrusionOk="0">
                    <a:moveTo>
                      <a:pt x="46" y="54"/>
                    </a:moveTo>
                    <a:lnTo>
                      <a:pt x="51" y="51"/>
                    </a:lnTo>
                    <a:lnTo>
                      <a:pt x="55" y="48"/>
                    </a:lnTo>
                    <a:lnTo>
                      <a:pt x="59" y="45"/>
                    </a:lnTo>
                    <a:lnTo>
                      <a:pt x="60" y="42"/>
                    </a:lnTo>
                    <a:lnTo>
                      <a:pt x="60" y="42"/>
                    </a:lnTo>
                    <a:lnTo>
                      <a:pt x="60" y="40"/>
                    </a:lnTo>
                    <a:lnTo>
                      <a:pt x="63" y="40"/>
                    </a:lnTo>
                    <a:lnTo>
                      <a:pt x="67" y="37"/>
                    </a:lnTo>
                    <a:lnTo>
                      <a:pt x="71" y="32"/>
                    </a:lnTo>
                    <a:lnTo>
                      <a:pt x="71" y="30"/>
                    </a:lnTo>
                    <a:lnTo>
                      <a:pt x="75" y="30"/>
                    </a:lnTo>
                    <a:lnTo>
                      <a:pt x="76" y="27"/>
                    </a:lnTo>
                    <a:lnTo>
                      <a:pt x="81" y="22"/>
                    </a:lnTo>
                    <a:lnTo>
                      <a:pt x="81" y="19"/>
                    </a:lnTo>
                    <a:lnTo>
                      <a:pt x="83" y="19"/>
                    </a:lnTo>
                    <a:lnTo>
                      <a:pt x="84" y="21"/>
                    </a:lnTo>
                    <a:lnTo>
                      <a:pt x="83" y="18"/>
                    </a:lnTo>
                    <a:lnTo>
                      <a:pt x="81" y="18"/>
                    </a:lnTo>
                    <a:lnTo>
                      <a:pt x="81" y="14"/>
                    </a:lnTo>
                    <a:lnTo>
                      <a:pt x="78" y="13"/>
                    </a:lnTo>
                    <a:lnTo>
                      <a:pt x="71" y="11"/>
                    </a:lnTo>
                    <a:lnTo>
                      <a:pt x="68" y="11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5" y="10"/>
                    </a:lnTo>
                    <a:lnTo>
                      <a:pt x="63" y="7"/>
                    </a:lnTo>
                    <a:lnTo>
                      <a:pt x="62" y="7"/>
                    </a:lnTo>
                    <a:lnTo>
                      <a:pt x="62" y="5"/>
                    </a:lnTo>
                    <a:lnTo>
                      <a:pt x="59" y="5"/>
                    </a:lnTo>
                    <a:lnTo>
                      <a:pt x="57" y="2"/>
                    </a:lnTo>
                    <a:lnTo>
                      <a:pt x="54" y="2"/>
                    </a:lnTo>
                    <a:lnTo>
                      <a:pt x="51" y="3"/>
                    </a:lnTo>
                    <a:lnTo>
                      <a:pt x="51" y="2"/>
                    </a:lnTo>
                    <a:lnTo>
                      <a:pt x="47" y="2"/>
                    </a:lnTo>
                    <a:lnTo>
                      <a:pt x="46" y="0"/>
                    </a:lnTo>
                    <a:lnTo>
                      <a:pt x="44" y="2"/>
                    </a:lnTo>
                    <a:lnTo>
                      <a:pt x="39" y="2"/>
                    </a:lnTo>
                    <a:lnTo>
                      <a:pt x="35" y="3"/>
                    </a:lnTo>
                    <a:lnTo>
                      <a:pt x="32" y="7"/>
                    </a:lnTo>
                    <a:lnTo>
                      <a:pt x="33" y="10"/>
                    </a:lnTo>
                    <a:lnTo>
                      <a:pt x="32" y="10"/>
                    </a:lnTo>
                    <a:lnTo>
                      <a:pt x="32" y="11"/>
                    </a:lnTo>
                    <a:lnTo>
                      <a:pt x="33" y="13"/>
                    </a:lnTo>
                    <a:lnTo>
                      <a:pt x="35" y="16"/>
                    </a:lnTo>
                    <a:lnTo>
                      <a:pt x="32" y="16"/>
                    </a:lnTo>
                    <a:lnTo>
                      <a:pt x="30" y="13"/>
                    </a:lnTo>
                    <a:lnTo>
                      <a:pt x="28" y="10"/>
                    </a:lnTo>
                    <a:lnTo>
                      <a:pt x="27" y="10"/>
                    </a:lnTo>
                    <a:lnTo>
                      <a:pt x="25" y="13"/>
                    </a:lnTo>
                    <a:lnTo>
                      <a:pt x="25" y="14"/>
                    </a:lnTo>
                    <a:lnTo>
                      <a:pt x="25" y="16"/>
                    </a:lnTo>
                    <a:lnTo>
                      <a:pt x="22" y="16"/>
                    </a:lnTo>
                    <a:lnTo>
                      <a:pt x="22" y="21"/>
                    </a:lnTo>
                    <a:lnTo>
                      <a:pt x="19" y="24"/>
                    </a:lnTo>
                    <a:lnTo>
                      <a:pt x="17" y="27"/>
                    </a:lnTo>
                    <a:lnTo>
                      <a:pt x="17" y="29"/>
                    </a:lnTo>
                    <a:lnTo>
                      <a:pt x="16" y="32"/>
                    </a:lnTo>
                    <a:lnTo>
                      <a:pt x="12" y="34"/>
                    </a:lnTo>
                    <a:lnTo>
                      <a:pt x="12" y="37"/>
                    </a:lnTo>
                    <a:lnTo>
                      <a:pt x="11" y="37"/>
                    </a:lnTo>
                    <a:lnTo>
                      <a:pt x="9" y="43"/>
                    </a:lnTo>
                    <a:lnTo>
                      <a:pt x="9" y="46"/>
                    </a:lnTo>
                    <a:lnTo>
                      <a:pt x="8" y="48"/>
                    </a:lnTo>
                    <a:lnTo>
                      <a:pt x="9" y="50"/>
                    </a:lnTo>
                    <a:lnTo>
                      <a:pt x="9" y="51"/>
                    </a:lnTo>
                    <a:lnTo>
                      <a:pt x="8" y="53"/>
                    </a:lnTo>
                    <a:lnTo>
                      <a:pt x="8" y="54"/>
                    </a:lnTo>
                    <a:lnTo>
                      <a:pt x="6" y="59"/>
                    </a:lnTo>
                    <a:lnTo>
                      <a:pt x="3" y="64"/>
                    </a:lnTo>
                    <a:lnTo>
                      <a:pt x="4" y="66"/>
                    </a:lnTo>
                    <a:lnTo>
                      <a:pt x="6" y="66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4" y="67"/>
                    </a:lnTo>
                    <a:lnTo>
                      <a:pt x="1" y="67"/>
                    </a:lnTo>
                    <a:lnTo>
                      <a:pt x="0" y="70"/>
                    </a:lnTo>
                    <a:lnTo>
                      <a:pt x="4" y="72"/>
                    </a:lnTo>
                    <a:lnTo>
                      <a:pt x="8" y="70"/>
                    </a:lnTo>
                    <a:lnTo>
                      <a:pt x="11" y="74"/>
                    </a:lnTo>
                    <a:lnTo>
                      <a:pt x="12" y="74"/>
                    </a:lnTo>
                    <a:lnTo>
                      <a:pt x="12" y="70"/>
                    </a:lnTo>
                    <a:lnTo>
                      <a:pt x="14" y="70"/>
                    </a:lnTo>
                    <a:lnTo>
                      <a:pt x="16" y="69"/>
                    </a:lnTo>
                    <a:lnTo>
                      <a:pt x="17" y="66"/>
                    </a:lnTo>
                    <a:lnTo>
                      <a:pt x="19" y="64"/>
                    </a:lnTo>
                    <a:lnTo>
                      <a:pt x="22" y="64"/>
                    </a:lnTo>
                    <a:lnTo>
                      <a:pt x="24" y="62"/>
                    </a:lnTo>
                    <a:lnTo>
                      <a:pt x="25" y="62"/>
                    </a:lnTo>
                    <a:lnTo>
                      <a:pt x="27" y="59"/>
                    </a:lnTo>
                    <a:lnTo>
                      <a:pt x="27" y="56"/>
                    </a:lnTo>
                    <a:lnTo>
                      <a:pt x="25" y="54"/>
                    </a:lnTo>
                    <a:lnTo>
                      <a:pt x="27" y="53"/>
                    </a:lnTo>
                    <a:lnTo>
                      <a:pt x="28" y="51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22" y="46"/>
                    </a:lnTo>
                    <a:lnTo>
                      <a:pt x="24" y="46"/>
                    </a:lnTo>
                    <a:lnTo>
                      <a:pt x="27" y="48"/>
                    </a:lnTo>
                    <a:lnTo>
                      <a:pt x="28" y="48"/>
                    </a:lnTo>
                    <a:lnTo>
                      <a:pt x="32" y="50"/>
                    </a:lnTo>
                    <a:lnTo>
                      <a:pt x="33" y="48"/>
                    </a:lnTo>
                    <a:lnTo>
                      <a:pt x="35" y="48"/>
                    </a:lnTo>
                    <a:lnTo>
                      <a:pt x="35" y="51"/>
                    </a:lnTo>
                    <a:lnTo>
                      <a:pt x="39" y="54"/>
                    </a:lnTo>
                    <a:lnTo>
                      <a:pt x="41" y="54"/>
                    </a:lnTo>
                    <a:lnTo>
                      <a:pt x="41" y="54"/>
                    </a:lnTo>
                    <a:lnTo>
                      <a:pt x="43" y="56"/>
                    </a:lnTo>
                    <a:lnTo>
                      <a:pt x="46" y="5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1" name="Google Shape;1761;p15"/>
              <p:cNvSpPr/>
              <p:nvPr/>
            </p:nvSpPr>
            <p:spPr>
              <a:xfrm>
                <a:off x="3605" y="961"/>
                <a:ext cx="79" cy="97"/>
              </a:xfrm>
              <a:custGeom>
                <a:avLst/>
                <a:gdLst/>
                <a:ahLst/>
                <a:cxnLst/>
                <a:rect l="l" t="t" r="r" b="b"/>
                <a:pathLst>
                  <a:path w="79" h="97" extrusionOk="0">
                    <a:moveTo>
                      <a:pt x="62" y="66"/>
                    </a:moveTo>
                    <a:lnTo>
                      <a:pt x="67" y="62"/>
                    </a:lnTo>
                    <a:lnTo>
                      <a:pt x="67" y="61"/>
                    </a:lnTo>
                    <a:lnTo>
                      <a:pt x="68" y="56"/>
                    </a:lnTo>
                    <a:lnTo>
                      <a:pt x="67" y="51"/>
                    </a:lnTo>
                    <a:lnTo>
                      <a:pt x="68" y="50"/>
                    </a:lnTo>
                    <a:lnTo>
                      <a:pt x="67" y="50"/>
                    </a:lnTo>
                    <a:lnTo>
                      <a:pt x="67" y="51"/>
                    </a:lnTo>
                    <a:lnTo>
                      <a:pt x="63" y="53"/>
                    </a:lnTo>
                    <a:lnTo>
                      <a:pt x="62" y="56"/>
                    </a:lnTo>
                    <a:lnTo>
                      <a:pt x="60" y="54"/>
                    </a:lnTo>
                    <a:lnTo>
                      <a:pt x="60" y="51"/>
                    </a:lnTo>
                    <a:lnTo>
                      <a:pt x="63" y="50"/>
                    </a:lnTo>
                    <a:lnTo>
                      <a:pt x="63" y="48"/>
                    </a:lnTo>
                    <a:lnTo>
                      <a:pt x="63" y="45"/>
                    </a:lnTo>
                    <a:lnTo>
                      <a:pt x="60" y="45"/>
                    </a:lnTo>
                    <a:lnTo>
                      <a:pt x="62" y="43"/>
                    </a:lnTo>
                    <a:lnTo>
                      <a:pt x="63" y="43"/>
                    </a:lnTo>
                    <a:lnTo>
                      <a:pt x="63" y="40"/>
                    </a:lnTo>
                    <a:lnTo>
                      <a:pt x="59" y="37"/>
                    </a:lnTo>
                    <a:lnTo>
                      <a:pt x="57" y="38"/>
                    </a:lnTo>
                    <a:lnTo>
                      <a:pt x="52" y="38"/>
                    </a:lnTo>
                    <a:lnTo>
                      <a:pt x="52" y="40"/>
                    </a:lnTo>
                    <a:lnTo>
                      <a:pt x="51" y="40"/>
                    </a:lnTo>
                    <a:lnTo>
                      <a:pt x="51" y="38"/>
                    </a:lnTo>
                    <a:lnTo>
                      <a:pt x="52" y="35"/>
                    </a:lnTo>
                    <a:lnTo>
                      <a:pt x="54" y="35"/>
                    </a:lnTo>
                    <a:lnTo>
                      <a:pt x="57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7" y="29"/>
                    </a:lnTo>
                    <a:lnTo>
                      <a:pt x="68" y="29"/>
                    </a:lnTo>
                    <a:lnTo>
                      <a:pt x="70" y="30"/>
                    </a:lnTo>
                    <a:lnTo>
                      <a:pt x="71" y="29"/>
                    </a:lnTo>
                    <a:lnTo>
                      <a:pt x="71" y="26"/>
                    </a:lnTo>
                    <a:lnTo>
                      <a:pt x="73" y="24"/>
                    </a:lnTo>
                    <a:lnTo>
                      <a:pt x="70" y="22"/>
                    </a:lnTo>
                    <a:lnTo>
                      <a:pt x="70" y="21"/>
                    </a:lnTo>
                    <a:lnTo>
                      <a:pt x="71" y="19"/>
                    </a:lnTo>
                    <a:lnTo>
                      <a:pt x="73" y="18"/>
                    </a:lnTo>
                    <a:lnTo>
                      <a:pt x="73" y="19"/>
                    </a:lnTo>
                    <a:lnTo>
                      <a:pt x="75" y="21"/>
                    </a:lnTo>
                    <a:lnTo>
                      <a:pt x="78" y="19"/>
                    </a:lnTo>
                    <a:lnTo>
                      <a:pt x="79" y="16"/>
                    </a:lnTo>
                    <a:lnTo>
                      <a:pt x="79" y="15"/>
                    </a:lnTo>
                    <a:lnTo>
                      <a:pt x="79" y="13"/>
                    </a:lnTo>
                    <a:lnTo>
                      <a:pt x="79" y="11"/>
                    </a:lnTo>
                    <a:lnTo>
                      <a:pt x="78" y="11"/>
                    </a:lnTo>
                    <a:lnTo>
                      <a:pt x="75" y="10"/>
                    </a:lnTo>
                    <a:lnTo>
                      <a:pt x="68" y="10"/>
                    </a:lnTo>
                    <a:lnTo>
                      <a:pt x="67" y="8"/>
                    </a:lnTo>
                    <a:lnTo>
                      <a:pt x="65" y="10"/>
                    </a:lnTo>
                    <a:lnTo>
                      <a:pt x="62" y="10"/>
                    </a:lnTo>
                    <a:lnTo>
                      <a:pt x="59" y="8"/>
                    </a:lnTo>
                    <a:lnTo>
                      <a:pt x="57" y="10"/>
                    </a:lnTo>
                    <a:lnTo>
                      <a:pt x="54" y="7"/>
                    </a:lnTo>
                    <a:lnTo>
                      <a:pt x="52" y="5"/>
                    </a:lnTo>
                    <a:lnTo>
                      <a:pt x="52" y="3"/>
                    </a:lnTo>
                    <a:lnTo>
                      <a:pt x="54" y="3"/>
                    </a:lnTo>
                    <a:lnTo>
                      <a:pt x="52" y="2"/>
                    </a:lnTo>
                    <a:lnTo>
                      <a:pt x="49" y="0"/>
                    </a:lnTo>
                    <a:lnTo>
                      <a:pt x="48" y="2"/>
                    </a:lnTo>
                    <a:lnTo>
                      <a:pt x="46" y="3"/>
                    </a:lnTo>
                    <a:lnTo>
                      <a:pt x="48" y="5"/>
                    </a:lnTo>
                    <a:lnTo>
                      <a:pt x="49" y="5"/>
                    </a:lnTo>
                    <a:lnTo>
                      <a:pt x="49" y="7"/>
                    </a:lnTo>
                    <a:lnTo>
                      <a:pt x="44" y="7"/>
                    </a:lnTo>
                    <a:lnTo>
                      <a:pt x="43" y="3"/>
                    </a:lnTo>
                    <a:lnTo>
                      <a:pt x="41" y="3"/>
                    </a:lnTo>
                    <a:lnTo>
                      <a:pt x="41" y="3"/>
                    </a:lnTo>
                    <a:lnTo>
                      <a:pt x="38" y="3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36" y="10"/>
                    </a:lnTo>
                    <a:lnTo>
                      <a:pt x="36" y="13"/>
                    </a:lnTo>
                    <a:lnTo>
                      <a:pt x="38" y="15"/>
                    </a:lnTo>
                    <a:lnTo>
                      <a:pt x="40" y="16"/>
                    </a:lnTo>
                    <a:lnTo>
                      <a:pt x="38" y="18"/>
                    </a:lnTo>
                    <a:lnTo>
                      <a:pt x="38" y="21"/>
                    </a:lnTo>
                    <a:lnTo>
                      <a:pt x="36" y="21"/>
                    </a:lnTo>
                    <a:lnTo>
                      <a:pt x="36" y="16"/>
                    </a:lnTo>
                    <a:lnTo>
                      <a:pt x="35" y="13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0" y="13"/>
                    </a:lnTo>
                    <a:lnTo>
                      <a:pt x="28" y="16"/>
                    </a:lnTo>
                    <a:lnTo>
                      <a:pt x="28" y="19"/>
                    </a:lnTo>
                    <a:lnTo>
                      <a:pt x="30" y="21"/>
                    </a:lnTo>
                    <a:lnTo>
                      <a:pt x="30" y="22"/>
                    </a:lnTo>
                    <a:lnTo>
                      <a:pt x="33" y="27"/>
                    </a:lnTo>
                    <a:lnTo>
                      <a:pt x="36" y="26"/>
                    </a:lnTo>
                    <a:lnTo>
                      <a:pt x="36" y="24"/>
                    </a:lnTo>
                    <a:lnTo>
                      <a:pt x="38" y="24"/>
                    </a:lnTo>
                    <a:lnTo>
                      <a:pt x="38" y="27"/>
                    </a:lnTo>
                    <a:lnTo>
                      <a:pt x="41" y="30"/>
                    </a:lnTo>
                    <a:lnTo>
                      <a:pt x="41" y="32"/>
                    </a:lnTo>
                    <a:lnTo>
                      <a:pt x="38" y="32"/>
                    </a:lnTo>
                    <a:lnTo>
                      <a:pt x="38" y="29"/>
                    </a:lnTo>
                    <a:lnTo>
                      <a:pt x="36" y="27"/>
                    </a:lnTo>
                    <a:lnTo>
                      <a:pt x="33" y="29"/>
                    </a:lnTo>
                    <a:lnTo>
                      <a:pt x="32" y="30"/>
                    </a:lnTo>
                    <a:lnTo>
                      <a:pt x="33" y="32"/>
                    </a:lnTo>
                    <a:lnTo>
                      <a:pt x="33" y="34"/>
                    </a:lnTo>
                    <a:lnTo>
                      <a:pt x="30" y="37"/>
                    </a:lnTo>
                    <a:lnTo>
                      <a:pt x="32" y="38"/>
                    </a:lnTo>
                    <a:lnTo>
                      <a:pt x="30" y="42"/>
                    </a:lnTo>
                    <a:lnTo>
                      <a:pt x="28" y="42"/>
                    </a:lnTo>
                    <a:lnTo>
                      <a:pt x="28" y="45"/>
                    </a:lnTo>
                    <a:lnTo>
                      <a:pt x="27" y="45"/>
                    </a:lnTo>
                    <a:lnTo>
                      <a:pt x="25" y="45"/>
                    </a:lnTo>
                    <a:lnTo>
                      <a:pt x="24" y="43"/>
                    </a:lnTo>
                    <a:lnTo>
                      <a:pt x="24" y="40"/>
                    </a:lnTo>
                    <a:lnTo>
                      <a:pt x="19" y="37"/>
                    </a:lnTo>
                    <a:lnTo>
                      <a:pt x="20" y="34"/>
                    </a:lnTo>
                    <a:lnTo>
                      <a:pt x="19" y="32"/>
                    </a:lnTo>
                    <a:lnTo>
                      <a:pt x="17" y="32"/>
                    </a:lnTo>
                    <a:lnTo>
                      <a:pt x="17" y="30"/>
                    </a:lnTo>
                    <a:lnTo>
                      <a:pt x="19" y="30"/>
                    </a:lnTo>
                    <a:lnTo>
                      <a:pt x="19" y="29"/>
                    </a:lnTo>
                    <a:lnTo>
                      <a:pt x="19" y="27"/>
                    </a:lnTo>
                    <a:lnTo>
                      <a:pt x="16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9" y="27"/>
                    </a:lnTo>
                    <a:lnTo>
                      <a:pt x="8" y="29"/>
                    </a:lnTo>
                    <a:lnTo>
                      <a:pt x="6" y="30"/>
                    </a:lnTo>
                    <a:lnTo>
                      <a:pt x="3" y="34"/>
                    </a:lnTo>
                    <a:lnTo>
                      <a:pt x="3" y="35"/>
                    </a:lnTo>
                    <a:lnTo>
                      <a:pt x="3" y="40"/>
                    </a:lnTo>
                    <a:lnTo>
                      <a:pt x="3" y="42"/>
                    </a:lnTo>
                    <a:lnTo>
                      <a:pt x="5" y="45"/>
                    </a:lnTo>
                    <a:lnTo>
                      <a:pt x="3" y="48"/>
                    </a:lnTo>
                    <a:lnTo>
                      <a:pt x="0" y="50"/>
                    </a:lnTo>
                    <a:lnTo>
                      <a:pt x="1" y="53"/>
                    </a:lnTo>
                    <a:lnTo>
                      <a:pt x="1" y="54"/>
                    </a:lnTo>
                    <a:lnTo>
                      <a:pt x="5" y="54"/>
                    </a:lnTo>
                    <a:lnTo>
                      <a:pt x="5" y="54"/>
                    </a:lnTo>
                    <a:lnTo>
                      <a:pt x="8" y="53"/>
                    </a:lnTo>
                    <a:lnTo>
                      <a:pt x="9" y="54"/>
                    </a:lnTo>
                    <a:lnTo>
                      <a:pt x="9" y="58"/>
                    </a:lnTo>
                    <a:lnTo>
                      <a:pt x="9" y="59"/>
                    </a:lnTo>
                    <a:lnTo>
                      <a:pt x="11" y="59"/>
                    </a:lnTo>
                    <a:lnTo>
                      <a:pt x="12" y="62"/>
                    </a:lnTo>
                    <a:lnTo>
                      <a:pt x="12" y="67"/>
                    </a:lnTo>
                    <a:lnTo>
                      <a:pt x="14" y="69"/>
                    </a:lnTo>
                    <a:lnTo>
                      <a:pt x="14" y="72"/>
                    </a:lnTo>
                    <a:lnTo>
                      <a:pt x="16" y="74"/>
                    </a:lnTo>
                    <a:lnTo>
                      <a:pt x="17" y="75"/>
                    </a:lnTo>
                    <a:lnTo>
                      <a:pt x="17" y="77"/>
                    </a:lnTo>
                    <a:lnTo>
                      <a:pt x="17" y="82"/>
                    </a:lnTo>
                    <a:lnTo>
                      <a:pt x="16" y="85"/>
                    </a:lnTo>
                    <a:lnTo>
                      <a:pt x="17" y="86"/>
                    </a:lnTo>
                    <a:lnTo>
                      <a:pt x="19" y="89"/>
                    </a:lnTo>
                    <a:lnTo>
                      <a:pt x="17" y="91"/>
                    </a:lnTo>
                    <a:lnTo>
                      <a:pt x="19" y="93"/>
                    </a:lnTo>
                    <a:lnTo>
                      <a:pt x="20" y="91"/>
                    </a:lnTo>
                    <a:lnTo>
                      <a:pt x="22" y="93"/>
                    </a:lnTo>
                    <a:lnTo>
                      <a:pt x="22" y="96"/>
                    </a:lnTo>
                    <a:lnTo>
                      <a:pt x="24" y="97"/>
                    </a:lnTo>
                    <a:lnTo>
                      <a:pt x="27" y="96"/>
                    </a:lnTo>
                    <a:lnTo>
                      <a:pt x="28" y="93"/>
                    </a:lnTo>
                    <a:lnTo>
                      <a:pt x="32" y="91"/>
                    </a:lnTo>
                    <a:lnTo>
                      <a:pt x="32" y="89"/>
                    </a:lnTo>
                    <a:lnTo>
                      <a:pt x="30" y="88"/>
                    </a:lnTo>
                    <a:lnTo>
                      <a:pt x="28" y="82"/>
                    </a:lnTo>
                    <a:lnTo>
                      <a:pt x="28" y="80"/>
                    </a:lnTo>
                    <a:lnTo>
                      <a:pt x="33" y="75"/>
                    </a:lnTo>
                    <a:lnTo>
                      <a:pt x="33" y="77"/>
                    </a:lnTo>
                    <a:lnTo>
                      <a:pt x="32" y="80"/>
                    </a:lnTo>
                    <a:lnTo>
                      <a:pt x="32" y="86"/>
                    </a:lnTo>
                    <a:lnTo>
                      <a:pt x="35" y="86"/>
                    </a:lnTo>
                    <a:lnTo>
                      <a:pt x="36" y="85"/>
                    </a:lnTo>
                    <a:lnTo>
                      <a:pt x="40" y="88"/>
                    </a:lnTo>
                    <a:lnTo>
                      <a:pt x="44" y="86"/>
                    </a:lnTo>
                    <a:lnTo>
                      <a:pt x="44" y="85"/>
                    </a:lnTo>
                    <a:lnTo>
                      <a:pt x="48" y="83"/>
                    </a:lnTo>
                    <a:lnTo>
                      <a:pt x="49" y="83"/>
                    </a:lnTo>
                    <a:lnTo>
                      <a:pt x="52" y="82"/>
                    </a:lnTo>
                    <a:lnTo>
                      <a:pt x="52" y="82"/>
                    </a:lnTo>
                    <a:lnTo>
                      <a:pt x="56" y="80"/>
                    </a:lnTo>
                    <a:lnTo>
                      <a:pt x="54" y="77"/>
                    </a:lnTo>
                    <a:lnTo>
                      <a:pt x="57" y="77"/>
                    </a:lnTo>
                    <a:lnTo>
                      <a:pt x="57" y="75"/>
                    </a:lnTo>
                    <a:lnTo>
                      <a:pt x="54" y="74"/>
                    </a:lnTo>
                    <a:lnTo>
                      <a:pt x="54" y="72"/>
                    </a:lnTo>
                    <a:lnTo>
                      <a:pt x="56" y="72"/>
                    </a:lnTo>
                    <a:lnTo>
                      <a:pt x="57" y="72"/>
                    </a:lnTo>
                    <a:lnTo>
                      <a:pt x="59" y="72"/>
                    </a:lnTo>
                    <a:lnTo>
                      <a:pt x="59" y="69"/>
                    </a:lnTo>
                    <a:lnTo>
                      <a:pt x="59" y="67"/>
                    </a:lnTo>
                    <a:lnTo>
                      <a:pt x="59" y="66"/>
                    </a:lnTo>
                    <a:lnTo>
                      <a:pt x="62" y="6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2" name="Google Shape;1762;p15"/>
              <p:cNvSpPr/>
              <p:nvPr/>
            </p:nvSpPr>
            <p:spPr>
              <a:xfrm>
                <a:off x="3645" y="1058"/>
                <a:ext cx="1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3" name="Google Shape;1763;p15"/>
              <p:cNvSpPr/>
              <p:nvPr/>
            </p:nvSpPr>
            <p:spPr>
              <a:xfrm>
                <a:off x="3708" y="1175"/>
                <a:ext cx="7" cy="9"/>
              </a:xfrm>
              <a:custGeom>
                <a:avLst/>
                <a:gdLst/>
                <a:ahLst/>
                <a:cxnLst/>
                <a:rect l="l" t="t" r="r" b="b"/>
                <a:pathLst>
                  <a:path w="7" h="9" extrusionOk="0">
                    <a:moveTo>
                      <a:pt x="7" y="6"/>
                    </a:moveTo>
                    <a:lnTo>
                      <a:pt x="7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2" y="5"/>
                    </a:lnTo>
                    <a:lnTo>
                      <a:pt x="2" y="8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7" y="9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4" name="Google Shape;1764;p15"/>
              <p:cNvSpPr/>
              <p:nvPr/>
            </p:nvSpPr>
            <p:spPr>
              <a:xfrm>
                <a:off x="3845" y="1432"/>
                <a:ext cx="2" cy="4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0" y="4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5" name="Google Shape;1765;p15"/>
              <p:cNvSpPr/>
              <p:nvPr/>
            </p:nvSpPr>
            <p:spPr>
              <a:xfrm>
                <a:off x="3676" y="1550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3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6" name="Google Shape;1766;p15"/>
              <p:cNvSpPr/>
              <p:nvPr/>
            </p:nvSpPr>
            <p:spPr>
              <a:xfrm>
                <a:off x="3708" y="1240"/>
                <a:ext cx="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3" h="13" extrusionOk="0">
                    <a:moveTo>
                      <a:pt x="3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2" y="11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7" name="Google Shape;1767;p15"/>
              <p:cNvSpPr/>
              <p:nvPr/>
            </p:nvSpPr>
            <p:spPr>
              <a:xfrm>
                <a:off x="3676" y="1578"/>
                <a:ext cx="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lnTo>
                      <a:pt x="5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8" name="Google Shape;1768;p15"/>
              <p:cNvSpPr/>
              <p:nvPr/>
            </p:nvSpPr>
            <p:spPr>
              <a:xfrm>
                <a:off x="3707" y="1487"/>
                <a:ext cx="3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3" y="4"/>
                    </a:moveTo>
                    <a:lnTo>
                      <a:pt x="3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9" name="Google Shape;1769;p15"/>
              <p:cNvSpPr/>
              <p:nvPr/>
            </p:nvSpPr>
            <p:spPr>
              <a:xfrm>
                <a:off x="3705" y="1481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0" name="Google Shape;1770;p15"/>
              <p:cNvSpPr/>
              <p:nvPr/>
            </p:nvSpPr>
            <p:spPr>
              <a:xfrm>
                <a:off x="3718" y="1239"/>
                <a:ext cx="1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3" h="14" extrusionOk="0">
                    <a:moveTo>
                      <a:pt x="6" y="4"/>
                    </a:moveTo>
                    <a:lnTo>
                      <a:pt x="5" y="3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3" y="4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5" y="11"/>
                    </a:lnTo>
                    <a:lnTo>
                      <a:pt x="6" y="12"/>
                    </a:lnTo>
                    <a:lnTo>
                      <a:pt x="6" y="14"/>
                    </a:lnTo>
                    <a:lnTo>
                      <a:pt x="9" y="14"/>
                    </a:lnTo>
                    <a:lnTo>
                      <a:pt x="11" y="14"/>
                    </a:lnTo>
                    <a:lnTo>
                      <a:pt x="13" y="11"/>
                    </a:lnTo>
                    <a:lnTo>
                      <a:pt x="9" y="11"/>
                    </a:lnTo>
                    <a:lnTo>
                      <a:pt x="8" y="9"/>
                    </a:lnTo>
                    <a:lnTo>
                      <a:pt x="8" y="6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1" name="Google Shape;1771;p15"/>
              <p:cNvSpPr/>
              <p:nvPr/>
            </p:nvSpPr>
            <p:spPr>
              <a:xfrm>
                <a:off x="3689" y="1326"/>
                <a:ext cx="3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30" h="20" extrusionOk="0">
                    <a:moveTo>
                      <a:pt x="24" y="8"/>
                    </a:moveTo>
                    <a:lnTo>
                      <a:pt x="27" y="7"/>
                    </a:lnTo>
                    <a:lnTo>
                      <a:pt x="27" y="5"/>
                    </a:lnTo>
                    <a:lnTo>
                      <a:pt x="30" y="2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2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8" y="4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7" y="7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3" y="15"/>
                    </a:lnTo>
                    <a:lnTo>
                      <a:pt x="2" y="16"/>
                    </a:lnTo>
                    <a:lnTo>
                      <a:pt x="2" y="20"/>
                    </a:lnTo>
                    <a:lnTo>
                      <a:pt x="3" y="20"/>
                    </a:lnTo>
                    <a:lnTo>
                      <a:pt x="3" y="20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0" y="18"/>
                    </a:lnTo>
                    <a:lnTo>
                      <a:pt x="11" y="18"/>
                    </a:lnTo>
                    <a:lnTo>
                      <a:pt x="16" y="15"/>
                    </a:lnTo>
                    <a:lnTo>
                      <a:pt x="18" y="15"/>
                    </a:lnTo>
                    <a:lnTo>
                      <a:pt x="21" y="13"/>
                    </a:lnTo>
                    <a:lnTo>
                      <a:pt x="22" y="8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2" name="Google Shape;1772;p15"/>
              <p:cNvSpPr/>
              <p:nvPr/>
            </p:nvSpPr>
            <p:spPr>
              <a:xfrm>
                <a:off x="3842" y="1432"/>
                <a:ext cx="0" cy="1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3" name="Google Shape;1773;p15"/>
              <p:cNvSpPr/>
              <p:nvPr/>
            </p:nvSpPr>
            <p:spPr>
              <a:xfrm>
                <a:off x="3691" y="1483"/>
                <a:ext cx="8" cy="6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8" y="0"/>
                    </a:moveTo>
                    <a:lnTo>
                      <a:pt x="6" y="1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4" name="Google Shape;1774;p15"/>
              <p:cNvSpPr/>
              <p:nvPr/>
            </p:nvSpPr>
            <p:spPr>
              <a:xfrm>
                <a:off x="3844" y="1432"/>
                <a:ext cx="0" cy="1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" extrusionOk="0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5" name="Google Shape;1775;p15"/>
              <p:cNvSpPr/>
              <p:nvPr/>
            </p:nvSpPr>
            <p:spPr>
              <a:xfrm>
                <a:off x="3863" y="1633"/>
                <a:ext cx="33" cy="20"/>
              </a:xfrm>
              <a:custGeom>
                <a:avLst/>
                <a:gdLst/>
                <a:ahLst/>
                <a:cxnLst/>
                <a:rect l="l" t="t" r="r" b="b"/>
                <a:pathLst>
                  <a:path w="33" h="20" extrusionOk="0">
                    <a:moveTo>
                      <a:pt x="24" y="17"/>
                    </a:moveTo>
                    <a:lnTo>
                      <a:pt x="25" y="19"/>
                    </a:lnTo>
                    <a:lnTo>
                      <a:pt x="27" y="20"/>
                    </a:lnTo>
                    <a:lnTo>
                      <a:pt x="30" y="20"/>
                    </a:lnTo>
                    <a:lnTo>
                      <a:pt x="33" y="20"/>
                    </a:lnTo>
                    <a:lnTo>
                      <a:pt x="33" y="19"/>
                    </a:lnTo>
                    <a:lnTo>
                      <a:pt x="32" y="17"/>
                    </a:lnTo>
                    <a:lnTo>
                      <a:pt x="32" y="16"/>
                    </a:lnTo>
                    <a:lnTo>
                      <a:pt x="30" y="14"/>
                    </a:lnTo>
                    <a:lnTo>
                      <a:pt x="29" y="14"/>
                    </a:lnTo>
                    <a:lnTo>
                      <a:pt x="25" y="11"/>
                    </a:lnTo>
                    <a:lnTo>
                      <a:pt x="22" y="8"/>
                    </a:lnTo>
                    <a:lnTo>
                      <a:pt x="21" y="8"/>
                    </a:lnTo>
                    <a:lnTo>
                      <a:pt x="19" y="6"/>
                    </a:lnTo>
                    <a:lnTo>
                      <a:pt x="16" y="4"/>
                    </a:lnTo>
                    <a:lnTo>
                      <a:pt x="11" y="4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1" y="4"/>
                    </a:lnTo>
                    <a:lnTo>
                      <a:pt x="3" y="6"/>
                    </a:lnTo>
                    <a:lnTo>
                      <a:pt x="8" y="9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11" y="12"/>
                    </a:lnTo>
                    <a:lnTo>
                      <a:pt x="16" y="17"/>
                    </a:lnTo>
                    <a:lnTo>
                      <a:pt x="21" y="17"/>
                    </a:lnTo>
                    <a:lnTo>
                      <a:pt x="24" y="1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6" name="Google Shape;1776;p15"/>
              <p:cNvSpPr/>
              <p:nvPr/>
            </p:nvSpPr>
            <p:spPr>
              <a:xfrm>
                <a:off x="3649" y="1553"/>
                <a:ext cx="18" cy="9"/>
              </a:xfrm>
              <a:custGeom>
                <a:avLst/>
                <a:gdLst/>
                <a:ahLst/>
                <a:cxnLst/>
                <a:rect l="l" t="t" r="r" b="b"/>
                <a:pathLst>
                  <a:path w="18" h="9" extrusionOk="0">
                    <a:moveTo>
                      <a:pt x="8" y="8"/>
                    </a:moveTo>
                    <a:lnTo>
                      <a:pt x="10" y="8"/>
                    </a:lnTo>
                    <a:lnTo>
                      <a:pt x="18" y="9"/>
                    </a:lnTo>
                    <a:lnTo>
                      <a:pt x="18" y="8"/>
                    </a:lnTo>
                    <a:lnTo>
                      <a:pt x="18" y="6"/>
                    </a:lnTo>
                    <a:lnTo>
                      <a:pt x="16" y="3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4" y="3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6"/>
                    </a:lnTo>
                    <a:lnTo>
                      <a:pt x="5" y="8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5" y="6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7" name="Google Shape;1777;p15"/>
              <p:cNvSpPr/>
              <p:nvPr/>
            </p:nvSpPr>
            <p:spPr>
              <a:xfrm>
                <a:off x="3734" y="1237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2"/>
                    </a:moveTo>
                    <a:lnTo>
                      <a:pt x="3" y="2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8" name="Google Shape;1778;p15"/>
              <p:cNvSpPr/>
              <p:nvPr/>
            </p:nvSpPr>
            <p:spPr>
              <a:xfrm>
                <a:off x="3887" y="1682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5"/>
                    </a:moveTo>
                    <a:lnTo>
                      <a:pt x="1" y="5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9" name="Google Shape;1779;p15"/>
              <p:cNvSpPr/>
              <p:nvPr/>
            </p:nvSpPr>
            <p:spPr>
              <a:xfrm>
                <a:off x="3853" y="1688"/>
                <a:ext cx="29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9" h="23" extrusionOk="0">
                    <a:moveTo>
                      <a:pt x="27" y="13"/>
                    </a:moveTo>
                    <a:lnTo>
                      <a:pt x="29" y="13"/>
                    </a:lnTo>
                    <a:lnTo>
                      <a:pt x="24" y="13"/>
                    </a:lnTo>
                    <a:lnTo>
                      <a:pt x="23" y="12"/>
                    </a:lnTo>
                    <a:lnTo>
                      <a:pt x="21" y="13"/>
                    </a:lnTo>
                    <a:lnTo>
                      <a:pt x="16" y="13"/>
                    </a:lnTo>
                    <a:lnTo>
                      <a:pt x="16" y="12"/>
                    </a:lnTo>
                    <a:lnTo>
                      <a:pt x="15" y="12"/>
                    </a:lnTo>
                    <a:lnTo>
                      <a:pt x="10" y="8"/>
                    </a:lnTo>
                    <a:lnTo>
                      <a:pt x="8" y="10"/>
                    </a:lnTo>
                    <a:lnTo>
                      <a:pt x="8" y="12"/>
                    </a:lnTo>
                    <a:lnTo>
                      <a:pt x="5" y="10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3" y="10"/>
                    </a:lnTo>
                    <a:lnTo>
                      <a:pt x="5" y="12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6" y="18"/>
                    </a:lnTo>
                    <a:lnTo>
                      <a:pt x="18" y="21"/>
                    </a:lnTo>
                    <a:lnTo>
                      <a:pt x="21" y="23"/>
                    </a:lnTo>
                    <a:lnTo>
                      <a:pt x="23" y="21"/>
                    </a:lnTo>
                    <a:lnTo>
                      <a:pt x="24" y="18"/>
                    </a:lnTo>
                    <a:lnTo>
                      <a:pt x="23" y="16"/>
                    </a:lnTo>
                    <a:lnTo>
                      <a:pt x="24" y="15"/>
                    </a:lnTo>
                    <a:lnTo>
                      <a:pt x="27" y="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0" name="Google Shape;1780;p15"/>
              <p:cNvSpPr/>
              <p:nvPr/>
            </p:nvSpPr>
            <p:spPr>
              <a:xfrm>
                <a:off x="3762" y="1341"/>
                <a:ext cx="4" cy="1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1" name="Google Shape;1781;p15"/>
              <p:cNvSpPr/>
              <p:nvPr/>
            </p:nvSpPr>
            <p:spPr>
              <a:xfrm>
                <a:off x="3729" y="1341"/>
                <a:ext cx="16" cy="22"/>
              </a:xfrm>
              <a:custGeom>
                <a:avLst/>
                <a:gdLst/>
                <a:ahLst/>
                <a:cxnLst/>
                <a:rect l="l" t="t" r="r" b="b"/>
                <a:pathLst>
                  <a:path w="16" h="22" extrusionOk="0">
                    <a:moveTo>
                      <a:pt x="16" y="5"/>
                    </a:moveTo>
                    <a:lnTo>
                      <a:pt x="16" y="3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2" y="11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3" y="17"/>
                    </a:lnTo>
                    <a:lnTo>
                      <a:pt x="3" y="19"/>
                    </a:lnTo>
                    <a:lnTo>
                      <a:pt x="5" y="20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8" y="19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8" y="16"/>
                    </a:lnTo>
                    <a:lnTo>
                      <a:pt x="10" y="14"/>
                    </a:lnTo>
                    <a:lnTo>
                      <a:pt x="11" y="11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4" y="6"/>
                    </a:lnTo>
                    <a:lnTo>
                      <a:pt x="16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2" name="Google Shape;1782;p15"/>
              <p:cNvSpPr/>
              <p:nvPr/>
            </p:nvSpPr>
            <p:spPr>
              <a:xfrm>
                <a:off x="3668" y="1243"/>
                <a:ext cx="77" cy="74"/>
              </a:xfrm>
              <a:custGeom>
                <a:avLst/>
                <a:gdLst/>
                <a:ahLst/>
                <a:cxnLst/>
                <a:rect l="l" t="t" r="r" b="b"/>
                <a:pathLst>
                  <a:path w="77" h="74" extrusionOk="0">
                    <a:moveTo>
                      <a:pt x="75" y="63"/>
                    </a:moveTo>
                    <a:lnTo>
                      <a:pt x="74" y="61"/>
                    </a:lnTo>
                    <a:lnTo>
                      <a:pt x="75" y="61"/>
                    </a:lnTo>
                    <a:lnTo>
                      <a:pt x="77" y="59"/>
                    </a:lnTo>
                    <a:lnTo>
                      <a:pt x="75" y="58"/>
                    </a:lnTo>
                    <a:lnTo>
                      <a:pt x="74" y="56"/>
                    </a:lnTo>
                    <a:lnTo>
                      <a:pt x="72" y="56"/>
                    </a:lnTo>
                    <a:lnTo>
                      <a:pt x="72" y="58"/>
                    </a:lnTo>
                    <a:lnTo>
                      <a:pt x="72" y="59"/>
                    </a:lnTo>
                    <a:lnTo>
                      <a:pt x="71" y="58"/>
                    </a:lnTo>
                    <a:lnTo>
                      <a:pt x="69" y="58"/>
                    </a:lnTo>
                    <a:lnTo>
                      <a:pt x="67" y="55"/>
                    </a:lnTo>
                    <a:lnTo>
                      <a:pt x="67" y="56"/>
                    </a:lnTo>
                    <a:lnTo>
                      <a:pt x="66" y="58"/>
                    </a:lnTo>
                    <a:lnTo>
                      <a:pt x="61" y="58"/>
                    </a:lnTo>
                    <a:lnTo>
                      <a:pt x="59" y="56"/>
                    </a:lnTo>
                    <a:lnTo>
                      <a:pt x="61" y="55"/>
                    </a:lnTo>
                    <a:lnTo>
                      <a:pt x="64" y="55"/>
                    </a:lnTo>
                    <a:lnTo>
                      <a:pt x="66" y="53"/>
                    </a:lnTo>
                    <a:lnTo>
                      <a:pt x="66" y="51"/>
                    </a:lnTo>
                    <a:lnTo>
                      <a:pt x="64" y="50"/>
                    </a:lnTo>
                    <a:lnTo>
                      <a:pt x="64" y="47"/>
                    </a:lnTo>
                    <a:lnTo>
                      <a:pt x="66" y="45"/>
                    </a:lnTo>
                    <a:lnTo>
                      <a:pt x="66" y="45"/>
                    </a:lnTo>
                    <a:lnTo>
                      <a:pt x="64" y="44"/>
                    </a:lnTo>
                    <a:lnTo>
                      <a:pt x="64" y="40"/>
                    </a:lnTo>
                    <a:lnTo>
                      <a:pt x="59" y="37"/>
                    </a:lnTo>
                    <a:lnTo>
                      <a:pt x="56" y="36"/>
                    </a:lnTo>
                    <a:lnTo>
                      <a:pt x="56" y="34"/>
                    </a:lnTo>
                    <a:lnTo>
                      <a:pt x="56" y="31"/>
                    </a:lnTo>
                    <a:lnTo>
                      <a:pt x="53" y="31"/>
                    </a:lnTo>
                    <a:lnTo>
                      <a:pt x="53" y="29"/>
                    </a:lnTo>
                    <a:lnTo>
                      <a:pt x="53" y="26"/>
                    </a:lnTo>
                    <a:lnTo>
                      <a:pt x="53" y="24"/>
                    </a:lnTo>
                    <a:lnTo>
                      <a:pt x="48" y="24"/>
                    </a:lnTo>
                    <a:lnTo>
                      <a:pt x="45" y="23"/>
                    </a:lnTo>
                    <a:lnTo>
                      <a:pt x="43" y="20"/>
                    </a:lnTo>
                    <a:lnTo>
                      <a:pt x="43" y="18"/>
                    </a:lnTo>
                    <a:lnTo>
                      <a:pt x="45" y="16"/>
                    </a:lnTo>
                    <a:lnTo>
                      <a:pt x="42" y="15"/>
                    </a:lnTo>
                    <a:lnTo>
                      <a:pt x="42" y="13"/>
                    </a:lnTo>
                    <a:lnTo>
                      <a:pt x="40" y="13"/>
                    </a:lnTo>
                    <a:lnTo>
                      <a:pt x="39" y="16"/>
                    </a:lnTo>
                    <a:lnTo>
                      <a:pt x="37" y="18"/>
                    </a:lnTo>
                    <a:lnTo>
                      <a:pt x="36" y="20"/>
                    </a:lnTo>
                    <a:lnTo>
                      <a:pt x="36" y="18"/>
                    </a:lnTo>
                    <a:lnTo>
                      <a:pt x="36" y="15"/>
                    </a:lnTo>
                    <a:lnTo>
                      <a:pt x="34" y="13"/>
                    </a:lnTo>
                    <a:lnTo>
                      <a:pt x="34" y="12"/>
                    </a:lnTo>
                    <a:lnTo>
                      <a:pt x="36" y="12"/>
                    </a:lnTo>
                    <a:lnTo>
                      <a:pt x="37" y="12"/>
                    </a:lnTo>
                    <a:lnTo>
                      <a:pt x="37" y="10"/>
                    </a:lnTo>
                    <a:lnTo>
                      <a:pt x="37" y="7"/>
                    </a:lnTo>
                    <a:lnTo>
                      <a:pt x="37" y="5"/>
                    </a:lnTo>
                    <a:lnTo>
                      <a:pt x="34" y="5"/>
                    </a:lnTo>
                    <a:lnTo>
                      <a:pt x="34" y="4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29" y="2"/>
                    </a:lnTo>
                    <a:lnTo>
                      <a:pt x="28" y="5"/>
                    </a:lnTo>
                    <a:lnTo>
                      <a:pt x="24" y="10"/>
                    </a:lnTo>
                    <a:lnTo>
                      <a:pt x="23" y="13"/>
                    </a:lnTo>
                    <a:lnTo>
                      <a:pt x="23" y="16"/>
                    </a:lnTo>
                    <a:lnTo>
                      <a:pt x="21" y="18"/>
                    </a:lnTo>
                    <a:lnTo>
                      <a:pt x="21" y="20"/>
                    </a:lnTo>
                    <a:lnTo>
                      <a:pt x="18" y="24"/>
                    </a:lnTo>
                    <a:lnTo>
                      <a:pt x="18" y="26"/>
                    </a:lnTo>
                    <a:lnTo>
                      <a:pt x="16" y="28"/>
                    </a:lnTo>
                    <a:lnTo>
                      <a:pt x="16" y="29"/>
                    </a:lnTo>
                    <a:lnTo>
                      <a:pt x="16" y="32"/>
                    </a:lnTo>
                    <a:lnTo>
                      <a:pt x="13" y="36"/>
                    </a:lnTo>
                    <a:lnTo>
                      <a:pt x="12" y="37"/>
                    </a:lnTo>
                    <a:lnTo>
                      <a:pt x="12" y="42"/>
                    </a:lnTo>
                    <a:lnTo>
                      <a:pt x="10" y="44"/>
                    </a:lnTo>
                    <a:lnTo>
                      <a:pt x="12" y="47"/>
                    </a:lnTo>
                    <a:lnTo>
                      <a:pt x="10" y="48"/>
                    </a:lnTo>
                    <a:lnTo>
                      <a:pt x="5" y="48"/>
                    </a:lnTo>
                    <a:lnTo>
                      <a:pt x="0" y="50"/>
                    </a:lnTo>
                    <a:lnTo>
                      <a:pt x="0" y="53"/>
                    </a:lnTo>
                    <a:lnTo>
                      <a:pt x="0" y="58"/>
                    </a:lnTo>
                    <a:lnTo>
                      <a:pt x="0" y="61"/>
                    </a:lnTo>
                    <a:lnTo>
                      <a:pt x="2" y="61"/>
                    </a:lnTo>
                    <a:lnTo>
                      <a:pt x="2" y="58"/>
                    </a:lnTo>
                    <a:lnTo>
                      <a:pt x="4" y="58"/>
                    </a:lnTo>
                    <a:lnTo>
                      <a:pt x="4" y="59"/>
                    </a:lnTo>
                    <a:lnTo>
                      <a:pt x="7" y="59"/>
                    </a:lnTo>
                    <a:lnTo>
                      <a:pt x="8" y="59"/>
                    </a:lnTo>
                    <a:lnTo>
                      <a:pt x="10" y="59"/>
                    </a:lnTo>
                    <a:lnTo>
                      <a:pt x="10" y="59"/>
                    </a:lnTo>
                    <a:lnTo>
                      <a:pt x="12" y="59"/>
                    </a:lnTo>
                    <a:lnTo>
                      <a:pt x="13" y="61"/>
                    </a:lnTo>
                    <a:lnTo>
                      <a:pt x="10" y="64"/>
                    </a:lnTo>
                    <a:lnTo>
                      <a:pt x="12" y="67"/>
                    </a:lnTo>
                    <a:lnTo>
                      <a:pt x="10" y="69"/>
                    </a:lnTo>
                    <a:lnTo>
                      <a:pt x="10" y="72"/>
                    </a:lnTo>
                    <a:lnTo>
                      <a:pt x="10" y="74"/>
                    </a:lnTo>
                    <a:lnTo>
                      <a:pt x="12" y="74"/>
                    </a:lnTo>
                    <a:lnTo>
                      <a:pt x="13" y="74"/>
                    </a:lnTo>
                    <a:lnTo>
                      <a:pt x="15" y="74"/>
                    </a:lnTo>
                    <a:lnTo>
                      <a:pt x="16" y="72"/>
                    </a:lnTo>
                    <a:lnTo>
                      <a:pt x="18" y="72"/>
                    </a:lnTo>
                    <a:lnTo>
                      <a:pt x="20" y="72"/>
                    </a:lnTo>
                    <a:lnTo>
                      <a:pt x="21" y="71"/>
                    </a:lnTo>
                    <a:lnTo>
                      <a:pt x="23" y="71"/>
                    </a:lnTo>
                    <a:lnTo>
                      <a:pt x="26" y="69"/>
                    </a:lnTo>
                    <a:lnTo>
                      <a:pt x="26" y="66"/>
                    </a:lnTo>
                    <a:lnTo>
                      <a:pt x="28" y="64"/>
                    </a:lnTo>
                    <a:lnTo>
                      <a:pt x="29" y="63"/>
                    </a:lnTo>
                    <a:lnTo>
                      <a:pt x="31" y="61"/>
                    </a:lnTo>
                    <a:lnTo>
                      <a:pt x="32" y="63"/>
                    </a:lnTo>
                    <a:lnTo>
                      <a:pt x="34" y="61"/>
                    </a:lnTo>
                    <a:lnTo>
                      <a:pt x="36" y="61"/>
                    </a:lnTo>
                    <a:lnTo>
                      <a:pt x="37" y="61"/>
                    </a:lnTo>
                    <a:lnTo>
                      <a:pt x="37" y="58"/>
                    </a:lnTo>
                    <a:lnTo>
                      <a:pt x="37" y="55"/>
                    </a:lnTo>
                    <a:lnTo>
                      <a:pt x="40" y="53"/>
                    </a:lnTo>
                    <a:lnTo>
                      <a:pt x="40" y="50"/>
                    </a:lnTo>
                    <a:lnTo>
                      <a:pt x="42" y="50"/>
                    </a:lnTo>
                    <a:lnTo>
                      <a:pt x="43" y="51"/>
                    </a:lnTo>
                    <a:lnTo>
                      <a:pt x="45" y="50"/>
                    </a:lnTo>
                    <a:lnTo>
                      <a:pt x="47" y="50"/>
                    </a:lnTo>
                    <a:lnTo>
                      <a:pt x="48" y="50"/>
                    </a:lnTo>
                    <a:lnTo>
                      <a:pt x="48" y="53"/>
                    </a:lnTo>
                    <a:lnTo>
                      <a:pt x="47" y="55"/>
                    </a:lnTo>
                    <a:lnTo>
                      <a:pt x="45" y="56"/>
                    </a:lnTo>
                    <a:lnTo>
                      <a:pt x="48" y="56"/>
                    </a:lnTo>
                    <a:lnTo>
                      <a:pt x="51" y="56"/>
                    </a:lnTo>
                    <a:lnTo>
                      <a:pt x="53" y="58"/>
                    </a:lnTo>
                    <a:lnTo>
                      <a:pt x="55" y="59"/>
                    </a:lnTo>
                    <a:lnTo>
                      <a:pt x="53" y="63"/>
                    </a:lnTo>
                    <a:lnTo>
                      <a:pt x="51" y="63"/>
                    </a:lnTo>
                    <a:lnTo>
                      <a:pt x="50" y="66"/>
                    </a:lnTo>
                    <a:lnTo>
                      <a:pt x="53" y="67"/>
                    </a:lnTo>
                    <a:lnTo>
                      <a:pt x="53" y="66"/>
                    </a:lnTo>
                    <a:lnTo>
                      <a:pt x="55" y="66"/>
                    </a:lnTo>
                    <a:lnTo>
                      <a:pt x="56" y="67"/>
                    </a:lnTo>
                    <a:lnTo>
                      <a:pt x="58" y="66"/>
                    </a:lnTo>
                    <a:lnTo>
                      <a:pt x="59" y="69"/>
                    </a:lnTo>
                    <a:lnTo>
                      <a:pt x="61" y="69"/>
                    </a:lnTo>
                    <a:lnTo>
                      <a:pt x="63" y="71"/>
                    </a:lnTo>
                    <a:lnTo>
                      <a:pt x="64" y="71"/>
                    </a:lnTo>
                    <a:lnTo>
                      <a:pt x="67" y="72"/>
                    </a:lnTo>
                    <a:lnTo>
                      <a:pt x="69" y="71"/>
                    </a:lnTo>
                    <a:lnTo>
                      <a:pt x="71" y="67"/>
                    </a:lnTo>
                    <a:lnTo>
                      <a:pt x="72" y="67"/>
                    </a:lnTo>
                    <a:lnTo>
                      <a:pt x="74" y="66"/>
                    </a:lnTo>
                    <a:lnTo>
                      <a:pt x="77" y="64"/>
                    </a:lnTo>
                    <a:lnTo>
                      <a:pt x="77" y="64"/>
                    </a:lnTo>
                    <a:lnTo>
                      <a:pt x="75" y="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3" name="Google Shape;1783;p15"/>
              <p:cNvSpPr/>
              <p:nvPr/>
            </p:nvSpPr>
            <p:spPr>
              <a:xfrm>
                <a:off x="3692" y="1483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12" y="11"/>
                    </a:moveTo>
                    <a:lnTo>
                      <a:pt x="10" y="12"/>
                    </a:lnTo>
                    <a:lnTo>
                      <a:pt x="12" y="12"/>
                    </a:lnTo>
                    <a:lnTo>
                      <a:pt x="15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5" y="1"/>
                    </a:lnTo>
                    <a:lnTo>
                      <a:pt x="13" y="0"/>
                    </a:lnTo>
                    <a:lnTo>
                      <a:pt x="12" y="1"/>
                    </a:lnTo>
                    <a:lnTo>
                      <a:pt x="10" y="4"/>
                    </a:lnTo>
                    <a:lnTo>
                      <a:pt x="8" y="6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8" y="4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4" y="9"/>
                    </a:lnTo>
                    <a:lnTo>
                      <a:pt x="2" y="11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5" y="12"/>
                    </a:lnTo>
                    <a:lnTo>
                      <a:pt x="4" y="14"/>
                    </a:lnTo>
                    <a:lnTo>
                      <a:pt x="5" y="16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10" y="11"/>
                    </a:lnTo>
                    <a:lnTo>
                      <a:pt x="13" y="6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6"/>
                    </a:lnTo>
                    <a:lnTo>
                      <a:pt x="12" y="11"/>
                    </a:lnTo>
                    <a:close/>
                    <a:moveTo>
                      <a:pt x="10" y="9"/>
                    </a:moveTo>
                    <a:lnTo>
                      <a:pt x="8" y="11"/>
                    </a:lnTo>
                    <a:lnTo>
                      <a:pt x="7" y="11"/>
                    </a:lnTo>
                    <a:lnTo>
                      <a:pt x="8" y="9"/>
                    </a:lnTo>
                    <a:lnTo>
                      <a:pt x="12" y="6"/>
                    </a:lnTo>
                    <a:lnTo>
                      <a:pt x="10" y="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4" name="Google Shape;1784;p15"/>
              <p:cNvSpPr/>
              <p:nvPr/>
            </p:nvSpPr>
            <p:spPr>
              <a:xfrm>
                <a:off x="3563" y="2148"/>
                <a:ext cx="4" cy="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5" name="Google Shape;1785;p15"/>
              <p:cNvSpPr/>
              <p:nvPr/>
            </p:nvSpPr>
            <p:spPr>
              <a:xfrm>
                <a:off x="3605" y="2160"/>
                <a:ext cx="32" cy="13"/>
              </a:xfrm>
              <a:custGeom>
                <a:avLst/>
                <a:gdLst/>
                <a:ahLst/>
                <a:cxnLst/>
                <a:rect l="l" t="t" r="r" b="b"/>
                <a:pathLst>
                  <a:path w="32" h="13" extrusionOk="0">
                    <a:moveTo>
                      <a:pt x="25" y="5"/>
                    </a:moveTo>
                    <a:lnTo>
                      <a:pt x="24" y="2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6" y="7"/>
                    </a:lnTo>
                    <a:lnTo>
                      <a:pt x="8" y="10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6" y="13"/>
                    </a:lnTo>
                    <a:lnTo>
                      <a:pt x="19" y="13"/>
                    </a:lnTo>
                    <a:lnTo>
                      <a:pt x="19" y="10"/>
                    </a:lnTo>
                    <a:lnTo>
                      <a:pt x="20" y="10"/>
                    </a:lnTo>
                    <a:lnTo>
                      <a:pt x="22" y="12"/>
                    </a:lnTo>
                    <a:lnTo>
                      <a:pt x="24" y="12"/>
                    </a:lnTo>
                    <a:lnTo>
                      <a:pt x="25" y="8"/>
                    </a:lnTo>
                    <a:lnTo>
                      <a:pt x="27" y="10"/>
                    </a:lnTo>
                    <a:lnTo>
                      <a:pt x="32" y="10"/>
                    </a:lnTo>
                    <a:lnTo>
                      <a:pt x="32" y="8"/>
                    </a:lnTo>
                    <a:lnTo>
                      <a:pt x="30" y="7"/>
                    </a:lnTo>
                    <a:lnTo>
                      <a:pt x="25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6" name="Google Shape;1786;p15"/>
              <p:cNvSpPr/>
              <p:nvPr/>
            </p:nvSpPr>
            <p:spPr>
              <a:xfrm>
                <a:off x="3678" y="2152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5"/>
                    </a:moveTo>
                    <a:lnTo>
                      <a:pt x="5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7" name="Google Shape;1787;p15"/>
              <p:cNvSpPr/>
              <p:nvPr/>
            </p:nvSpPr>
            <p:spPr>
              <a:xfrm>
                <a:off x="3661" y="2140"/>
                <a:ext cx="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39" h="28" extrusionOk="0">
                    <a:moveTo>
                      <a:pt x="36" y="22"/>
                    </a:moveTo>
                    <a:lnTo>
                      <a:pt x="36" y="20"/>
                    </a:lnTo>
                    <a:lnTo>
                      <a:pt x="36" y="17"/>
                    </a:lnTo>
                    <a:lnTo>
                      <a:pt x="35" y="14"/>
                    </a:lnTo>
                    <a:lnTo>
                      <a:pt x="36" y="14"/>
                    </a:lnTo>
                    <a:lnTo>
                      <a:pt x="38" y="12"/>
                    </a:lnTo>
                    <a:lnTo>
                      <a:pt x="39" y="9"/>
                    </a:lnTo>
                    <a:lnTo>
                      <a:pt x="38" y="8"/>
                    </a:lnTo>
                    <a:lnTo>
                      <a:pt x="39" y="5"/>
                    </a:lnTo>
                    <a:lnTo>
                      <a:pt x="38" y="3"/>
                    </a:lnTo>
                    <a:lnTo>
                      <a:pt x="38" y="3"/>
                    </a:lnTo>
                    <a:lnTo>
                      <a:pt x="36" y="3"/>
                    </a:lnTo>
                    <a:lnTo>
                      <a:pt x="33" y="3"/>
                    </a:lnTo>
                    <a:lnTo>
                      <a:pt x="31" y="1"/>
                    </a:lnTo>
                    <a:lnTo>
                      <a:pt x="25" y="0"/>
                    </a:lnTo>
                    <a:lnTo>
                      <a:pt x="23" y="1"/>
                    </a:lnTo>
                    <a:lnTo>
                      <a:pt x="20" y="0"/>
                    </a:lnTo>
                    <a:lnTo>
                      <a:pt x="15" y="0"/>
                    </a:lnTo>
                    <a:lnTo>
                      <a:pt x="15" y="1"/>
                    </a:lnTo>
                    <a:lnTo>
                      <a:pt x="17" y="3"/>
                    </a:lnTo>
                    <a:lnTo>
                      <a:pt x="25" y="6"/>
                    </a:lnTo>
                    <a:lnTo>
                      <a:pt x="25" y="8"/>
                    </a:lnTo>
                    <a:lnTo>
                      <a:pt x="25" y="9"/>
                    </a:lnTo>
                    <a:lnTo>
                      <a:pt x="25" y="12"/>
                    </a:lnTo>
                    <a:lnTo>
                      <a:pt x="25" y="16"/>
                    </a:lnTo>
                    <a:lnTo>
                      <a:pt x="28" y="16"/>
                    </a:lnTo>
                    <a:lnTo>
                      <a:pt x="31" y="19"/>
                    </a:lnTo>
                    <a:lnTo>
                      <a:pt x="31" y="20"/>
                    </a:lnTo>
                    <a:lnTo>
                      <a:pt x="25" y="20"/>
                    </a:lnTo>
                    <a:lnTo>
                      <a:pt x="23" y="22"/>
                    </a:lnTo>
                    <a:lnTo>
                      <a:pt x="22" y="20"/>
                    </a:lnTo>
                    <a:lnTo>
                      <a:pt x="19" y="20"/>
                    </a:lnTo>
                    <a:lnTo>
                      <a:pt x="15" y="19"/>
                    </a:lnTo>
                    <a:lnTo>
                      <a:pt x="12" y="20"/>
                    </a:lnTo>
                    <a:lnTo>
                      <a:pt x="12" y="19"/>
                    </a:lnTo>
                    <a:lnTo>
                      <a:pt x="11" y="19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1" y="24"/>
                    </a:lnTo>
                    <a:lnTo>
                      <a:pt x="4" y="24"/>
                    </a:lnTo>
                    <a:lnTo>
                      <a:pt x="7" y="28"/>
                    </a:lnTo>
                    <a:lnTo>
                      <a:pt x="9" y="28"/>
                    </a:lnTo>
                    <a:lnTo>
                      <a:pt x="9" y="25"/>
                    </a:lnTo>
                    <a:lnTo>
                      <a:pt x="11" y="25"/>
                    </a:lnTo>
                    <a:lnTo>
                      <a:pt x="17" y="25"/>
                    </a:lnTo>
                    <a:lnTo>
                      <a:pt x="20" y="27"/>
                    </a:lnTo>
                    <a:lnTo>
                      <a:pt x="27" y="27"/>
                    </a:lnTo>
                    <a:lnTo>
                      <a:pt x="28" y="25"/>
                    </a:lnTo>
                    <a:lnTo>
                      <a:pt x="31" y="27"/>
                    </a:lnTo>
                    <a:lnTo>
                      <a:pt x="33" y="27"/>
                    </a:lnTo>
                    <a:lnTo>
                      <a:pt x="33" y="25"/>
                    </a:lnTo>
                    <a:lnTo>
                      <a:pt x="36" y="2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8" name="Google Shape;1788;p15"/>
              <p:cNvSpPr/>
              <p:nvPr/>
            </p:nvSpPr>
            <p:spPr>
              <a:xfrm>
                <a:off x="3683" y="2135"/>
                <a:ext cx="8" cy="3"/>
              </a:xfrm>
              <a:custGeom>
                <a:avLst/>
                <a:gdLst/>
                <a:ahLst/>
                <a:cxnLst/>
                <a:rect l="l" t="t" r="r" b="b"/>
                <a:pathLst>
                  <a:path w="8" h="3" extrusionOk="0">
                    <a:moveTo>
                      <a:pt x="8" y="3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3" y="3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9" name="Google Shape;1789;p15"/>
              <p:cNvSpPr/>
              <p:nvPr/>
            </p:nvSpPr>
            <p:spPr>
              <a:xfrm>
                <a:off x="3516" y="2089"/>
                <a:ext cx="14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49" h="54" extrusionOk="0">
                    <a:moveTo>
                      <a:pt x="129" y="54"/>
                    </a:moveTo>
                    <a:lnTo>
                      <a:pt x="135" y="51"/>
                    </a:lnTo>
                    <a:lnTo>
                      <a:pt x="137" y="49"/>
                    </a:lnTo>
                    <a:lnTo>
                      <a:pt x="138" y="51"/>
                    </a:lnTo>
                    <a:lnTo>
                      <a:pt x="140" y="49"/>
                    </a:lnTo>
                    <a:lnTo>
                      <a:pt x="145" y="49"/>
                    </a:lnTo>
                    <a:lnTo>
                      <a:pt x="148" y="48"/>
                    </a:lnTo>
                    <a:lnTo>
                      <a:pt x="149" y="46"/>
                    </a:lnTo>
                    <a:lnTo>
                      <a:pt x="149" y="44"/>
                    </a:lnTo>
                    <a:lnTo>
                      <a:pt x="146" y="44"/>
                    </a:lnTo>
                    <a:lnTo>
                      <a:pt x="145" y="40"/>
                    </a:lnTo>
                    <a:lnTo>
                      <a:pt x="138" y="38"/>
                    </a:lnTo>
                    <a:lnTo>
                      <a:pt x="130" y="38"/>
                    </a:lnTo>
                    <a:lnTo>
                      <a:pt x="129" y="36"/>
                    </a:lnTo>
                    <a:lnTo>
                      <a:pt x="130" y="35"/>
                    </a:lnTo>
                    <a:lnTo>
                      <a:pt x="132" y="32"/>
                    </a:lnTo>
                    <a:lnTo>
                      <a:pt x="130" y="32"/>
                    </a:lnTo>
                    <a:lnTo>
                      <a:pt x="127" y="32"/>
                    </a:lnTo>
                    <a:lnTo>
                      <a:pt x="125" y="32"/>
                    </a:lnTo>
                    <a:lnTo>
                      <a:pt x="119" y="28"/>
                    </a:lnTo>
                    <a:lnTo>
                      <a:pt x="119" y="30"/>
                    </a:lnTo>
                    <a:lnTo>
                      <a:pt x="116" y="27"/>
                    </a:lnTo>
                    <a:lnTo>
                      <a:pt x="113" y="25"/>
                    </a:lnTo>
                    <a:lnTo>
                      <a:pt x="109" y="27"/>
                    </a:lnTo>
                    <a:lnTo>
                      <a:pt x="109" y="25"/>
                    </a:lnTo>
                    <a:lnTo>
                      <a:pt x="109" y="24"/>
                    </a:lnTo>
                    <a:lnTo>
                      <a:pt x="108" y="24"/>
                    </a:lnTo>
                    <a:lnTo>
                      <a:pt x="108" y="25"/>
                    </a:lnTo>
                    <a:lnTo>
                      <a:pt x="106" y="24"/>
                    </a:lnTo>
                    <a:lnTo>
                      <a:pt x="100" y="22"/>
                    </a:lnTo>
                    <a:lnTo>
                      <a:pt x="97" y="19"/>
                    </a:lnTo>
                    <a:lnTo>
                      <a:pt x="94" y="17"/>
                    </a:lnTo>
                    <a:lnTo>
                      <a:pt x="90" y="14"/>
                    </a:lnTo>
                    <a:lnTo>
                      <a:pt x="82" y="14"/>
                    </a:lnTo>
                    <a:lnTo>
                      <a:pt x="79" y="12"/>
                    </a:lnTo>
                    <a:lnTo>
                      <a:pt x="78" y="9"/>
                    </a:lnTo>
                    <a:lnTo>
                      <a:pt x="74" y="6"/>
                    </a:lnTo>
                    <a:lnTo>
                      <a:pt x="73" y="6"/>
                    </a:lnTo>
                    <a:lnTo>
                      <a:pt x="71" y="4"/>
                    </a:lnTo>
                    <a:lnTo>
                      <a:pt x="60" y="3"/>
                    </a:lnTo>
                    <a:lnTo>
                      <a:pt x="57" y="4"/>
                    </a:lnTo>
                    <a:lnTo>
                      <a:pt x="52" y="3"/>
                    </a:lnTo>
                    <a:lnTo>
                      <a:pt x="51" y="1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5" y="1"/>
                    </a:lnTo>
                    <a:lnTo>
                      <a:pt x="28" y="3"/>
                    </a:lnTo>
                    <a:lnTo>
                      <a:pt x="22" y="4"/>
                    </a:lnTo>
                    <a:lnTo>
                      <a:pt x="20" y="6"/>
                    </a:lnTo>
                    <a:lnTo>
                      <a:pt x="14" y="8"/>
                    </a:lnTo>
                    <a:lnTo>
                      <a:pt x="12" y="9"/>
                    </a:lnTo>
                    <a:lnTo>
                      <a:pt x="9" y="11"/>
                    </a:lnTo>
                    <a:lnTo>
                      <a:pt x="9" y="14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7"/>
                    </a:lnTo>
                    <a:lnTo>
                      <a:pt x="3" y="19"/>
                    </a:lnTo>
                    <a:lnTo>
                      <a:pt x="1" y="19"/>
                    </a:lnTo>
                    <a:lnTo>
                      <a:pt x="0" y="20"/>
                    </a:lnTo>
                    <a:lnTo>
                      <a:pt x="3" y="22"/>
                    </a:lnTo>
                    <a:lnTo>
                      <a:pt x="6" y="19"/>
                    </a:lnTo>
                    <a:lnTo>
                      <a:pt x="7" y="19"/>
                    </a:lnTo>
                    <a:lnTo>
                      <a:pt x="7" y="22"/>
                    </a:lnTo>
                    <a:lnTo>
                      <a:pt x="11" y="20"/>
                    </a:lnTo>
                    <a:lnTo>
                      <a:pt x="12" y="19"/>
                    </a:lnTo>
                    <a:lnTo>
                      <a:pt x="15" y="16"/>
                    </a:lnTo>
                    <a:lnTo>
                      <a:pt x="19" y="16"/>
                    </a:lnTo>
                    <a:lnTo>
                      <a:pt x="20" y="14"/>
                    </a:lnTo>
                    <a:lnTo>
                      <a:pt x="22" y="16"/>
                    </a:lnTo>
                    <a:lnTo>
                      <a:pt x="25" y="16"/>
                    </a:lnTo>
                    <a:lnTo>
                      <a:pt x="30" y="11"/>
                    </a:lnTo>
                    <a:lnTo>
                      <a:pt x="31" y="9"/>
                    </a:lnTo>
                    <a:lnTo>
                      <a:pt x="33" y="8"/>
                    </a:lnTo>
                    <a:lnTo>
                      <a:pt x="38" y="9"/>
                    </a:lnTo>
                    <a:lnTo>
                      <a:pt x="39" y="9"/>
                    </a:lnTo>
                    <a:lnTo>
                      <a:pt x="46" y="9"/>
                    </a:lnTo>
                    <a:lnTo>
                      <a:pt x="47" y="11"/>
                    </a:lnTo>
                    <a:lnTo>
                      <a:pt x="46" y="12"/>
                    </a:lnTo>
                    <a:lnTo>
                      <a:pt x="43" y="12"/>
                    </a:lnTo>
                    <a:lnTo>
                      <a:pt x="41" y="14"/>
                    </a:lnTo>
                    <a:lnTo>
                      <a:pt x="43" y="16"/>
                    </a:lnTo>
                    <a:lnTo>
                      <a:pt x="52" y="16"/>
                    </a:lnTo>
                    <a:lnTo>
                      <a:pt x="54" y="16"/>
                    </a:lnTo>
                    <a:lnTo>
                      <a:pt x="55" y="16"/>
                    </a:lnTo>
                    <a:lnTo>
                      <a:pt x="58" y="17"/>
                    </a:lnTo>
                    <a:lnTo>
                      <a:pt x="62" y="19"/>
                    </a:lnTo>
                    <a:lnTo>
                      <a:pt x="63" y="19"/>
                    </a:lnTo>
                    <a:lnTo>
                      <a:pt x="65" y="17"/>
                    </a:lnTo>
                    <a:lnTo>
                      <a:pt x="66" y="17"/>
                    </a:lnTo>
                    <a:lnTo>
                      <a:pt x="66" y="19"/>
                    </a:lnTo>
                    <a:lnTo>
                      <a:pt x="71" y="22"/>
                    </a:lnTo>
                    <a:lnTo>
                      <a:pt x="74" y="24"/>
                    </a:lnTo>
                    <a:lnTo>
                      <a:pt x="76" y="22"/>
                    </a:lnTo>
                    <a:lnTo>
                      <a:pt x="79" y="25"/>
                    </a:lnTo>
                    <a:lnTo>
                      <a:pt x="82" y="24"/>
                    </a:lnTo>
                    <a:lnTo>
                      <a:pt x="84" y="25"/>
                    </a:lnTo>
                    <a:lnTo>
                      <a:pt x="87" y="24"/>
                    </a:lnTo>
                    <a:lnTo>
                      <a:pt x="89" y="24"/>
                    </a:lnTo>
                    <a:lnTo>
                      <a:pt x="92" y="33"/>
                    </a:lnTo>
                    <a:lnTo>
                      <a:pt x="97" y="38"/>
                    </a:lnTo>
                    <a:lnTo>
                      <a:pt x="98" y="38"/>
                    </a:lnTo>
                    <a:lnTo>
                      <a:pt x="100" y="38"/>
                    </a:lnTo>
                    <a:lnTo>
                      <a:pt x="103" y="40"/>
                    </a:lnTo>
                    <a:lnTo>
                      <a:pt x="108" y="40"/>
                    </a:lnTo>
                    <a:lnTo>
                      <a:pt x="108" y="41"/>
                    </a:lnTo>
                    <a:lnTo>
                      <a:pt x="111" y="41"/>
                    </a:lnTo>
                    <a:lnTo>
                      <a:pt x="111" y="44"/>
                    </a:lnTo>
                    <a:lnTo>
                      <a:pt x="106" y="46"/>
                    </a:lnTo>
                    <a:lnTo>
                      <a:pt x="101" y="49"/>
                    </a:lnTo>
                    <a:lnTo>
                      <a:pt x="101" y="52"/>
                    </a:lnTo>
                    <a:lnTo>
                      <a:pt x="106" y="52"/>
                    </a:lnTo>
                    <a:lnTo>
                      <a:pt x="109" y="51"/>
                    </a:lnTo>
                    <a:lnTo>
                      <a:pt x="113" y="52"/>
                    </a:lnTo>
                    <a:lnTo>
                      <a:pt x="119" y="51"/>
                    </a:lnTo>
                    <a:lnTo>
                      <a:pt x="124" y="51"/>
                    </a:lnTo>
                    <a:lnTo>
                      <a:pt x="129" y="5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0" name="Google Shape;1790;p15"/>
              <p:cNvSpPr/>
              <p:nvPr/>
            </p:nvSpPr>
            <p:spPr>
              <a:xfrm>
                <a:off x="3543" y="2108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1" y="6"/>
                    </a:moveTo>
                    <a:lnTo>
                      <a:pt x="0" y="5"/>
                    </a:lnTo>
                    <a:lnTo>
                      <a:pt x="0" y="6"/>
                    </a:lnTo>
                    <a:lnTo>
                      <a:pt x="3" y="8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1" name="Google Shape;1791;p15"/>
              <p:cNvSpPr/>
              <p:nvPr/>
            </p:nvSpPr>
            <p:spPr>
              <a:xfrm>
                <a:off x="3667" y="2095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0" y="6"/>
                    </a:moveTo>
                    <a:lnTo>
                      <a:pt x="0" y="8"/>
                    </a:lnTo>
                    <a:lnTo>
                      <a:pt x="1" y="8"/>
                    </a:lnTo>
                    <a:lnTo>
                      <a:pt x="6" y="5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2" name="Google Shape;1792;p15"/>
              <p:cNvSpPr/>
              <p:nvPr/>
            </p:nvSpPr>
            <p:spPr>
              <a:xfrm>
                <a:off x="3683" y="2114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0" y="2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3" name="Google Shape;1793;p15"/>
              <p:cNvSpPr/>
              <p:nvPr/>
            </p:nvSpPr>
            <p:spPr>
              <a:xfrm>
                <a:off x="3654" y="2082"/>
                <a:ext cx="7" cy="13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3" y="10"/>
                    </a:moveTo>
                    <a:lnTo>
                      <a:pt x="5" y="11"/>
                    </a:lnTo>
                    <a:lnTo>
                      <a:pt x="7" y="13"/>
                    </a:lnTo>
                    <a:lnTo>
                      <a:pt x="3" y="8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3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4" name="Google Shape;1794;p15"/>
              <p:cNvSpPr/>
              <p:nvPr/>
            </p:nvSpPr>
            <p:spPr>
              <a:xfrm>
                <a:off x="3651" y="2066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" h="12" extrusionOk="0">
                    <a:moveTo>
                      <a:pt x="3" y="4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5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6" y="10"/>
                    </a:lnTo>
                    <a:lnTo>
                      <a:pt x="3" y="7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5" name="Google Shape;1795;p15"/>
              <p:cNvSpPr/>
              <p:nvPr/>
            </p:nvSpPr>
            <p:spPr>
              <a:xfrm>
                <a:off x="3645" y="2081"/>
                <a:ext cx="1" cy="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6" name="Google Shape;1796;p15"/>
              <p:cNvSpPr/>
              <p:nvPr/>
            </p:nvSpPr>
            <p:spPr>
              <a:xfrm>
                <a:off x="3681" y="2101"/>
                <a:ext cx="7" cy="4"/>
              </a:xfrm>
              <a:custGeom>
                <a:avLst/>
                <a:gdLst/>
                <a:ahLst/>
                <a:cxnLst/>
                <a:rect l="l" t="t" r="r" b="b"/>
                <a:pathLst>
                  <a:path w="7" h="4" extrusionOk="0">
                    <a:moveTo>
                      <a:pt x="0" y="0"/>
                    </a:moveTo>
                    <a:lnTo>
                      <a:pt x="2" y="2"/>
                    </a:lnTo>
                    <a:lnTo>
                      <a:pt x="5" y="2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7" name="Google Shape;1797;p15"/>
              <p:cNvSpPr/>
              <p:nvPr/>
            </p:nvSpPr>
            <p:spPr>
              <a:xfrm>
                <a:off x="3665" y="2074"/>
                <a:ext cx="2" cy="5"/>
              </a:xfrm>
              <a:custGeom>
                <a:avLst/>
                <a:gdLst/>
                <a:ahLst/>
                <a:cxnLst/>
                <a:rect l="l" t="t" r="r" b="b"/>
                <a:pathLst>
                  <a:path w="2" h="5" extrusionOk="0">
                    <a:moveTo>
                      <a:pt x="0" y="4"/>
                    </a:moveTo>
                    <a:lnTo>
                      <a:pt x="2" y="5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8" name="Google Shape;1798;p15"/>
              <p:cNvSpPr/>
              <p:nvPr/>
            </p:nvSpPr>
            <p:spPr>
              <a:xfrm>
                <a:off x="3665" y="2093"/>
                <a:ext cx="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9" name="Google Shape;1799;p15"/>
              <p:cNvSpPr/>
              <p:nvPr/>
            </p:nvSpPr>
            <p:spPr>
              <a:xfrm>
                <a:off x="3673" y="2119"/>
                <a:ext cx="10" cy="6"/>
              </a:xfrm>
              <a:custGeom>
                <a:avLst/>
                <a:gdLst/>
                <a:ahLst/>
                <a:cxnLst/>
                <a:rect l="l" t="t" r="r" b="b"/>
                <a:pathLst>
                  <a:path w="10" h="6" extrusionOk="0">
                    <a:moveTo>
                      <a:pt x="5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8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0" name="Google Shape;1800;p15"/>
              <p:cNvSpPr/>
              <p:nvPr/>
            </p:nvSpPr>
            <p:spPr>
              <a:xfrm>
                <a:off x="3640" y="2055"/>
                <a:ext cx="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0" y="0"/>
                    </a:moveTo>
                    <a:lnTo>
                      <a:pt x="0" y="2"/>
                    </a:lnTo>
                    <a:lnTo>
                      <a:pt x="3" y="3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5" y="10"/>
                    </a:lnTo>
                    <a:lnTo>
                      <a:pt x="6" y="7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1" name="Google Shape;1801;p15"/>
              <p:cNvSpPr/>
              <p:nvPr/>
            </p:nvSpPr>
            <p:spPr>
              <a:xfrm>
                <a:off x="3621" y="2071"/>
                <a:ext cx="3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0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2" name="Google Shape;1802;p15"/>
              <p:cNvSpPr/>
              <p:nvPr/>
            </p:nvSpPr>
            <p:spPr>
              <a:xfrm>
                <a:off x="3619" y="2073"/>
                <a:ext cx="2" cy="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0"/>
                    </a:moveTo>
                    <a:lnTo>
                      <a:pt x="0" y="1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3" name="Google Shape;1803;p15"/>
              <p:cNvSpPr/>
              <p:nvPr/>
            </p:nvSpPr>
            <p:spPr>
              <a:xfrm>
                <a:off x="3614" y="2060"/>
                <a:ext cx="8" cy="11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7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5" y="8"/>
                    </a:lnTo>
                    <a:lnTo>
                      <a:pt x="5" y="11"/>
                    </a:lnTo>
                    <a:lnTo>
                      <a:pt x="8" y="8"/>
                    </a:lnTo>
                    <a:lnTo>
                      <a:pt x="7" y="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4" name="Google Shape;1804;p15"/>
              <p:cNvSpPr/>
              <p:nvPr/>
            </p:nvSpPr>
            <p:spPr>
              <a:xfrm>
                <a:off x="3621" y="2074"/>
                <a:ext cx="4" cy="8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1" y="8"/>
                    </a:moveTo>
                    <a:lnTo>
                      <a:pt x="3" y="8"/>
                    </a:lnTo>
                    <a:lnTo>
                      <a:pt x="4" y="5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5" name="Google Shape;1805;p15"/>
              <p:cNvSpPr/>
              <p:nvPr/>
            </p:nvSpPr>
            <p:spPr>
              <a:xfrm>
                <a:off x="3625" y="2058"/>
                <a:ext cx="7" cy="4"/>
              </a:xfrm>
              <a:custGeom>
                <a:avLst/>
                <a:gdLst/>
                <a:ahLst/>
                <a:cxnLst/>
                <a:rect l="l" t="t" r="r" b="b"/>
                <a:pathLst>
                  <a:path w="7" h="4" extrusionOk="0">
                    <a:moveTo>
                      <a:pt x="0" y="2"/>
                    </a:moveTo>
                    <a:lnTo>
                      <a:pt x="2" y="4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4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6" name="Google Shape;1806;p15"/>
              <p:cNvSpPr/>
              <p:nvPr/>
            </p:nvSpPr>
            <p:spPr>
              <a:xfrm>
                <a:off x="3625" y="2031"/>
                <a:ext cx="1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2" h="18" extrusionOk="0">
                    <a:moveTo>
                      <a:pt x="12" y="7"/>
                    </a:moveTo>
                    <a:lnTo>
                      <a:pt x="8" y="5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8" y="8"/>
                    </a:lnTo>
                    <a:lnTo>
                      <a:pt x="7" y="10"/>
                    </a:lnTo>
                    <a:lnTo>
                      <a:pt x="7" y="13"/>
                    </a:lnTo>
                    <a:lnTo>
                      <a:pt x="7" y="18"/>
                    </a:lnTo>
                    <a:lnTo>
                      <a:pt x="8" y="15"/>
                    </a:lnTo>
                    <a:lnTo>
                      <a:pt x="8" y="11"/>
                    </a:lnTo>
                    <a:lnTo>
                      <a:pt x="12" y="10"/>
                    </a:lnTo>
                    <a:lnTo>
                      <a:pt x="12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7" name="Google Shape;1807;p15"/>
              <p:cNvSpPr/>
              <p:nvPr/>
            </p:nvSpPr>
            <p:spPr>
              <a:xfrm>
                <a:off x="3608" y="2033"/>
                <a:ext cx="17" cy="5"/>
              </a:xfrm>
              <a:custGeom>
                <a:avLst/>
                <a:gdLst/>
                <a:ahLst/>
                <a:cxnLst/>
                <a:rect l="l" t="t" r="r" b="b"/>
                <a:pathLst>
                  <a:path w="17" h="5" extrusionOk="0">
                    <a:moveTo>
                      <a:pt x="9" y="0"/>
                    </a:moveTo>
                    <a:lnTo>
                      <a:pt x="6" y="1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6" y="5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7" y="1"/>
                    </a:lnTo>
                    <a:lnTo>
                      <a:pt x="1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8" name="Google Shape;1808;p15"/>
              <p:cNvSpPr/>
              <p:nvPr/>
            </p:nvSpPr>
            <p:spPr>
              <a:xfrm>
                <a:off x="3708" y="1792"/>
                <a:ext cx="27" cy="10"/>
              </a:xfrm>
              <a:custGeom>
                <a:avLst/>
                <a:gdLst/>
                <a:ahLst/>
                <a:cxnLst/>
                <a:rect l="l" t="t" r="r" b="b"/>
                <a:pathLst>
                  <a:path w="27" h="10" extrusionOk="0">
                    <a:moveTo>
                      <a:pt x="24" y="2"/>
                    </a:moveTo>
                    <a:lnTo>
                      <a:pt x="24" y="0"/>
                    </a:lnTo>
                    <a:lnTo>
                      <a:pt x="19" y="3"/>
                    </a:lnTo>
                    <a:lnTo>
                      <a:pt x="15" y="3"/>
                    </a:lnTo>
                    <a:lnTo>
                      <a:pt x="11" y="3"/>
                    </a:lnTo>
                    <a:lnTo>
                      <a:pt x="8" y="3"/>
                    </a:lnTo>
                    <a:lnTo>
                      <a:pt x="5" y="5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7" y="8"/>
                    </a:lnTo>
                    <a:lnTo>
                      <a:pt x="10" y="6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21" y="6"/>
                    </a:lnTo>
                    <a:lnTo>
                      <a:pt x="21" y="5"/>
                    </a:lnTo>
                    <a:lnTo>
                      <a:pt x="23" y="5"/>
                    </a:lnTo>
                    <a:lnTo>
                      <a:pt x="26" y="5"/>
                    </a:lnTo>
                    <a:lnTo>
                      <a:pt x="27" y="3"/>
                    </a:lnTo>
                    <a:lnTo>
                      <a:pt x="26" y="3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23" y="3"/>
                    </a:lnTo>
                    <a:lnTo>
                      <a:pt x="24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9" name="Google Shape;1809;p15"/>
              <p:cNvSpPr/>
              <p:nvPr/>
            </p:nvSpPr>
            <p:spPr>
              <a:xfrm>
                <a:off x="3023" y="1590"/>
                <a:ext cx="795" cy="468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68" extrusionOk="0">
                    <a:moveTo>
                      <a:pt x="102" y="333"/>
                    </a:moveTo>
                    <a:lnTo>
                      <a:pt x="102" y="334"/>
                    </a:lnTo>
                    <a:lnTo>
                      <a:pt x="150" y="357"/>
                    </a:lnTo>
                    <a:lnTo>
                      <a:pt x="190" y="358"/>
                    </a:lnTo>
                    <a:lnTo>
                      <a:pt x="190" y="352"/>
                    </a:lnTo>
                    <a:lnTo>
                      <a:pt x="214" y="354"/>
                    </a:lnTo>
                    <a:lnTo>
                      <a:pt x="215" y="355"/>
                    </a:lnTo>
                    <a:lnTo>
                      <a:pt x="218" y="358"/>
                    </a:lnTo>
                    <a:lnTo>
                      <a:pt x="218" y="360"/>
                    </a:lnTo>
                    <a:lnTo>
                      <a:pt x="220" y="362"/>
                    </a:lnTo>
                    <a:lnTo>
                      <a:pt x="222" y="362"/>
                    </a:lnTo>
                    <a:lnTo>
                      <a:pt x="222" y="363"/>
                    </a:lnTo>
                    <a:lnTo>
                      <a:pt x="222" y="365"/>
                    </a:lnTo>
                    <a:lnTo>
                      <a:pt x="223" y="365"/>
                    </a:lnTo>
                    <a:lnTo>
                      <a:pt x="226" y="366"/>
                    </a:lnTo>
                    <a:lnTo>
                      <a:pt x="226" y="368"/>
                    </a:lnTo>
                    <a:lnTo>
                      <a:pt x="225" y="370"/>
                    </a:lnTo>
                    <a:lnTo>
                      <a:pt x="226" y="370"/>
                    </a:lnTo>
                    <a:lnTo>
                      <a:pt x="228" y="371"/>
                    </a:lnTo>
                    <a:lnTo>
                      <a:pt x="230" y="373"/>
                    </a:lnTo>
                    <a:lnTo>
                      <a:pt x="230" y="376"/>
                    </a:lnTo>
                    <a:lnTo>
                      <a:pt x="231" y="377"/>
                    </a:lnTo>
                    <a:lnTo>
                      <a:pt x="233" y="377"/>
                    </a:lnTo>
                    <a:lnTo>
                      <a:pt x="233" y="379"/>
                    </a:lnTo>
                    <a:lnTo>
                      <a:pt x="234" y="381"/>
                    </a:lnTo>
                    <a:lnTo>
                      <a:pt x="234" y="382"/>
                    </a:lnTo>
                    <a:lnTo>
                      <a:pt x="233" y="382"/>
                    </a:lnTo>
                    <a:lnTo>
                      <a:pt x="231" y="382"/>
                    </a:lnTo>
                    <a:lnTo>
                      <a:pt x="231" y="384"/>
                    </a:lnTo>
                    <a:lnTo>
                      <a:pt x="234" y="387"/>
                    </a:lnTo>
                    <a:lnTo>
                      <a:pt x="236" y="389"/>
                    </a:lnTo>
                    <a:lnTo>
                      <a:pt x="238" y="392"/>
                    </a:lnTo>
                    <a:lnTo>
                      <a:pt x="236" y="392"/>
                    </a:lnTo>
                    <a:lnTo>
                      <a:pt x="238" y="392"/>
                    </a:lnTo>
                    <a:lnTo>
                      <a:pt x="239" y="393"/>
                    </a:lnTo>
                    <a:lnTo>
                      <a:pt x="239" y="393"/>
                    </a:lnTo>
                    <a:lnTo>
                      <a:pt x="241" y="393"/>
                    </a:lnTo>
                    <a:lnTo>
                      <a:pt x="241" y="395"/>
                    </a:lnTo>
                    <a:lnTo>
                      <a:pt x="242" y="395"/>
                    </a:lnTo>
                    <a:lnTo>
                      <a:pt x="242" y="397"/>
                    </a:lnTo>
                    <a:lnTo>
                      <a:pt x="244" y="397"/>
                    </a:lnTo>
                    <a:lnTo>
                      <a:pt x="247" y="398"/>
                    </a:lnTo>
                    <a:lnTo>
                      <a:pt x="247" y="398"/>
                    </a:lnTo>
                    <a:lnTo>
                      <a:pt x="250" y="400"/>
                    </a:lnTo>
                    <a:lnTo>
                      <a:pt x="252" y="401"/>
                    </a:lnTo>
                    <a:lnTo>
                      <a:pt x="254" y="401"/>
                    </a:lnTo>
                    <a:lnTo>
                      <a:pt x="255" y="403"/>
                    </a:lnTo>
                    <a:lnTo>
                      <a:pt x="257" y="401"/>
                    </a:lnTo>
                    <a:lnTo>
                      <a:pt x="257" y="401"/>
                    </a:lnTo>
                    <a:lnTo>
                      <a:pt x="258" y="400"/>
                    </a:lnTo>
                    <a:lnTo>
                      <a:pt x="260" y="398"/>
                    </a:lnTo>
                    <a:lnTo>
                      <a:pt x="260" y="398"/>
                    </a:lnTo>
                    <a:lnTo>
                      <a:pt x="260" y="397"/>
                    </a:lnTo>
                    <a:lnTo>
                      <a:pt x="261" y="395"/>
                    </a:lnTo>
                    <a:lnTo>
                      <a:pt x="263" y="392"/>
                    </a:lnTo>
                    <a:lnTo>
                      <a:pt x="265" y="390"/>
                    </a:lnTo>
                    <a:lnTo>
                      <a:pt x="266" y="390"/>
                    </a:lnTo>
                    <a:lnTo>
                      <a:pt x="268" y="390"/>
                    </a:lnTo>
                    <a:lnTo>
                      <a:pt x="268" y="390"/>
                    </a:lnTo>
                    <a:lnTo>
                      <a:pt x="268" y="390"/>
                    </a:lnTo>
                    <a:lnTo>
                      <a:pt x="269" y="389"/>
                    </a:lnTo>
                    <a:lnTo>
                      <a:pt x="271" y="389"/>
                    </a:lnTo>
                    <a:lnTo>
                      <a:pt x="274" y="389"/>
                    </a:lnTo>
                    <a:lnTo>
                      <a:pt x="277" y="389"/>
                    </a:lnTo>
                    <a:lnTo>
                      <a:pt x="277" y="389"/>
                    </a:lnTo>
                    <a:lnTo>
                      <a:pt x="279" y="390"/>
                    </a:lnTo>
                    <a:lnTo>
                      <a:pt x="281" y="390"/>
                    </a:lnTo>
                    <a:lnTo>
                      <a:pt x="282" y="390"/>
                    </a:lnTo>
                    <a:lnTo>
                      <a:pt x="284" y="392"/>
                    </a:lnTo>
                    <a:lnTo>
                      <a:pt x="287" y="395"/>
                    </a:lnTo>
                    <a:lnTo>
                      <a:pt x="289" y="398"/>
                    </a:lnTo>
                    <a:lnTo>
                      <a:pt x="290" y="401"/>
                    </a:lnTo>
                    <a:lnTo>
                      <a:pt x="290" y="403"/>
                    </a:lnTo>
                    <a:lnTo>
                      <a:pt x="290" y="405"/>
                    </a:lnTo>
                    <a:lnTo>
                      <a:pt x="290" y="408"/>
                    </a:lnTo>
                    <a:lnTo>
                      <a:pt x="292" y="409"/>
                    </a:lnTo>
                    <a:lnTo>
                      <a:pt x="293" y="411"/>
                    </a:lnTo>
                    <a:lnTo>
                      <a:pt x="295" y="416"/>
                    </a:lnTo>
                    <a:lnTo>
                      <a:pt x="297" y="416"/>
                    </a:lnTo>
                    <a:lnTo>
                      <a:pt x="297" y="419"/>
                    </a:lnTo>
                    <a:lnTo>
                      <a:pt x="298" y="419"/>
                    </a:lnTo>
                    <a:lnTo>
                      <a:pt x="300" y="422"/>
                    </a:lnTo>
                    <a:lnTo>
                      <a:pt x="301" y="424"/>
                    </a:lnTo>
                    <a:lnTo>
                      <a:pt x="303" y="427"/>
                    </a:lnTo>
                    <a:lnTo>
                      <a:pt x="303" y="430"/>
                    </a:lnTo>
                    <a:lnTo>
                      <a:pt x="303" y="432"/>
                    </a:lnTo>
                    <a:lnTo>
                      <a:pt x="303" y="433"/>
                    </a:lnTo>
                    <a:lnTo>
                      <a:pt x="303" y="433"/>
                    </a:lnTo>
                    <a:lnTo>
                      <a:pt x="306" y="441"/>
                    </a:lnTo>
                    <a:lnTo>
                      <a:pt x="306" y="446"/>
                    </a:lnTo>
                    <a:lnTo>
                      <a:pt x="306" y="446"/>
                    </a:lnTo>
                    <a:lnTo>
                      <a:pt x="308" y="448"/>
                    </a:lnTo>
                    <a:lnTo>
                      <a:pt x="309" y="448"/>
                    </a:lnTo>
                    <a:lnTo>
                      <a:pt x="311" y="448"/>
                    </a:lnTo>
                    <a:lnTo>
                      <a:pt x="312" y="449"/>
                    </a:lnTo>
                    <a:lnTo>
                      <a:pt x="314" y="451"/>
                    </a:lnTo>
                    <a:lnTo>
                      <a:pt x="319" y="452"/>
                    </a:lnTo>
                    <a:lnTo>
                      <a:pt x="322" y="454"/>
                    </a:lnTo>
                    <a:lnTo>
                      <a:pt x="324" y="454"/>
                    </a:lnTo>
                    <a:lnTo>
                      <a:pt x="325" y="456"/>
                    </a:lnTo>
                    <a:lnTo>
                      <a:pt x="327" y="457"/>
                    </a:lnTo>
                    <a:lnTo>
                      <a:pt x="328" y="452"/>
                    </a:lnTo>
                    <a:lnTo>
                      <a:pt x="328" y="449"/>
                    </a:lnTo>
                    <a:lnTo>
                      <a:pt x="328" y="448"/>
                    </a:lnTo>
                    <a:lnTo>
                      <a:pt x="328" y="441"/>
                    </a:lnTo>
                    <a:lnTo>
                      <a:pt x="327" y="440"/>
                    </a:lnTo>
                    <a:lnTo>
                      <a:pt x="328" y="437"/>
                    </a:lnTo>
                    <a:lnTo>
                      <a:pt x="330" y="432"/>
                    </a:lnTo>
                    <a:lnTo>
                      <a:pt x="332" y="429"/>
                    </a:lnTo>
                    <a:lnTo>
                      <a:pt x="332" y="424"/>
                    </a:lnTo>
                    <a:lnTo>
                      <a:pt x="333" y="422"/>
                    </a:lnTo>
                    <a:lnTo>
                      <a:pt x="336" y="421"/>
                    </a:lnTo>
                    <a:lnTo>
                      <a:pt x="335" y="419"/>
                    </a:lnTo>
                    <a:lnTo>
                      <a:pt x="336" y="416"/>
                    </a:lnTo>
                    <a:lnTo>
                      <a:pt x="338" y="416"/>
                    </a:lnTo>
                    <a:lnTo>
                      <a:pt x="341" y="416"/>
                    </a:lnTo>
                    <a:lnTo>
                      <a:pt x="341" y="413"/>
                    </a:lnTo>
                    <a:lnTo>
                      <a:pt x="343" y="413"/>
                    </a:lnTo>
                    <a:lnTo>
                      <a:pt x="344" y="413"/>
                    </a:lnTo>
                    <a:lnTo>
                      <a:pt x="343" y="411"/>
                    </a:lnTo>
                    <a:lnTo>
                      <a:pt x="346" y="409"/>
                    </a:lnTo>
                    <a:lnTo>
                      <a:pt x="348" y="409"/>
                    </a:lnTo>
                    <a:lnTo>
                      <a:pt x="349" y="409"/>
                    </a:lnTo>
                    <a:lnTo>
                      <a:pt x="351" y="411"/>
                    </a:lnTo>
                    <a:lnTo>
                      <a:pt x="348" y="413"/>
                    </a:lnTo>
                    <a:lnTo>
                      <a:pt x="351" y="413"/>
                    </a:lnTo>
                    <a:lnTo>
                      <a:pt x="352" y="409"/>
                    </a:lnTo>
                    <a:lnTo>
                      <a:pt x="354" y="411"/>
                    </a:lnTo>
                    <a:lnTo>
                      <a:pt x="360" y="408"/>
                    </a:lnTo>
                    <a:lnTo>
                      <a:pt x="365" y="403"/>
                    </a:lnTo>
                    <a:lnTo>
                      <a:pt x="367" y="403"/>
                    </a:lnTo>
                    <a:lnTo>
                      <a:pt x="368" y="401"/>
                    </a:lnTo>
                    <a:lnTo>
                      <a:pt x="368" y="398"/>
                    </a:lnTo>
                    <a:lnTo>
                      <a:pt x="368" y="397"/>
                    </a:lnTo>
                    <a:lnTo>
                      <a:pt x="367" y="392"/>
                    </a:lnTo>
                    <a:lnTo>
                      <a:pt x="368" y="393"/>
                    </a:lnTo>
                    <a:lnTo>
                      <a:pt x="370" y="393"/>
                    </a:lnTo>
                    <a:lnTo>
                      <a:pt x="371" y="392"/>
                    </a:lnTo>
                    <a:lnTo>
                      <a:pt x="371" y="390"/>
                    </a:lnTo>
                    <a:lnTo>
                      <a:pt x="373" y="393"/>
                    </a:lnTo>
                    <a:lnTo>
                      <a:pt x="371" y="395"/>
                    </a:lnTo>
                    <a:lnTo>
                      <a:pt x="373" y="397"/>
                    </a:lnTo>
                    <a:lnTo>
                      <a:pt x="371" y="400"/>
                    </a:lnTo>
                    <a:lnTo>
                      <a:pt x="375" y="400"/>
                    </a:lnTo>
                    <a:lnTo>
                      <a:pt x="378" y="397"/>
                    </a:lnTo>
                    <a:lnTo>
                      <a:pt x="379" y="395"/>
                    </a:lnTo>
                    <a:lnTo>
                      <a:pt x="381" y="395"/>
                    </a:lnTo>
                    <a:lnTo>
                      <a:pt x="386" y="393"/>
                    </a:lnTo>
                    <a:lnTo>
                      <a:pt x="389" y="393"/>
                    </a:lnTo>
                    <a:lnTo>
                      <a:pt x="397" y="395"/>
                    </a:lnTo>
                    <a:lnTo>
                      <a:pt x="397" y="397"/>
                    </a:lnTo>
                    <a:lnTo>
                      <a:pt x="405" y="397"/>
                    </a:lnTo>
                    <a:lnTo>
                      <a:pt x="408" y="397"/>
                    </a:lnTo>
                    <a:lnTo>
                      <a:pt x="408" y="395"/>
                    </a:lnTo>
                    <a:lnTo>
                      <a:pt x="408" y="393"/>
                    </a:lnTo>
                    <a:lnTo>
                      <a:pt x="411" y="393"/>
                    </a:lnTo>
                    <a:lnTo>
                      <a:pt x="411" y="393"/>
                    </a:lnTo>
                    <a:lnTo>
                      <a:pt x="411" y="395"/>
                    </a:lnTo>
                    <a:lnTo>
                      <a:pt x="413" y="395"/>
                    </a:lnTo>
                    <a:lnTo>
                      <a:pt x="414" y="395"/>
                    </a:lnTo>
                    <a:lnTo>
                      <a:pt x="416" y="395"/>
                    </a:lnTo>
                    <a:lnTo>
                      <a:pt x="416" y="398"/>
                    </a:lnTo>
                    <a:lnTo>
                      <a:pt x="416" y="398"/>
                    </a:lnTo>
                    <a:lnTo>
                      <a:pt x="419" y="398"/>
                    </a:lnTo>
                    <a:lnTo>
                      <a:pt x="419" y="400"/>
                    </a:lnTo>
                    <a:lnTo>
                      <a:pt x="418" y="401"/>
                    </a:lnTo>
                    <a:lnTo>
                      <a:pt x="418" y="403"/>
                    </a:lnTo>
                    <a:lnTo>
                      <a:pt x="419" y="403"/>
                    </a:lnTo>
                    <a:lnTo>
                      <a:pt x="421" y="403"/>
                    </a:lnTo>
                    <a:lnTo>
                      <a:pt x="422" y="405"/>
                    </a:lnTo>
                    <a:lnTo>
                      <a:pt x="426" y="406"/>
                    </a:lnTo>
                    <a:lnTo>
                      <a:pt x="427" y="405"/>
                    </a:lnTo>
                    <a:lnTo>
                      <a:pt x="430" y="403"/>
                    </a:lnTo>
                    <a:lnTo>
                      <a:pt x="432" y="405"/>
                    </a:lnTo>
                    <a:lnTo>
                      <a:pt x="434" y="406"/>
                    </a:lnTo>
                    <a:lnTo>
                      <a:pt x="435" y="405"/>
                    </a:lnTo>
                    <a:lnTo>
                      <a:pt x="435" y="401"/>
                    </a:lnTo>
                    <a:lnTo>
                      <a:pt x="434" y="398"/>
                    </a:lnTo>
                    <a:lnTo>
                      <a:pt x="437" y="398"/>
                    </a:lnTo>
                    <a:lnTo>
                      <a:pt x="438" y="401"/>
                    </a:lnTo>
                    <a:lnTo>
                      <a:pt x="440" y="403"/>
                    </a:lnTo>
                    <a:lnTo>
                      <a:pt x="442" y="405"/>
                    </a:lnTo>
                    <a:lnTo>
                      <a:pt x="443" y="405"/>
                    </a:lnTo>
                    <a:lnTo>
                      <a:pt x="445" y="405"/>
                    </a:lnTo>
                    <a:lnTo>
                      <a:pt x="445" y="408"/>
                    </a:lnTo>
                    <a:lnTo>
                      <a:pt x="446" y="406"/>
                    </a:lnTo>
                    <a:lnTo>
                      <a:pt x="448" y="406"/>
                    </a:lnTo>
                    <a:lnTo>
                      <a:pt x="448" y="405"/>
                    </a:lnTo>
                    <a:lnTo>
                      <a:pt x="445" y="401"/>
                    </a:lnTo>
                    <a:lnTo>
                      <a:pt x="440" y="400"/>
                    </a:lnTo>
                    <a:lnTo>
                      <a:pt x="440" y="398"/>
                    </a:lnTo>
                    <a:lnTo>
                      <a:pt x="440" y="397"/>
                    </a:lnTo>
                    <a:lnTo>
                      <a:pt x="445" y="395"/>
                    </a:lnTo>
                    <a:lnTo>
                      <a:pt x="445" y="393"/>
                    </a:lnTo>
                    <a:lnTo>
                      <a:pt x="443" y="392"/>
                    </a:lnTo>
                    <a:lnTo>
                      <a:pt x="442" y="390"/>
                    </a:lnTo>
                    <a:lnTo>
                      <a:pt x="442" y="390"/>
                    </a:lnTo>
                    <a:lnTo>
                      <a:pt x="440" y="392"/>
                    </a:lnTo>
                    <a:lnTo>
                      <a:pt x="437" y="393"/>
                    </a:lnTo>
                    <a:lnTo>
                      <a:pt x="437" y="392"/>
                    </a:lnTo>
                    <a:lnTo>
                      <a:pt x="440" y="389"/>
                    </a:lnTo>
                    <a:lnTo>
                      <a:pt x="445" y="387"/>
                    </a:lnTo>
                    <a:lnTo>
                      <a:pt x="446" y="384"/>
                    </a:lnTo>
                    <a:lnTo>
                      <a:pt x="456" y="384"/>
                    </a:lnTo>
                    <a:lnTo>
                      <a:pt x="459" y="384"/>
                    </a:lnTo>
                    <a:lnTo>
                      <a:pt x="461" y="382"/>
                    </a:lnTo>
                    <a:lnTo>
                      <a:pt x="462" y="384"/>
                    </a:lnTo>
                    <a:lnTo>
                      <a:pt x="464" y="381"/>
                    </a:lnTo>
                    <a:lnTo>
                      <a:pt x="464" y="379"/>
                    </a:lnTo>
                    <a:lnTo>
                      <a:pt x="467" y="379"/>
                    </a:lnTo>
                    <a:lnTo>
                      <a:pt x="465" y="381"/>
                    </a:lnTo>
                    <a:lnTo>
                      <a:pt x="465" y="382"/>
                    </a:lnTo>
                    <a:lnTo>
                      <a:pt x="469" y="385"/>
                    </a:lnTo>
                    <a:lnTo>
                      <a:pt x="470" y="384"/>
                    </a:lnTo>
                    <a:lnTo>
                      <a:pt x="475" y="384"/>
                    </a:lnTo>
                    <a:lnTo>
                      <a:pt x="477" y="384"/>
                    </a:lnTo>
                    <a:lnTo>
                      <a:pt x="478" y="384"/>
                    </a:lnTo>
                    <a:lnTo>
                      <a:pt x="483" y="384"/>
                    </a:lnTo>
                    <a:lnTo>
                      <a:pt x="485" y="384"/>
                    </a:lnTo>
                    <a:lnTo>
                      <a:pt x="488" y="382"/>
                    </a:lnTo>
                    <a:lnTo>
                      <a:pt x="491" y="382"/>
                    </a:lnTo>
                    <a:lnTo>
                      <a:pt x="491" y="384"/>
                    </a:lnTo>
                    <a:lnTo>
                      <a:pt x="489" y="384"/>
                    </a:lnTo>
                    <a:lnTo>
                      <a:pt x="486" y="384"/>
                    </a:lnTo>
                    <a:lnTo>
                      <a:pt x="486" y="384"/>
                    </a:lnTo>
                    <a:lnTo>
                      <a:pt x="489" y="385"/>
                    </a:lnTo>
                    <a:lnTo>
                      <a:pt x="493" y="385"/>
                    </a:lnTo>
                    <a:lnTo>
                      <a:pt x="494" y="387"/>
                    </a:lnTo>
                    <a:lnTo>
                      <a:pt x="497" y="389"/>
                    </a:lnTo>
                    <a:lnTo>
                      <a:pt x="496" y="385"/>
                    </a:lnTo>
                    <a:lnTo>
                      <a:pt x="496" y="385"/>
                    </a:lnTo>
                    <a:lnTo>
                      <a:pt x="497" y="385"/>
                    </a:lnTo>
                    <a:lnTo>
                      <a:pt x="497" y="387"/>
                    </a:lnTo>
                    <a:lnTo>
                      <a:pt x="500" y="389"/>
                    </a:lnTo>
                    <a:lnTo>
                      <a:pt x="500" y="389"/>
                    </a:lnTo>
                    <a:lnTo>
                      <a:pt x="497" y="389"/>
                    </a:lnTo>
                    <a:lnTo>
                      <a:pt x="497" y="389"/>
                    </a:lnTo>
                    <a:lnTo>
                      <a:pt x="500" y="392"/>
                    </a:lnTo>
                    <a:lnTo>
                      <a:pt x="502" y="393"/>
                    </a:lnTo>
                    <a:lnTo>
                      <a:pt x="504" y="395"/>
                    </a:lnTo>
                    <a:lnTo>
                      <a:pt x="502" y="395"/>
                    </a:lnTo>
                    <a:lnTo>
                      <a:pt x="502" y="393"/>
                    </a:lnTo>
                    <a:lnTo>
                      <a:pt x="502" y="395"/>
                    </a:lnTo>
                    <a:lnTo>
                      <a:pt x="502" y="395"/>
                    </a:lnTo>
                    <a:lnTo>
                      <a:pt x="507" y="395"/>
                    </a:lnTo>
                    <a:lnTo>
                      <a:pt x="508" y="395"/>
                    </a:lnTo>
                    <a:lnTo>
                      <a:pt x="513" y="392"/>
                    </a:lnTo>
                    <a:lnTo>
                      <a:pt x="513" y="392"/>
                    </a:lnTo>
                    <a:lnTo>
                      <a:pt x="515" y="392"/>
                    </a:lnTo>
                    <a:lnTo>
                      <a:pt x="515" y="390"/>
                    </a:lnTo>
                    <a:lnTo>
                      <a:pt x="516" y="389"/>
                    </a:lnTo>
                    <a:lnTo>
                      <a:pt x="520" y="389"/>
                    </a:lnTo>
                    <a:lnTo>
                      <a:pt x="521" y="390"/>
                    </a:lnTo>
                    <a:lnTo>
                      <a:pt x="524" y="390"/>
                    </a:lnTo>
                    <a:lnTo>
                      <a:pt x="526" y="395"/>
                    </a:lnTo>
                    <a:lnTo>
                      <a:pt x="526" y="397"/>
                    </a:lnTo>
                    <a:lnTo>
                      <a:pt x="528" y="398"/>
                    </a:lnTo>
                    <a:lnTo>
                      <a:pt x="528" y="400"/>
                    </a:lnTo>
                    <a:lnTo>
                      <a:pt x="531" y="401"/>
                    </a:lnTo>
                    <a:lnTo>
                      <a:pt x="531" y="401"/>
                    </a:lnTo>
                    <a:lnTo>
                      <a:pt x="531" y="403"/>
                    </a:lnTo>
                    <a:lnTo>
                      <a:pt x="532" y="405"/>
                    </a:lnTo>
                    <a:lnTo>
                      <a:pt x="534" y="405"/>
                    </a:lnTo>
                    <a:lnTo>
                      <a:pt x="537" y="409"/>
                    </a:lnTo>
                    <a:lnTo>
                      <a:pt x="536" y="413"/>
                    </a:lnTo>
                    <a:lnTo>
                      <a:pt x="534" y="419"/>
                    </a:lnTo>
                    <a:lnTo>
                      <a:pt x="531" y="424"/>
                    </a:lnTo>
                    <a:lnTo>
                      <a:pt x="531" y="425"/>
                    </a:lnTo>
                    <a:lnTo>
                      <a:pt x="532" y="429"/>
                    </a:lnTo>
                    <a:lnTo>
                      <a:pt x="534" y="429"/>
                    </a:lnTo>
                    <a:lnTo>
                      <a:pt x="536" y="425"/>
                    </a:lnTo>
                    <a:lnTo>
                      <a:pt x="536" y="424"/>
                    </a:lnTo>
                    <a:lnTo>
                      <a:pt x="536" y="424"/>
                    </a:lnTo>
                    <a:lnTo>
                      <a:pt x="539" y="424"/>
                    </a:lnTo>
                    <a:lnTo>
                      <a:pt x="539" y="427"/>
                    </a:lnTo>
                    <a:lnTo>
                      <a:pt x="534" y="432"/>
                    </a:lnTo>
                    <a:lnTo>
                      <a:pt x="536" y="433"/>
                    </a:lnTo>
                    <a:lnTo>
                      <a:pt x="536" y="437"/>
                    </a:lnTo>
                    <a:lnTo>
                      <a:pt x="537" y="438"/>
                    </a:lnTo>
                    <a:lnTo>
                      <a:pt x="539" y="440"/>
                    </a:lnTo>
                    <a:lnTo>
                      <a:pt x="539" y="440"/>
                    </a:lnTo>
                    <a:lnTo>
                      <a:pt x="540" y="443"/>
                    </a:lnTo>
                    <a:lnTo>
                      <a:pt x="540" y="441"/>
                    </a:lnTo>
                    <a:lnTo>
                      <a:pt x="540" y="440"/>
                    </a:lnTo>
                    <a:lnTo>
                      <a:pt x="542" y="441"/>
                    </a:lnTo>
                    <a:lnTo>
                      <a:pt x="545" y="440"/>
                    </a:lnTo>
                    <a:lnTo>
                      <a:pt x="542" y="441"/>
                    </a:lnTo>
                    <a:lnTo>
                      <a:pt x="542" y="444"/>
                    </a:lnTo>
                    <a:lnTo>
                      <a:pt x="540" y="446"/>
                    </a:lnTo>
                    <a:lnTo>
                      <a:pt x="540" y="448"/>
                    </a:lnTo>
                    <a:lnTo>
                      <a:pt x="545" y="449"/>
                    </a:lnTo>
                    <a:lnTo>
                      <a:pt x="545" y="452"/>
                    </a:lnTo>
                    <a:lnTo>
                      <a:pt x="545" y="456"/>
                    </a:lnTo>
                    <a:lnTo>
                      <a:pt x="545" y="457"/>
                    </a:lnTo>
                    <a:lnTo>
                      <a:pt x="548" y="457"/>
                    </a:lnTo>
                    <a:lnTo>
                      <a:pt x="550" y="459"/>
                    </a:lnTo>
                    <a:lnTo>
                      <a:pt x="548" y="462"/>
                    </a:lnTo>
                    <a:lnTo>
                      <a:pt x="551" y="465"/>
                    </a:lnTo>
                    <a:lnTo>
                      <a:pt x="550" y="465"/>
                    </a:lnTo>
                    <a:lnTo>
                      <a:pt x="553" y="465"/>
                    </a:lnTo>
                    <a:lnTo>
                      <a:pt x="555" y="468"/>
                    </a:lnTo>
                    <a:lnTo>
                      <a:pt x="558" y="468"/>
                    </a:lnTo>
                    <a:lnTo>
                      <a:pt x="559" y="467"/>
                    </a:lnTo>
                    <a:lnTo>
                      <a:pt x="563" y="467"/>
                    </a:lnTo>
                    <a:lnTo>
                      <a:pt x="563" y="464"/>
                    </a:lnTo>
                    <a:lnTo>
                      <a:pt x="564" y="460"/>
                    </a:lnTo>
                    <a:lnTo>
                      <a:pt x="566" y="457"/>
                    </a:lnTo>
                    <a:lnTo>
                      <a:pt x="569" y="452"/>
                    </a:lnTo>
                    <a:lnTo>
                      <a:pt x="567" y="449"/>
                    </a:lnTo>
                    <a:lnTo>
                      <a:pt x="569" y="449"/>
                    </a:lnTo>
                    <a:lnTo>
                      <a:pt x="569" y="443"/>
                    </a:lnTo>
                    <a:lnTo>
                      <a:pt x="569" y="443"/>
                    </a:lnTo>
                    <a:lnTo>
                      <a:pt x="571" y="441"/>
                    </a:lnTo>
                    <a:lnTo>
                      <a:pt x="569" y="437"/>
                    </a:lnTo>
                    <a:lnTo>
                      <a:pt x="566" y="435"/>
                    </a:lnTo>
                    <a:lnTo>
                      <a:pt x="564" y="425"/>
                    </a:lnTo>
                    <a:lnTo>
                      <a:pt x="564" y="425"/>
                    </a:lnTo>
                    <a:lnTo>
                      <a:pt x="564" y="421"/>
                    </a:lnTo>
                    <a:lnTo>
                      <a:pt x="566" y="417"/>
                    </a:lnTo>
                    <a:lnTo>
                      <a:pt x="564" y="414"/>
                    </a:lnTo>
                    <a:lnTo>
                      <a:pt x="563" y="413"/>
                    </a:lnTo>
                    <a:lnTo>
                      <a:pt x="561" y="405"/>
                    </a:lnTo>
                    <a:lnTo>
                      <a:pt x="559" y="403"/>
                    </a:lnTo>
                    <a:lnTo>
                      <a:pt x="559" y="397"/>
                    </a:lnTo>
                    <a:lnTo>
                      <a:pt x="558" y="393"/>
                    </a:lnTo>
                    <a:lnTo>
                      <a:pt x="559" y="387"/>
                    </a:lnTo>
                    <a:lnTo>
                      <a:pt x="558" y="382"/>
                    </a:lnTo>
                    <a:lnTo>
                      <a:pt x="559" y="374"/>
                    </a:lnTo>
                    <a:lnTo>
                      <a:pt x="559" y="370"/>
                    </a:lnTo>
                    <a:lnTo>
                      <a:pt x="561" y="365"/>
                    </a:lnTo>
                    <a:lnTo>
                      <a:pt x="564" y="362"/>
                    </a:lnTo>
                    <a:lnTo>
                      <a:pt x="566" y="362"/>
                    </a:lnTo>
                    <a:lnTo>
                      <a:pt x="567" y="358"/>
                    </a:lnTo>
                    <a:lnTo>
                      <a:pt x="569" y="358"/>
                    </a:lnTo>
                    <a:lnTo>
                      <a:pt x="571" y="357"/>
                    </a:lnTo>
                    <a:lnTo>
                      <a:pt x="571" y="354"/>
                    </a:lnTo>
                    <a:lnTo>
                      <a:pt x="569" y="354"/>
                    </a:lnTo>
                    <a:lnTo>
                      <a:pt x="571" y="352"/>
                    </a:lnTo>
                    <a:lnTo>
                      <a:pt x="574" y="352"/>
                    </a:lnTo>
                    <a:lnTo>
                      <a:pt x="574" y="350"/>
                    </a:lnTo>
                    <a:lnTo>
                      <a:pt x="577" y="350"/>
                    </a:lnTo>
                    <a:lnTo>
                      <a:pt x="577" y="349"/>
                    </a:lnTo>
                    <a:lnTo>
                      <a:pt x="582" y="349"/>
                    </a:lnTo>
                    <a:lnTo>
                      <a:pt x="583" y="347"/>
                    </a:lnTo>
                    <a:lnTo>
                      <a:pt x="587" y="347"/>
                    </a:lnTo>
                    <a:lnTo>
                      <a:pt x="587" y="346"/>
                    </a:lnTo>
                    <a:lnTo>
                      <a:pt x="588" y="346"/>
                    </a:lnTo>
                    <a:lnTo>
                      <a:pt x="590" y="346"/>
                    </a:lnTo>
                    <a:lnTo>
                      <a:pt x="593" y="344"/>
                    </a:lnTo>
                    <a:lnTo>
                      <a:pt x="593" y="341"/>
                    </a:lnTo>
                    <a:lnTo>
                      <a:pt x="594" y="342"/>
                    </a:lnTo>
                    <a:lnTo>
                      <a:pt x="596" y="339"/>
                    </a:lnTo>
                    <a:lnTo>
                      <a:pt x="596" y="338"/>
                    </a:lnTo>
                    <a:lnTo>
                      <a:pt x="601" y="331"/>
                    </a:lnTo>
                    <a:lnTo>
                      <a:pt x="604" y="328"/>
                    </a:lnTo>
                    <a:lnTo>
                      <a:pt x="609" y="328"/>
                    </a:lnTo>
                    <a:lnTo>
                      <a:pt x="610" y="330"/>
                    </a:lnTo>
                    <a:lnTo>
                      <a:pt x="610" y="330"/>
                    </a:lnTo>
                    <a:lnTo>
                      <a:pt x="614" y="325"/>
                    </a:lnTo>
                    <a:lnTo>
                      <a:pt x="620" y="318"/>
                    </a:lnTo>
                    <a:lnTo>
                      <a:pt x="626" y="315"/>
                    </a:lnTo>
                    <a:lnTo>
                      <a:pt x="631" y="314"/>
                    </a:lnTo>
                    <a:lnTo>
                      <a:pt x="631" y="314"/>
                    </a:lnTo>
                    <a:lnTo>
                      <a:pt x="633" y="314"/>
                    </a:lnTo>
                    <a:lnTo>
                      <a:pt x="633" y="314"/>
                    </a:lnTo>
                    <a:lnTo>
                      <a:pt x="636" y="314"/>
                    </a:lnTo>
                    <a:lnTo>
                      <a:pt x="639" y="312"/>
                    </a:lnTo>
                    <a:lnTo>
                      <a:pt x="638" y="311"/>
                    </a:lnTo>
                    <a:lnTo>
                      <a:pt x="638" y="311"/>
                    </a:lnTo>
                    <a:lnTo>
                      <a:pt x="634" y="312"/>
                    </a:lnTo>
                    <a:lnTo>
                      <a:pt x="631" y="312"/>
                    </a:lnTo>
                    <a:lnTo>
                      <a:pt x="628" y="311"/>
                    </a:lnTo>
                    <a:lnTo>
                      <a:pt x="631" y="311"/>
                    </a:lnTo>
                    <a:lnTo>
                      <a:pt x="634" y="309"/>
                    </a:lnTo>
                    <a:lnTo>
                      <a:pt x="634" y="309"/>
                    </a:lnTo>
                    <a:lnTo>
                      <a:pt x="636" y="307"/>
                    </a:lnTo>
                    <a:lnTo>
                      <a:pt x="634" y="306"/>
                    </a:lnTo>
                    <a:lnTo>
                      <a:pt x="631" y="306"/>
                    </a:lnTo>
                    <a:lnTo>
                      <a:pt x="630" y="303"/>
                    </a:lnTo>
                    <a:lnTo>
                      <a:pt x="631" y="303"/>
                    </a:lnTo>
                    <a:lnTo>
                      <a:pt x="634" y="304"/>
                    </a:lnTo>
                    <a:lnTo>
                      <a:pt x="636" y="304"/>
                    </a:lnTo>
                    <a:lnTo>
                      <a:pt x="636" y="301"/>
                    </a:lnTo>
                    <a:lnTo>
                      <a:pt x="638" y="304"/>
                    </a:lnTo>
                    <a:lnTo>
                      <a:pt x="639" y="304"/>
                    </a:lnTo>
                    <a:lnTo>
                      <a:pt x="641" y="306"/>
                    </a:lnTo>
                    <a:lnTo>
                      <a:pt x="642" y="304"/>
                    </a:lnTo>
                    <a:lnTo>
                      <a:pt x="644" y="303"/>
                    </a:lnTo>
                    <a:lnTo>
                      <a:pt x="645" y="299"/>
                    </a:lnTo>
                    <a:lnTo>
                      <a:pt x="647" y="299"/>
                    </a:lnTo>
                    <a:lnTo>
                      <a:pt x="647" y="296"/>
                    </a:lnTo>
                    <a:lnTo>
                      <a:pt x="647" y="295"/>
                    </a:lnTo>
                    <a:lnTo>
                      <a:pt x="645" y="295"/>
                    </a:lnTo>
                    <a:lnTo>
                      <a:pt x="644" y="298"/>
                    </a:lnTo>
                    <a:lnTo>
                      <a:pt x="644" y="299"/>
                    </a:lnTo>
                    <a:lnTo>
                      <a:pt x="642" y="299"/>
                    </a:lnTo>
                    <a:lnTo>
                      <a:pt x="642" y="295"/>
                    </a:lnTo>
                    <a:lnTo>
                      <a:pt x="641" y="295"/>
                    </a:lnTo>
                    <a:lnTo>
                      <a:pt x="636" y="295"/>
                    </a:lnTo>
                    <a:lnTo>
                      <a:pt x="633" y="296"/>
                    </a:lnTo>
                    <a:lnTo>
                      <a:pt x="633" y="295"/>
                    </a:lnTo>
                    <a:lnTo>
                      <a:pt x="634" y="290"/>
                    </a:lnTo>
                    <a:lnTo>
                      <a:pt x="634" y="290"/>
                    </a:lnTo>
                    <a:lnTo>
                      <a:pt x="636" y="293"/>
                    </a:lnTo>
                    <a:lnTo>
                      <a:pt x="638" y="293"/>
                    </a:lnTo>
                    <a:lnTo>
                      <a:pt x="639" y="291"/>
                    </a:lnTo>
                    <a:lnTo>
                      <a:pt x="642" y="290"/>
                    </a:lnTo>
                    <a:lnTo>
                      <a:pt x="644" y="290"/>
                    </a:lnTo>
                    <a:lnTo>
                      <a:pt x="645" y="290"/>
                    </a:lnTo>
                    <a:lnTo>
                      <a:pt x="645" y="288"/>
                    </a:lnTo>
                    <a:lnTo>
                      <a:pt x="645" y="285"/>
                    </a:lnTo>
                    <a:lnTo>
                      <a:pt x="644" y="283"/>
                    </a:lnTo>
                    <a:lnTo>
                      <a:pt x="644" y="283"/>
                    </a:lnTo>
                    <a:lnTo>
                      <a:pt x="645" y="283"/>
                    </a:lnTo>
                    <a:lnTo>
                      <a:pt x="647" y="280"/>
                    </a:lnTo>
                    <a:lnTo>
                      <a:pt x="647" y="279"/>
                    </a:lnTo>
                    <a:lnTo>
                      <a:pt x="645" y="277"/>
                    </a:lnTo>
                    <a:lnTo>
                      <a:pt x="644" y="277"/>
                    </a:lnTo>
                    <a:lnTo>
                      <a:pt x="641" y="277"/>
                    </a:lnTo>
                    <a:lnTo>
                      <a:pt x="639" y="274"/>
                    </a:lnTo>
                    <a:lnTo>
                      <a:pt x="638" y="274"/>
                    </a:lnTo>
                    <a:lnTo>
                      <a:pt x="636" y="272"/>
                    </a:lnTo>
                    <a:lnTo>
                      <a:pt x="634" y="271"/>
                    </a:lnTo>
                    <a:lnTo>
                      <a:pt x="636" y="271"/>
                    </a:lnTo>
                    <a:lnTo>
                      <a:pt x="639" y="271"/>
                    </a:lnTo>
                    <a:lnTo>
                      <a:pt x="641" y="274"/>
                    </a:lnTo>
                    <a:lnTo>
                      <a:pt x="642" y="275"/>
                    </a:lnTo>
                    <a:lnTo>
                      <a:pt x="644" y="272"/>
                    </a:lnTo>
                    <a:lnTo>
                      <a:pt x="641" y="269"/>
                    </a:lnTo>
                    <a:lnTo>
                      <a:pt x="644" y="271"/>
                    </a:lnTo>
                    <a:lnTo>
                      <a:pt x="644" y="269"/>
                    </a:lnTo>
                    <a:lnTo>
                      <a:pt x="644" y="269"/>
                    </a:lnTo>
                    <a:lnTo>
                      <a:pt x="644" y="266"/>
                    </a:lnTo>
                    <a:lnTo>
                      <a:pt x="641" y="264"/>
                    </a:lnTo>
                    <a:lnTo>
                      <a:pt x="639" y="261"/>
                    </a:lnTo>
                    <a:lnTo>
                      <a:pt x="641" y="261"/>
                    </a:lnTo>
                    <a:lnTo>
                      <a:pt x="641" y="264"/>
                    </a:lnTo>
                    <a:lnTo>
                      <a:pt x="644" y="264"/>
                    </a:lnTo>
                    <a:lnTo>
                      <a:pt x="644" y="261"/>
                    </a:lnTo>
                    <a:lnTo>
                      <a:pt x="644" y="259"/>
                    </a:lnTo>
                    <a:lnTo>
                      <a:pt x="642" y="258"/>
                    </a:lnTo>
                    <a:lnTo>
                      <a:pt x="639" y="253"/>
                    </a:lnTo>
                    <a:lnTo>
                      <a:pt x="636" y="253"/>
                    </a:lnTo>
                    <a:lnTo>
                      <a:pt x="634" y="250"/>
                    </a:lnTo>
                    <a:lnTo>
                      <a:pt x="633" y="248"/>
                    </a:lnTo>
                    <a:lnTo>
                      <a:pt x="633" y="247"/>
                    </a:lnTo>
                    <a:lnTo>
                      <a:pt x="634" y="244"/>
                    </a:lnTo>
                    <a:lnTo>
                      <a:pt x="633" y="247"/>
                    </a:lnTo>
                    <a:lnTo>
                      <a:pt x="633" y="248"/>
                    </a:lnTo>
                    <a:lnTo>
                      <a:pt x="634" y="248"/>
                    </a:lnTo>
                    <a:lnTo>
                      <a:pt x="636" y="252"/>
                    </a:lnTo>
                    <a:lnTo>
                      <a:pt x="639" y="252"/>
                    </a:lnTo>
                    <a:lnTo>
                      <a:pt x="642" y="256"/>
                    </a:lnTo>
                    <a:lnTo>
                      <a:pt x="644" y="256"/>
                    </a:lnTo>
                    <a:lnTo>
                      <a:pt x="644" y="250"/>
                    </a:lnTo>
                    <a:lnTo>
                      <a:pt x="644" y="247"/>
                    </a:lnTo>
                    <a:lnTo>
                      <a:pt x="644" y="245"/>
                    </a:lnTo>
                    <a:lnTo>
                      <a:pt x="644" y="244"/>
                    </a:lnTo>
                    <a:lnTo>
                      <a:pt x="644" y="240"/>
                    </a:lnTo>
                    <a:lnTo>
                      <a:pt x="644" y="239"/>
                    </a:lnTo>
                    <a:lnTo>
                      <a:pt x="642" y="236"/>
                    </a:lnTo>
                    <a:lnTo>
                      <a:pt x="644" y="236"/>
                    </a:lnTo>
                    <a:lnTo>
                      <a:pt x="645" y="236"/>
                    </a:lnTo>
                    <a:lnTo>
                      <a:pt x="649" y="232"/>
                    </a:lnTo>
                    <a:lnTo>
                      <a:pt x="649" y="231"/>
                    </a:lnTo>
                    <a:lnTo>
                      <a:pt x="649" y="229"/>
                    </a:lnTo>
                    <a:lnTo>
                      <a:pt x="650" y="231"/>
                    </a:lnTo>
                    <a:lnTo>
                      <a:pt x="649" y="232"/>
                    </a:lnTo>
                    <a:lnTo>
                      <a:pt x="650" y="234"/>
                    </a:lnTo>
                    <a:lnTo>
                      <a:pt x="647" y="236"/>
                    </a:lnTo>
                    <a:lnTo>
                      <a:pt x="645" y="239"/>
                    </a:lnTo>
                    <a:lnTo>
                      <a:pt x="649" y="242"/>
                    </a:lnTo>
                    <a:lnTo>
                      <a:pt x="647" y="247"/>
                    </a:lnTo>
                    <a:lnTo>
                      <a:pt x="645" y="248"/>
                    </a:lnTo>
                    <a:lnTo>
                      <a:pt x="645" y="252"/>
                    </a:lnTo>
                    <a:lnTo>
                      <a:pt x="649" y="255"/>
                    </a:lnTo>
                    <a:lnTo>
                      <a:pt x="649" y="253"/>
                    </a:lnTo>
                    <a:lnTo>
                      <a:pt x="649" y="255"/>
                    </a:lnTo>
                    <a:lnTo>
                      <a:pt x="650" y="255"/>
                    </a:lnTo>
                    <a:lnTo>
                      <a:pt x="650" y="255"/>
                    </a:lnTo>
                    <a:lnTo>
                      <a:pt x="650" y="256"/>
                    </a:lnTo>
                    <a:lnTo>
                      <a:pt x="650" y="258"/>
                    </a:lnTo>
                    <a:lnTo>
                      <a:pt x="653" y="258"/>
                    </a:lnTo>
                    <a:lnTo>
                      <a:pt x="652" y="259"/>
                    </a:lnTo>
                    <a:lnTo>
                      <a:pt x="652" y="261"/>
                    </a:lnTo>
                    <a:lnTo>
                      <a:pt x="650" y="263"/>
                    </a:lnTo>
                    <a:lnTo>
                      <a:pt x="650" y="264"/>
                    </a:lnTo>
                    <a:lnTo>
                      <a:pt x="649" y="267"/>
                    </a:lnTo>
                    <a:lnTo>
                      <a:pt x="649" y="271"/>
                    </a:lnTo>
                    <a:lnTo>
                      <a:pt x="649" y="272"/>
                    </a:lnTo>
                    <a:lnTo>
                      <a:pt x="650" y="272"/>
                    </a:lnTo>
                    <a:lnTo>
                      <a:pt x="650" y="271"/>
                    </a:lnTo>
                    <a:lnTo>
                      <a:pt x="652" y="266"/>
                    </a:lnTo>
                    <a:lnTo>
                      <a:pt x="653" y="266"/>
                    </a:lnTo>
                    <a:lnTo>
                      <a:pt x="653" y="267"/>
                    </a:lnTo>
                    <a:lnTo>
                      <a:pt x="653" y="266"/>
                    </a:lnTo>
                    <a:lnTo>
                      <a:pt x="653" y="264"/>
                    </a:lnTo>
                    <a:lnTo>
                      <a:pt x="655" y="263"/>
                    </a:lnTo>
                    <a:lnTo>
                      <a:pt x="658" y="256"/>
                    </a:lnTo>
                    <a:lnTo>
                      <a:pt x="661" y="255"/>
                    </a:lnTo>
                    <a:lnTo>
                      <a:pt x="663" y="250"/>
                    </a:lnTo>
                    <a:lnTo>
                      <a:pt x="663" y="245"/>
                    </a:lnTo>
                    <a:lnTo>
                      <a:pt x="661" y="240"/>
                    </a:lnTo>
                    <a:lnTo>
                      <a:pt x="660" y="239"/>
                    </a:lnTo>
                    <a:lnTo>
                      <a:pt x="660" y="236"/>
                    </a:lnTo>
                    <a:lnTo>
                      <a:pt x="658" y="234"/>
                    </a:lnTo>
                    <a:lnTo>
                      <a:pt x="658" y="231"/>
                    </a:lnTo>
                    <a:lnTo>
                      <a:pt x="660" y="229"/>
                    </a:lnTo>
                    <a:lnTo>
                      <a:pt x="661" y="226"/>
                    </a:lnTo>
                    <a:lnTo>
                      <a:pt x="665" y="224"/>
                    </a:lnTo>
                    <a:lnTo>
                      <a:pt x="660" y="229"/>
                    </a:lnTo>
                    <a:lnTo>
                      <a:pt x="660" y="232"/>
                    </a:lnTo>
                    <a:lnTo>
                      <a:pt x="661" y="234"/>
                    </a:lnTo>
                    <a:lnTo>
                      <a:pt x="665" y="237"/>
                    </a:lnTo>
                    <a:lnTo>
                      <a:pt x="666" y="237"/>
                    </a:lnTo>
                    <a:lnTo>
                      <a:pt x="668" y="239"/>
                    </a:lnTo>
                    <a:lnTo>
                      <a:pt x="666" y="242"/>
                    </a:lnTo>
                    <a:lnTo>
                      <a:pt x="668" y="240"/>
                    </a:lnTo>
                    <a:lnTo>
                      <a:pt x="668" y="240"/>
                    </a:lnTo>
                    <a:lnTo>
                      <a:pt x="671" y="239"/>
                    </a:lnTo>
                    <a:lnTo>
                      <a:pt x="671" y="237"/>
                    </a:lnTo>
                    <a:lnTo>
                      <a:pt x="673" y="237"/>
                    </a:lnTo>
                    <a:lnTo>
                      <a:pt x="673" y="236"/>
                    </a:lnTo>
                    <a:lnTo>
                      <a:pt x="674" y="234"/>
                    </a:lnTo>
                    <a:lnTo>
                      <a:pt x="676" y="231"/>
                    </a:lnTo>
                    <a:lnTo>
                      <a:pt x="677" y="229"/>
                    </a:lnTo>
                    <a:lnTo>
                      <a:pt x="679" y="229"/>
                    </a:lnTo>
                    <a:lnTo>
                      <a:pt x="681" y="226"/>
                    </a:lnTo>
                    <a:lnTo>
                      <a:pt x="681" y="224"/>
                    </a:lnTo>
                    <a:lnTo>
                      <a:pt x="681" y="223"/>
                    </a:lnTo>
                    <a:lnTo>
                      <a:pt x="682" y="220"/>
                    </a:lnTo>
                    <a:lnTo>
                      <a:pt x="682" y="218"/>
                    </a:lnTo>
                    <a:lnTo>
                      <a:pt x="684" y="216"/>
                    </a:lnTo>
                    <a:lnTo>
                      <a:pt x="682" y="215"/>
                    </a:lnTo>
                    <a:lnTo>
                      <a:pt x="681" y="213"/>
                    </a:lnTo>
                    <a:lnTo>
                      <a:pt x="681" y="212"/>
                    </a:lnTo>
                    <a:lnTo>
                      <a:pt x="684" y="210"/>
                    </a:lnTo>
                    <a:lnTo>
                      <a:pt x="684" y="208"/>
                    </a:lnTo>
                    <a:lnTo>
                      <a:pt x="685" y="205"/>
                    </a:lnTo>
                    <a:lnTo>
                      <a:pt x="688" y="205"/>
                    </a:lnTo>
                    <a:lnTo>
                      <a:pt x="693" y="202"/>
                    </a:lnTo>
                    <a:lnTo>
                      <a:pt x="696" y="202"/>
                    </a:lnTo>
                    <a:lnTo>
                      <a:pt x="700" y="199"/>
                    </a:lnTo>
                    <a:lnTo>
                      <a:pt x="701" y="199"/>
                    </a:lnTo>
                    <a:lnTo>
                      <a:pt x="703" y="200"/>
                    </a:lnTo>
                    <a:lnTo>
                      <a:pt x="709" y="200"/>
                    </a:lnTo>
                    <a:lnTo>
                      <a:pt x="711" y="200"/>
                    </a:lnTo>
                    <a:lnTo>
                      <a:pt x="714" y="200"/>
                    </a:lnTo>
                    <a:lnTo>
                      <a:pt x="720" y="199"/>
                    </a:lnTo>
                    <a:lnTo>
                      <a:pt x="722" y="199"/>
                    </a:lnTo>
                    <a:lnTo>
                      <a:pt x="720" y="197"/>
                    </a:lnTo>
                    <a:lnTo>
                      <a:pt x="722" y="194"/>
                    </a:lnTo>
                    <a:lnTo>
                      <a:pt x="722" y="191"/>
                    </a:lnTo>
                    <a:lnTo>
                      <a:pt x="724" y="194"/>
                    </a:lnTo>
                    <a:lnTo>
                      <a:pt x="724" y="196"/>
                    </a:lnTo>
                    <a:lnTo>
                      <a:pt x="724" y="199"/>
                    </a:lnTo>
                    <a:lnTo>
                      <a:pt x="725" y="199"/>
                    </a:lnTo>
                    <a:lnTo>
                      <a:pt x="728" y="196"/>
                    </a:lnTo>
                    <a:lnTo>
                      <a:pt x="732" y="191"/>
                    </a:lnTo>
                    <a:lnTo>
                      <a:pt x="732" y="194"/>
                    </a:lnTo>
                    <a:lnTo>
                      <a:pt x="732" y="196"/>
                    </a:lnTo>
                    <a:lnTo>
                      <a:pt x="733" y="196"/>
                    </a:lnTo>
                    <a:lnTo>
                      <a:pt x="741" y="192"/>
                    </a:lnTo>
                    <a:lnTo>
                      <a:pt x="743" y="189"/>
                    </a:lnTo>
                    <a:lnTo>
                      <a:pt x="741" y="185"/>
                    </a:lnTo>
                    <a:lnTo>
                      <a:pt x="739" y="186"/>
                    </a:lnTo>
                    <a:lnTo>
                      <a:pt x="739" y="188"/>
                    </a:lnTo>
                    <a:lnTo>
                      <a:pt x="739" y="191"/>
                    </a:lnTo>
                    <a:lnTo>
                      <a:pt x="735" y="191"/>
                    </a:lnTo>
                    <a:lnTo>
                      <a:pt x="735" y="189"/>
                    </a:lnTo>
                    <a:lnTo>
                      <a:pt x="733" y="185"/>
                    </a:lnTo>
                    <a:lnTo>
                      <a:pt x="730" y="183"/>
                    </a:lnTo>
                    <a:lnTo>
                      <a:pt x="730" y="181"/>
                    </a:lnTo>
                    <a:lnTo>
                      <a:pt x="735" y="177"/>
                    </a:lnTo>
                    <a:lnTo>
                      <a:pt x="735" y="175"/>
                    </a:lnTo>
                    <a:lnTo>
                      <a:pt x="732" y="175"/>
                    </a:lnTo>
                    <a:lnTo>
                      <a:pt x="733" y="173"/>
                    </a:lnTo>
                    <a:lnTo>
                      <a:pt x="733" y="172"/>
                    </a:lnTo>
                    <a:lnTo>
                      <a:pt x="735" y="170"/>
                    </a:lnTo>
                    <a:lnTo>
                      <a:pt x="736" y="167"/>
                    </a:lnTo>
                    <a:lnTo>
                      <a:pt x="738" y="162"/>
                    </a:lnTo>
                    <a:lnTo>
                      <a:pt x="743" y="159"/>
                    </a:lnTo>
                    <a:lnTo>
                      <a:pt x="744" y="154"/>
                    </a:lnTo>
                    <a:lnTo>
                      <a:pt x="746" y="154"/>
                    </a:lnTo>
                    <a:lnTo>
                      <a:pt x="747" y="153"/>
                    </a:lnTo>
                    <a:lnTo>
                      <a:pt x="747" y="154"/>
                    </a:lnTo>
                    <a:lnTo>
                      <a:pt x="751" y="154"/>
                    </a:lnTo>
                    <a:lnTo>
                      <a:pt x="752" y="153"/>
                    </a:lnTo>
                    <a:lnTo>
                      <a:pt x="752" y="149"/>
                    </a:lnTo>
                    <a:lnTo>
                      <a:pt x="754" y="153"/>
                    </a:lnTo>
                    <a:lnTo>
                      <a:pt x="755" y="153"/>
                    </a:lnTo>
                    <a:lnTo>
                      <a:pt x="757" y="149"/>
                    </a:lnTo>
                    <a:lnTo>
                      <a:pt x="757" y="151"/>
                    </a:lnTo>
                    <a:lnTo>
                      <a:pt x="759" y="149"/>
                    </a:lnTo>
                    <a:lnTo>
                      <a:pt x="762" y="146"/>
                    </a:lnTo>
                    <a:lnTo>
                      <a:pt x="765" y="141"/>
                    </a:lnTo>
                    <a:lnTo>
                      <a:pt x="765" y="143"/>
                    </a:lnTo>
                    <a:lnTo>
                      <a:pt x="765" y="146"/>
                    </a:lnTo>
                    <a:lnTo>
                      <a:pt x="768" y="146"/>
                    </a:lnTo>
                    <a:lnTo>
                      <a:pt x="770" y="143"/>
                    </a:lnTo>
                    <a:lnTo>
                      <a:pt x="773" y="143"/>
                    </a:lnTo>
                    <a:lnTo>
                      <a:pt x="775" y="146"/>
                    </a:lnTo>
                    <a:lnTo>
                      <a:pt x="776" y="146"/>
                    </a:lnTo>
                    <a:lnTo>
                      <a:pt x="778" y="143"/>
                    </a:lnTo>
                    <a:lnTo>
                      <a:pt x="781" y="145"/>
                    </a:lnTo>
                    <a:lnTo>
                      <a:pt x="783" y="143"/>
                    </a:lnTo>
                    <a:lnTo>
                      <a:pt x="784" y="141"/>
                    </a:lnTo>
                    <a:lnTo>
                      <a:pt x="787" y="141"/>
                    </a:lnTo>
                    <a:lnTo>
                      <a:pt x="790" y="140"/>
                    </a:lnTo>
                    <a:lnTo>
                      <a:pt x="790" y="141"/>
                    </a:lnTo>
                    <a:lnTo>
                      <a:pt x="794" y="141"/>
                    </a:lnTo>
                    <a:lnTo>
                      <a:pt x="795" y="138"/>
                    </a:lnTo>
                    <a:lnTo>
                      <a:pt x="792" y="137"/>
                    </a:lnTo>
                    <a:lnTo>
                      <a:pt x="792" y="138"/>
                    </a:lnTo>
                    <a:lnTo>
                      <a:pt x="790" y="137"/>
                    </a:lnTo>
                    <a:lnTo>
                      <a:pt x="790" y="133"/>
                    </a:lnTo>
                    <a:lnTo>
                      <a:pt x="786" y="130"/>
                    </a:lnTo>
                    <a:lnTo>
                      <a:pt x="786" y="130"/>
                    </a:lnTo>
                    <a:lnTo>
                      <a:pt x="786" y="130"/>
                    </a:lnTo>
                    <a:lnTo>
                      <a:pt x="784" y="130"/>
                    </a:lnTo>
                    <a:lnTo>
                      <a:pt x="786" y="129"/>
                    </a:lnTo>
                    <a:lnTo>
                      <a:pt x="786" y="127"/>
                    </a:lnTo>
                    <a:lnTo>
                      <a:pt x="786" y="126"/>
                    </a:lnTo>
                    <a:lnTo>
                      <a:pt x="786" y="124"/>
                    </a:lnTo>
                    <a:lnTo>
                      <a:pt x="784" y="122"/>
                    </a:lnTo>
                    <a:lnTo>
                      <a:pt x="784" y="121"/>
                    </a:lnTo>
                    <a:lnTo>
                      <a:pt x="783" y="121"/>
                    </a:lnTo>
                    <a:lnTo>
                      <a:pt x="783" y="118"/>
                    </a:lnTo>
                    <a:lnTo>
                      <a:pt x="786" y="100"/>
                    </a:lnTo>
                    <a:lnTo>
                      <a:pt x="786" y="95"/>
                    </a:lnTo>
                    <a:lnTo>
                      <a:pt x="781" y="90"/>
                    </a:lnTo>
                    <a:lnTo>
                      <a:pt x="779" y="92"/>
                    </a:lnTo>
                    <a:lnTo>
                      <a:pt x="775" y="90"/>
                    </a:lnTo>
                    <a:lnTo>
                      <a:pt x="773" y="92"/>
                    </a:lnTo>
                    <a:lnTo>
                      <a:pt x="770" y="89"/>
                    </a:lnTo>
                    <a:lnTo>
                      <a:pt x="768" y="89"/>
                    </a:lnTo>
                    <a:lnTo>
                      <a:pt x="768" y="89"/>
                    </a:lnTo>
                    <a:lnTo>
                      <a:pt x="765" y="90"/>
                    </a:lnTo>
                    <a:lnTo>
                      <a:pt x="765" y="94"/>
                    </a:lnTo>
                    <a:lnTo>
                      <a:pt x="759" y="98"/>
                    </a:lnTo>
                    <a:lnTo>
                      <a:pt x="757" y="102"/>
                    </a:lnTo>
                    <a:lnTo>
                      <a:pt x="757" y="105"/>
                    </a:lnTo>
                    <a:lnTo>
                      <a:pt x="754" y="106"/>
                    </a:lnTo>
                    <a:lnTo>
                      <a:pt x="752" y="110"/>
                    </a:lnTo>
                    <a:lnTo>
                      <a:pt x="752" y="113"/>
                    </a:lnTo>
                    <a:lnTo>
                      <a:pt x="747" y="118"/>
                    </a:lnTo>
                    <a:lnTo>
                      <a:pt x="746" y="118"/>
                    </a:lnTo>
                    <a:lnTo>
                      <a:pt x="741" y="122"/>
                    </a:lnTo>
                    <a:lnTo>
                      <a:pt x="741" y="124"/>
                    </a:lnTo>
                    <a:lnTo>
                      <a:pt x="739" y="126"/>
                    </a:lnTo>
                    <a:lnTo>
                      <a:pt x="736" y="126"/>
                    </a:lnTo>
                    <a:lnTo>
                      <a:pt x="735" y="126"/>
                    </a:lnTo>
                    <a:lnTo>
                      <a:pt x="733" y="126"/>
                    </a:lnTo>
                    <a:lnTo>
                      <a:pt x="733" y="126"/>
                    </a:lnTo>
                    <a:lnTo>
                      <a:pt x="730" y="129"/>
                    </a:lnTo>
                    <a:lnTo>
                      <a:pt x="688" y="129"/>
                    </a:lnTo>
                    <a:lnTo>
                      <a:pt x="684" y="129"/>
                    </a:lnTo>
                    <a:lnTo>
                      <a:pt x="681" y="132"/>
                    </a:lnTo>
                    <a:lnTo>
                      <a:pt x="677" y="133"/>
                    </a:lnTo>
                    <a:lnTo>
                      <a:pt x="676" y="135"/>
                    </a:lnTo>
                    <a:lnTo>
                      <a:pt x="669" y="141"/>
                    </a:lnTo>
                    <a:lnTo>
                      <a:pt x="665" y="141"/>
                    </a:lnTo>
                    <a:lnTo>
                      <a:pt x="663" y="145"/>
                    </a:lnTo>
                    <a:lnTo>
                      <a:pt x="650" y="153"/>
                    </a:lnTo>
                    <a:lnTo>
                      <a:pt x="625" y="161"/>
                    </a:lnTo>
                    <a:lnTo>
                      <a:pt x="623" y="167"/>
                    </a:lnTo>
                    <a:lnTo>
                      <a:pt x="617" y="169"/>
                    </a:lnTo>
                    <a:lnTo>
                      <a:pt x="569" y="183"/>
                    </a:lnTo>
                    <a:lnTo>
                      <a:pt x="566" y="178"/>
                    </a:lnTo>
                    <a:lnTo>
                      <a:pt x="569" y="175"/>
                    </a:lnTo>
                    <a:lnTo>
                      <a:pt x="574" y="172"/>
                    </a:lnTo>
                    <a:lnTo>
                      <a:pt x="577" y="169"/>
                    </a:lnTo>
                    <a:lnTo>
                      <a:pt x="579" y="165"/>
                    </a:lnTo>
                    <a:lnTo>
                      <a:pt x="580" y="162"/>
                    </a:lnTo>
                    <a:lnTo>
                      <a:pt x="580" y="143"/>
                    </a:lnTo>
                    <a:lnTo>
                      <a:pt x="572" y="100"/>
                    </a:lnTo>
                    <a:lnTo>
                      <a:pt x="563" y="94"/>
                    </a:lnTo>
                    <a:lnTo>
                      <a:pt x="559" y="89"/>
                    </a:lnTo>
                    <a:lnTo>
                      <a:pt x="504" y="63"/>
                    </a:lnTo>
                    <a:lnTo>
                      <a:pt x="500" y="62"/>
                    </a:lnTo>
                    <a:lnTo>
                      <a:pt x="497" y="60"/>
                    </a:lnTo>
                    <a:lnTo>
                      <a:pt x="496" y="60"/>
                    </a:lnTo>
                    <a:lnTo>
                      <a:pt x="489" y="59"/>
                    </a:lnTo>
                    <a:lnTo>
                      <a:pt x="488" y="57"/>
                    </a:lnTo>
                    <a:lnTo>
                      <a:pt x="488" y="55"/>
                    </a:lnTo>
                    <a:lnTo>
                      <a:pt x="485" y="57"/>
                    </a:lnTo>
                    <a:lnTo>
                      <a:pt x="480" y="57"/>
                    </a:lnTo>
                    <a:lnTo>
                      <a:pt x="478" y="55"/>
                    </a:lnTo>
                    <a:lnTo>
                      <a:pt x="477" y="54"/>
                    </a:lnTo>
                    <a:lnTo>
                      <a:pt x="473" y="54"/>
                    </a:lnTo>
                    <a:lnTo>
                      <a:pt x="469" y="52"/>
                    </a:lnTo>
                    <a:lnTo>
                      <a:pt x="467" y="49"/>
                    </a:lnTo>
                    <a:lnTo>
                      <a:pt x="465" y="49"/>
                    </a:lnTo>
                    <a:lnTo>
                      <a:pt x="462" y="46"/>
                    </a:lnTo>
                    <a:lnTo>
                      <a:pt x="459" y="46"/>
                    </a:lnTo>
                    <a:lnTo>
                      <a:pt x="457" y="46"/>
                    </a:lnTo>
                    <a:lnTo>
                      <a:pt x="454" y="46"/>
                    </a:lnTo>
                    <a:lnTo>
                      <a:pt x="453" y="46"/>
                    </a:lnTo>
                    <a:lnTo>
                      <a:pt x="453" y="44"/>
                    </a:lnTo>
                    <a:lnTo>
                      <a:pt x="449" y="44"/>
                    </a:lnTo>
                    <a:lnTo>
                      <a:pt x="448" y="43"/>
                    </a:lnTo>
                    <a:lnTo>
                      <a:pt x="446" y="43"/>
                    </a:lnTo>
                    <a:lnTo>
                      <a:pt x="445" y="41"/>
                    </a:lnTo>
                    <a:lnTo>
                      <a:pt x="443" y="39"/>
                    </a:lnTo>
                    <a:lnTo>
                      <a:pt x="443" y="38"/>
                    </a:lnTo>
                    <a:lnTo>
                      <a:pt x="440" y="36"/>
                    </a:lnTo>
                    <a:lnTo>
                      <a:pt x="437" y="36"/>
                    </a:lnTo>
                    <a:lnTo>
                      <a:pt x="434" y="36"/>
                    </a:lnTo>
                    <a:lnTo>
                      <a:pt x="69" y="0"/>
                    </a:lnTo>
                    <a:lnTo>
                      <a:pt x="70" y="4"/>
                    </a:lnTo>
                    <a:lnTo>
                      <a:pt x="73" y="6"/>
                    </a:lnTo>
                    <a:lnTo>
                      <a:pt x="73" y="9"/>
                    </a:lnTo>
                    <a:lnTo>
                      <a:pt x="70" y="11"/>
                    </a:lnTo>
                    <a:lnTo>
                      <a:pt x="72" y="12"/>
                    </a:lnTo>
                    <a:lnTo>
                      <a:pt x="73" y="14"/>
                    </a:lnTo>
                    <a:lnTo>
                      <a:pt x="72" y="15"/>
                    </a:lnTo>
                    <a:lnTo>
                      <a:pt x="70" y="17"/>
                    </a:lnTo>
                    <a:lnTo>
                      <a:pt x="72" y="19"/>
                    </a:lnTo>
                    <a:lnTo>
                      <a:pt x="72" y="20"/>
                    </a:lnTo>
                    <a:lnTo>
                      <a:pt x="73" y="22"/>
                    </a:lnTo>
                    <a:lnTo>
                      <a:pt x="70" y="25"/>
                    </a:lnTo>
                    <a:lnTo>
                      <a:pt x="69" y="27"/>
                    </a:lnTo>
                    <a:lnTo>
                      <a:pt x="67" y="30"/>
                    </a:lnTo>
                    <a:lnTo>
                      <a:pt x="66" y="31"/>
                    </a:lnTo>
                    <a:lnTo>
                      <a:pt x="66" y="35"/>
                    </a:lnTo>
                    <a:lnTo>
                      <a:pt x="64" y="36"/>
                    </a:lnTo>
                    <a:lnTo>
                      <a:pt x="64" y="38"/>
                    </a:lnTo>
                    <a:lnTo>
                      <a:pt x="61" y="41"/>
                    </a:lnTo>
                    <a:lnTo>
                      <a:pt x="58" y="39"/>
                    </a:lnTo>
                    <a:lnTo>
                      <a:pt x="58" y="38"/>
                    </a:lnTo>
                    <a:lnTo>
                      <a:pt x="59" y="35"/>
                    </a:lnTo>
                    <a:lnTo>
                      <a:pt x="61" y="36"/>
                    </a:lnTo>
                    <a:lnTo>
                      <a:pt x="62" y="35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64" y="33"/>
                    </a:lnTo>
                    <a:lnTo>
                      <a:pt x="66" y="30"/>
                    </a:lnTo>
                    <a:lnTo>
                      <a:pt x="67" y="27"/>
                    </a:lnTo>
                    <a:lnTo>
                      <a:pt x="67" y="25"/>
                    </a:lnTo>
                    <a:lnTo>
                      <a:pt x="66" y="25"/>
                    </a:lnTo>
                    <a:lnTo>
                      <a:pt x="62" y="28"/>
                    </a:lnTo>
                    <a:lnTo>
                      <a:pt x="61" y="30"/>
                    </a:lnTo>
                    <a:lnTo>
                      <a:pt x="59" y="30"/>
                    </a:lnTo>
                    <a:lnTo>
                      <a:pt x="59" y="28"/>
                    </a:lnTo>
                    <a:lnTo>
                      <a:pt x="62" y="25"/>
                    </a:lnTo>
                    <a:lnTo>
                      <a:pt x="64" y="25"/>
                    </a:lnTo>
                    <a:lnTo>
                      <a:pt x="66" y="23"/>
                    </a:lnTo>
                    <a:lnTo>
                      <a:pt x="64" y="20"/>
                    </a:lnTo>
                    <a:lnTo>
                      <a:pt x="64" y="20"/>
                    </a:lnTo>
                    <a:lnTo>
                      <a:pt x="62" y="22"/>
                    </a:lnTo>
                    <a:lnTo>
                      <a:pt x="61" y="19"/>
                    </a:lnTo>
                    <a:lnTo>
                      <a:pt x="59" y="17"/>
                    </a:lnTo>
                    <a:lnTo>
                      <a:pt x="53" y="17"/>
                    </a:lnTo>
                    <a:lnTo>
                      <a:pt x="48" y="15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2" y="12"/>
                    </a:lnTo>
                    <a:lnTo>
                      <a:pt x="38" y="17"/>
                    </a:lnTo>
                    <a:lnTo>
                      <a:pt x="38" y="20"/>
                    </a:lnTo>
                    <a:lnTo>
                      <a:pt x="40" y="25"/>
                    </a:lnTo>
                    <a:lnTo>
                      <a:pt x="38" y="33"/>
                    </a:lnTo>
                    <a:lnTo>
                      <a:pt x="40" y="36"/>
                    </a:lnTo>
                    <a:lnTo>
                      <a:pt x="38" y="39"/>
                    </a:lnTo>
                    <a:lnTo>
                      <a:pt x="38" y="41"/>
                    </a:lnTo>
                    <a:lnTo>
                      <a:pt x="42" y="43"/>
                    </a:lnTo>
                    <a:lnTo>
                      <a:pt x="42" y="43"/>
                    </a:lnTo>
                    <a:lnTo>
                      <a:pt x="40" y="44"/>
                    </a:lnTo>
                    <a:lnTo>
                      <a:pt x="38" y="44"/>
                    </a:lnTo>
                    <a:lnTo>
                      <a:pt x="38" y="47"/>
                    </a:lnTo>
                    <a:lnTo>
                      <a:pt x="38" y="49"/>
                    </a:lnTo>
                    <a:lnTo>
                      <a:pt x="42" y="49"/>
                    </a:lnTo>
                    <a:lnTo>
                      <a:pt x="40" y="51"/>
                    </a:lnTo>
                    <a:lnTo>
                      <a:pt x="40" y="54"/>
                    </a:lnTo>
                    <a:lnTo>
                      <a:pt x="38" y="55"/>
                    </a:lnTo>
                    <a:lnTo>
                      <a:pt x="38" y="55"/>
                    </a:lnTo>
                    <a:lnTo>
                      <a:pt x="37" y="57"/>
                    </a:lnTo>
                    <a:lnTo>
                      <a:pt x="37" y="59"/>
                    </a:lnTo>
                    <a:lnTo>
                      <a:pt x="42" y="59"/>
                    </a:lnTo>
                    <a:lnTo>
                      <a:pt x="45" y="60"/>
                    </a:lnTo>
                    <a:lnTo>
                      <a:pt x="46" y="62"/>
                    </a:lnTo>
                    <a:lnTo>
                      <a:pt x="50" y="62"/>
                    </a:lnTo>
                    <a:lnTo>
                      <a:pt x="51" y="63"/>
                    </a:lnTo>
                    <a:lnTo>
                      <a:pt x="51" y="67"/>
                    </a:lnTo>
                    <a:lnTo>
                      <a:pt x="51" y="63"/>
                    </a:lnTo>
                    <a:lnTo>
                      <a:pt x="48" y="63"/>
                    </a:lnTo>
                    <a:lnTo>
                      <a:pt x="46" y="63"/>
                    </a:lnTo>
                    <a:lnTo>
                      <a:pt x="45" y="62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7" y="60"/>
                    </a:lnTo>
                    <a:lnTo>
                      <a:pt x="37" y="63"/>
                    </a:lnTo>
                    <a:lnTo>
                      <a:pt x="34" y="67"/>
                    </a:lnTo>
                    <a:lnTo>
                      <a:pt x="34" y="68"/>
                    </a:lnTo>
                    <a:lnTo>
                      <a:pt x="35" y="71"/>
                    </a:lnTo>
                    <a:lnTo>
                      <a:pt x="32" y="74"/>
                    </a:lnTo>
                    <a:lnTo>
                      <a:pt x="30" y="78"/>
                    </a:lnTo>
                    <a:lnTo>
                      <a:pt x="27" y="86"/>
                    </a:lnTo>
                    <a:lnTo>
                      <a:pt x="26" y="92"/>
                    </a:lnTo>
                    <a:lnTo>
                      <a:pt x="22" y="98"/>
                    </a:lnTo>
                    <a:lnTo>
                      <a:pt x="22" y="106"/>
                    </a:lnTo>
                    <a:lnTo>
                      <a:pt x="21" y="110"/>
                    </a:lnTo>
                    <a:lnTo>
                      <a:pt x="18" y="113"/>
                    </a:lnTo>
                    <a:lnTo>
                      <a:pt x="16" y="118"/>
                    </a:lnTo>
                    <a:lnTo>
                      <a:pt x="15" y="119"/>
                    </a:lnTo>
                    <a:lnTo>
                      <a:pt x="13" y="122"/>
                    </a:lnTo>
                    <a:lnTo>
                      <a:pt x="10" y="127"/>
                    </a:lnTo>
                    <a:lnTo>
                      <a:pt x="10" y="129"/>
                    </a:lnTo>
                    <a:lnTo>
                      <a:pt x="10" y="135"/>
                    </a:lnTo>
                    <a:lnTo>
                      <a:pt x="8" y="140"/>
                    </a:lnTo>
                    <a:lnTo>
                      <a:pt x="8" y="143"/>
                    </a:lnTo>
                    <a:lnTo>
                      <a:pt x="10" y="146"/>
                    </a:lnTo>
                    <a:lnTo>
                      <a:pt x="8" y="148"/>
                    </a:lnTo>
                    <a:lnTo>
                      <a:pt x="8" y="151"/>
                    </a:lnTo>
                    <a:lnTo>
                      <a:pt x="10" y="154"/>
                    </a:lnTo>
                    <a:lnTo>
                      <a:pt x="8" y="161"/>
                    </a:lnTo>
                    <a:lnTo>
                      <a:pt x="7" y="164"/>
                    </a:lnTo>
                    <a:lnTo>
                      <a:pt x="7" y="164"/>
                    </a:lnTo>
                    <a:lnTo>
                      <a:pt x="7" y="167"/>
                    </a:lnTo>
                    <a:lnTo>
                      <a:pt x="7" y="167"/>
                    </a:lnTo>
                    <a:lnTo>
                      <a:pt x="5" y="170"/>
                    </a:lnTo>
                    <a:lnTo>
                      <a:pt x="2" y="173"/>
                    </a:lnTo>
                    <a:lnTo>
                      <a:pt x="0" y="177"/>
                    </a:lnTo>
                    <a:lnTo>
                      <a:pt x="0" y="180"/>
                    </a:lnTo>
                    <a:lnTo>
                      <a:pt x="2" y="183"/>
                    </a:lnTo>
                    <a:lnTo>
                      <a:pt x="5" y="188"/>
                    </a:lnTo>
                    <a:lnTo>
                      <a:pt x="5" y="194"/>
                    </a:lnTo>
                    <a:lnTo>
                      <a:pt x="5" y="197"/>
                    </a:lnTo>
                    <a:lnTo>
                      <a:pt x="3" y="200"/>
                    </a:lnTo>
                    <a:lnTo>
                      <a:pt x="3" y="200"/>
                    </a:lnTo>
                    <a:lnTo>
                      <a:pt x="3" y="204"/>
                    </a:lnTo>
                    <a:lnTo>
                      <a:pt x="5" y="207"/>
                    </a:lnTo>
                    <a:lnTo>
                      <a:pt x="3" y="208"/>
                    </a:lnTo>
                    <a:lnTo>
                      <a:pt x="3" y="210"/>
                    </a:lnTo>
                    <a:lnTo>
                      <a:pt x="3" y="212"/>
                    </a:lnTo>
                    <a:lnTo>
                      <a:pt x="10" y="221"/>
                    </a:lnTo>
                    <a:lnTo>
                      <a:pt x="10" y="224"/>
                    </a:lnTo>
                    <a:lnTo>
                      <a:pt x="8" y="226"/>
                    </a:lnTo>
                    <a:lnTo>
                      <a:pt x="10" y="228"/>
                    </a:lnTo>
                    <a:lnTo>
                      <a:pt x="13" y="231"/>
                    </a:lnTo>
                    <a:lnTo>
                      <a:pt x="13" y="232"/>
                    </a:lnTo>
                    <a:lnTo>
                      <a:pt x="15" y="232"/>
                    </a:lnTo>
                    <a:lnTo>
                      <a:pt x="15" y="232"/>
                    </a:lnTo>
                    <a:lnTo>
                      <a:pt x="15" y="229"/>
                    </a:lnTo>
                    <a:lnTo>
                      <a:pt x="15" y="226"/>
                    </a:lnTo>
                    <a:lnTo>
                      <a:pt x="16" y="228"/>
                    </a:lnTo>
                    <a:lnTo>
                      <a:pt x="18" y="226"/>
                    </a:lnTo>
                    <a:lnTo>
                      <a:pt x="18" y="228"/>
                    </a:lnTo>
                    <a:lnTo>
                      <a:pt x="19" y="228"/>
                    </a:lnTo>
                    <a:lnTo>
                      <a:pt x="21" y="229"/>
                    </a:lnTo>
                    <a:lnTo>
                      <a:pt x="24" y="229"/>
                    </a:lnTo>
                    <a:lnTo>
                      <a:pt x="22" y="229"/>
                    </a:lnTo>
                    <a:lnTo>
                      <a:pt x="19" y="231"/>
                    </a:lnTo>
                    <a:lnTo>
                      <a:pt x="18" y="229"/>
                    </a:lnTo>
                    <a:lnTo>
                      <a:pt x="18" y="229"/>
                    </a:lnTo>
                    <a:lnTo>
                      <a:pt x="18" y="231"/>
                    </a:lnTo>
                    <a:lnTo>
                      <a:pt x="18" y="232"/>
                    </a:lnTo>
                    <a:lnTo>
                      <a:pt x="18" y="236"/>
                    </a:lnTo>
                    <a:lnTo>
                      <a:pt x="19" y="239"/>
                    </a:lnTo>
                    <a:lnTo>
                      <a:pt x="21" y="239"/>
                    </a:lnTo>
                    <a:lnTo>
                      <a:pt x="18" y="239"/>
                    </a:lnTo>
                    <a:lnTo>
                      <a:pt x="16" y="236"/>
                    </a:lnTo>
                    <a:lnTo>
                      <a:pt x="16" y="236"/>
                    </a:lnTo>
                    <a:lnTo>
                      <a:pt x="15" y="236"/>
                    </a:lnTo>
                    <a:lnTo>
                      <a:pt x="15" y="237"/>
                    </a:lnTo>
                    <a:lnTo>
                      <a:pt x="13" y="239"/>
                    </a:lnTo>
                    <a:lnTo>
                      <a:pt x="15" y="240"/>
                    </a:lnTo>
                    <a:lnTo>
                      <a:pt x="13" y="244"/>
                    </a:lnTo>
                    <a:lnTo>
                      <a:pt x="13" y="245"/>
                    </a:lnTo>
                    <a:lnTo>
                      <a:pt x="15" y="247"/>
                    </a:lnTo>
                    <a:lnTo>
                      <a:pt x="16" y="248"/>
                    </a:lnTo>
                    <a:lnTo>
                      <a:pt x="18" y="250"/>
                    </a:lnTo>
                    <a:lnTo>
                      <a:pt x="19" y="252"/>
                    </a:lnTo>
                    <a:lnTo>
                      <a:pt x="19" y="253"/>
                    </a:lnTo>
                    <a:lnTo>
                      <a:pt x="18" y="256"/>
                    </a:lnTo>
                    <a:lnTo>
                      <a:pt x="16" y="256"/>
                    </a:lnTo>
                    <a:lnTo>
                      <a:pt x="16" y="256"/>
                    </a:lnTo>
                    <a:lnTo>
                      <a:pt x="16" y="259"/>
                    </a:lnTo>
                    <a:lnTo>
                      <a:pt x="16" y="263"/>
                    </a:lnTo>
                    <a:lnTo>
                      <a:pt x="16" y="264"/>
                    </a:lnTo>
                    <a:lnTo>
                      <a:pt x="19" y="266"/>
                    </a:lnTo>
                    <a:lnTo>
                      <a:pt x="19" y="271"/>
                    </a:lnTo>
                    <a:lnTo>
                      <a:pt x="22" y="277"/>
                    </a:lnTo>
                    <a:lnTo>
                      <a:pt x="24" y="280"/>
                    </a:lnTo>
                    <a:lnTo>
                      <a:pt x="26" y="280"/>
                    </a:lnTo>
                    <a:lnTo>
                      <a:pt x="26" y="282"/>
                    </a:lnTo>
                    <a:lnTo>
                      <a:pt x="26" y="282"/>
                    </a:lnTo>
                    <a:lnTo>
                      <a:pt x="27" y="285"/>
                    </a:lnTo>
                    <a:lnTo>
                      <a:pt x="29" y="288"/>
                    </a:lnTo>
                    <a:lnTo>
                      <a:pt x="27" y="293"/>
                    </a:lnTo>
                    <a:lnTo>
                      <a:pt x="27" y="295"/>
                    </a:lnTo>
                    <a:lnTo>
                      <a:pt x="26" y="295"/>
                    </a:lnTo>
                    <a:lnTo>
                      <a:pt x="27" y="298"/>
                    </a:lnTo>
                    <a:lnTo>
                      <a:pt x="29" y="298"/>
                    </a:lnTo>
                    <a:lnTo>
                      <a:pt x="34" y="298"/>
                    </a:lnTo>
                    <a:lnTo>
                      <a:pt x="37" y="299"/>
                    </a:lnTo>
                    <a:lnTo>
                      <a:pt x="38" y="301"/>
                    </a:lnTo>
                    <a:lnTo>
                      <a:pt x="40" y="301"/>
                    </a:lnTo>
                    <a:lnTo>
                      <a:pt x="45" y="301"/>
                    </a:lnTo>
                    <a:lnTo>
                      <a:pt x="46" y="303"/>
                    </a:lnTo>
                    <a:lnTo>
                      <a:pt x="46" y="306"/>
                    </a:lnTo>
                    <a:lnTo>
                      <a:pt x="50" y="307"/>
                    </a:lnTo>
                    <a:lnTo>
                      <a:pt x="53" y="307"/>
                    </a:lnTo>
                    <a:lnTo>
                      <a:pt x="56" y="309"/>
                    </a:lnTo>
                    <a:lnTo>
                      <a:pt x="56" y="311"/>
                    </a:lnTo>
                    <a:lnTo>
                      <a:pt x="56" y="312"/>
                    </a:lnTo>
                    <a:lnTo>
                      <a:pt x="58" y="312"/>
                    </a:lnTo>
                    <a:lnTo>
                      <a:pt x="58" y="312"/>
                    </a:lnTo>
                    <a:lnTo>
                      <a:pt x="61" y="312"/>
                    </a:lnTo>
                    <a:lnTo>
                      <a:pt x="64" y="315"/>
                    </a:lnTo>
                    <a:lnTo>
                      <a:pt x="69" y="323"/>
                    </a:lnTo>
                    <a:lnTo>
                      <a:pt x="69" y="326"/>
                    </a:lnTo>
                    <a:lnTo>
                      <a:pt x="69" y="331"/>
                    </a:lnTo>
                    <a:lnTo>
                      <a:pt x="69" y="333"/>
                    </a:lnTo>
                    <a:lnTo>
                      <a:pt x="102" y="333"/>
                    </a:lnTo>
                    <a:lnTo>
                      <a:pt x="102" y="333"/>
                    </a:lnTo>
                    <a:close/>
                  </a:path>
                </a:pathLst>
              </a:custGeom>
              <a:gradFill>
                <a:gsLst>
                  <a:gs pos="0">
                    <a:srgbClr val="00A6FF"/>
                  </a:gs>
                  <a:gs pos="13000">
                    <a:srgbClr val="00A6FF"/>
                  </a:gs>
                  <a:gs pos="61000">
                    <a:srgbClr val="C00000"/>
                  </a:gs>
                  <a:gs pos="100000">
                    <a:srgbClr val="C00000"/>
                  </a:gs>
                </a:gsLst>
                <a:lin ang="191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0" name="Google Shape;1810;p15"/>
              <p:cNvSpPr/>
              <p:nvPr/>
            </p:nvSpPr>
            <p:spPr>
              <a:xfrm>
                <a:off x="3356" y="2015"/>
                <a:ext cx="2" cy="5"/>
              </a:xfrm>
              <a:custGeom>
                <a:avLst/>
                <a:gdLst/>
                <a:ahLst/>
                <a:cxnLst/>
                <a:rect l="l" t="t" r="r" b="b"/>
                <a:pathLst>
                  <a:path w="2" h="5" extrusionOk="0">
                    <a:moveTo>
                      <a:pt x="0" y="5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1" name="Google Shape;1811;p15"/>
              <p:cNvSpPr/>
              <p:nvPr/>
            </p:nvSpPr>
            <p:spPr>
              <a:xfrm>
                <a:off x="3355" y="2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2" name="Google Shape;1812;p15"/>
              <p:cNvSpPr/>
              <p:nvPr/>
            </p:nvSpPr>
            <p:spPr>
              <a:xfrm>
                <a:off x="3353" y="2022"/>
                <a:ext cx="2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11"/>
                      <a:pt x="1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3" name="Google Shape;1813;p15"/>
              <p:cNvSpPr/>
              <p:nvPr/>
            </p:nvSpPr>
            <p:spPr>
              <a:xfrm>
                <a:off x="3359" y="2006"/>
                <a:ext cx="7" cy="8"/>
              </a:xfrm>
              <a:custGeom>
                <a:avLst/>
                <a:gdLst/>
                <a:ahLst/>
                <a:cxnLst/>
                <a:rect l="l" t="t" r="r" b="b"/>
                <a:pathLst>
                  <a:path w="7" h="8" extrusionOk="0">
                    <a:moveTo>
                      <a:pt x="0" y="8"/>
                    </a:moveTo>
                    <a:lnTo>
                      <a:pt x="0" y="6"/>
                    </a:lnTo>
                    <a:lnTo>
                      <a:pt x="4" y="3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4" name="Google Shape;1814;p15"/>
              <p:cNvSpPr/>
              <p:nvPr/>
            </p:nvSpPr>
            <p:spPr>
              <a:xfrm>
                <a:off x="3753" y="1787"/>
                <a:ext cx="5" cy="3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2" y="0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5" name="Google Shape;1815;p15"/>
              <p:cNvSpPr/>
              <p:nvPr/>
            </p:nvSpPr>
            <p:spPr>
              <a:xfrm>
                <a:off x="3090" y="1604"/>
                <a:ext cx="3" cy="9"/>
              </a:xfrm>
              <a:custGeom>
                <a:avLst/>
                <a:gdLst/>
                <a:ahLst/>
                <a:cxnLst/>
                <a:rect l="l" t="t" r="r" b="b"/>
                <a:pathLst>
                  <a:path w="3" h="9" extrusionOk="0">
                    <a:moveTo>
                      <a:pt x="3" y="0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6" name="Google Shape;1816;p15"/>
              <p:cNvSpPr/>
              <p:nvPr/>
            </p:nvSpPr>
            <p:spPr>
              <a:xfrm>
                <a:off x="3917" y="3259"/>
                <a:ext cx="5" cy="2"/>
              </a:xfrm>
              <a:custGeom>
                <a:avLst/>
                <a:gdLst/>
                <a:ahLst/>
                <a:cxnLst/>
                <a:rect l="l" t="t" r="r" b="b"/>
                <a:pathLst>
                  <a:path w="5" h="2" extrusionOk="0">
                    <a:moveTo>
                      <a:pt x="3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7" name="Google Shape;1817;p15"/>
              <p:cNvSpPr/>
              <p:nvPr/>
            </p:nvSpPr>
            <p:spPr>
              <a:xfrm>
                <a:off x="3931" y="3247"/>
                <a:ext cx="5" cy="1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0"/>
                    </a:moveTo>
                    <a:lnTo>
                      <a:pt x="0" y="0"/>
                    </a:lnTo>
                    <a:lnTo>
                      <a:pt x="5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8" name="Google Shape;1818;p15"/>
              <p:cNvSpPr/>
              <p:nvPr/>
            </p:nvSpPr>
            <p:spPr>
              <a:xfrm>
                <a:off x="3920" y="3250"/>
                <a:ext cx="21" cy="17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" extrusionOk="0">
                    <a:moveTo>
                      <a:pt x="21" y="1"/>
                    </a:moveTo>
                    <a:lnTo>
                      <a:pt x="19" y="0"/>
                    </a:lnTo>
                    <a:lnTo>
                      <a:pt x="18" y="0"/>
                    </a:lnTo>
                    <a:lnTo>
                      <a:pt x="16" y="1"/>
                    </a:lnTo>
                    <a:lnTo>
                      <a:pt x="15" y="1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7" y="6"/>
                    </a:lnTo>
                    <a:lnTo>
                      <a:pt x="10" y="6"/>
                    </a:lnTo>
                    <a:lnTo>
                      <a:pt x="10" y="8"/>
                    </a:lnTo>
                    <a:lnTo>
                      <a:pt x="7" y="8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3" y="17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0" y="14"/>
                    </a:lnTo>
                    <a:lnTo>
                      <a:pt x="7" y="12"/>
                    </a:lnTo>
                    <a:lnTo>
                      <a:pt x="8" y="11"/>
                    </a:lnTo>
                    <a:lnTo>
                      <a:pt x="13" y="12"/>
                    </a:lnTo>
                    <a:lnTo>
                      <a:pt x="16" y="11"/>
                    </a:lnTo>
                    <a:lnTo>
                      <a:pt x="16" y="8"/>
                    </a:lnTo>
                    <a:lnTo>
                      <a:pt x="19" y="5"/>
                    </a:lnTo>
                    <a:lnTo>
                      <a:pt x="2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9" name="Google Shape;1819;p15"/>
              <p:cNvSpPr/>
              <p:nvPr/>
            </p:nvSpPr>
            <p:spPr>
              <a:xfrm>
                <a:off x="3927" y="3248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0" name="Google Shape;1820;p15"/>
              <p:cNvSpPr/>
              <p:nvPr/>
            </p:nvSpPr>
            <p:spPr>
              <a:xfrm>
                <a:off x="4225" y="3293"/>
                <a:ext cx="15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12" y="8"/>
                    </a:moveTo>
                    <a:lnTo>
                      <a:pt x="11" y="5"/>
                    </a:lnTo>
                    <a:lnTo>
                      <a:pt x="11" y="5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8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11" y="11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4" y="8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1" name="Google Shape;1821;p15"/>
              <p:cNvSpPr/>
              <p:nvPr/>
            </p:nvSpPr>
            <p:spPr>
              <a:xfrm>
                <a:off x="3936" y="3247"/>
                <a:ext cx="22" cy="22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extrusionOk="0">
                    <a:moveTo>
                      <a:pt x="22" y="4"/>
                    </a:moveTo>
                    <a:lnTo>
                      <a:pt x="22" y="3"/>
                    </a:lnTo>
                    <a:lnTo>
                      <a:pt x="19" y="3"/>
                    </a:lnTo>
                    <a:lnTo>
                      <a:pt x="16" y="3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3"/>
                    </a:lnTo>
                    <a:lnTo>
                      <a:pt x="14" y="1"/>
                    </a:lnTo>
                    <a:lnTo>
                      <a:pt x="10" y="0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5" y="11"/>
                    </a:lnTo>
                    <a:lnTo>
                      <a:pt x="0" y="17"/>
                    </a:lnTo>
                    <a:lnTo>
                      <a:pt x="3" y="17"/>
                    </a:lnTo>
                    <a:lnTo>
                      <a:pt x="5" y="20"/>
                    </a:lnTo>
                    <a:lnTo>
                      <a:pt x="7" y="22"/>
                    </a:lnTo>
                    <a:lnTo>
                      <a:pt x="7" y="20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8" y="19"/>
                    </a:lnTo>
                    <a:lnTo>
                      <a:pt x="10" y="17"/>
                    </a:lnTo>
                    <a:lnTo>
                      <a:pt x="8" y="15"/>
                    </a:lnTo>
                    <a:lnTo>
                      <a:pt x="8" y="14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1" y="14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4" y="12"/>
                    </a:lnTo>
                    <a:lnTo>
                      <a:pt x="18" y="12"/>
                    </a:lnTo>
                    <a:lnTo>
                      <a:pt x="19" y="9"/>
                    </a:lnTo>
                    <a:lnTo>
                      <a:pt x="22" y="9"/>
                    </a:lnTo>
                    <a:lnTo>
                      <a:pt x="22" y="8"/>
                    </a:lnTo>
                    <a:lnTo>
                      <a:pt x="21" y="6"/>
                    </a:lnTo>
                    <a:lnTo>
                      <a:pt x="19" y="6"/>
                    </a:lnTo>
                    <a:lnTo>
                      <a:pt x="21" y="4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2" name="Google Shape;1822;p15"/>
              <p:cNvSpPr/>
              <p:nvPr/>
            </p:nvSpPr>
            <p:spPr>
              <a:xfrm>
                <a:off x="3536" y="2291"/>
                <a:ext cx="78" cy="35"/>
              </a:xfrm>
              <a:custGeom>
                <a:avLst/>
                <a:gdLst/>
                <a:ahLst/>
                <a:cxnLst/>
                <a:rect l="l" t="t" r="r" b="b"/>
                <a:pathLst>
                  <a:path w="78" h="35" extrusionOk="0">
                    <a:moveTo>
                      <a:pt x="74" y="29"/>
                    </a:moveTo>
                    <a:lnTo>
                      <a:pt x="75" y="27"/>
                    </a:lnTo>
                    <a:lnTo>
                      <a:pt x="77" y="24"/>
                    </a:lnTo>
                    <a:lnTo>
                      <a:pt x="78" y="21"/>
                    </a:lnTo>
                    <a:lnTo>
                      <a:pt x="77" y="18"/>
                    </a:lnTo>
                    <a:lnTo>
                      <a:pt x="77" y="16"/>
                    </a:lnTo>
                    <a:lnTo>
                      <a:pt x="77" y="13"/>
                    </a:lnTo>
                    <a:lnTo>
                      <a:pt x="77" y="11"/>
                    </a:lnTo>
                    <a:lnTo>
                      <a:pt x="75" y="11"/>
                    </a:lnTo>
                    <a:lnTo>
                      <a:pt x="74" y="10"/>
                    </a:lnTo>
                    <a:lnTo>
                      <a:pt x="72" y="7"/>
                    </a:lnTo>
                    <a:lnTo>
                      <a:pt x="66" y="3"/>
                    </a:lnTo>
                    <a:lnTo>
                      <a:pt x="62" y="2"/>
                    </a:lnTo>
                    <a:lnTo>
                      <a:pt x="56" y="2"/>
                    </a:lnTo>
                    <a:lnTo>
                      <a:pt x="54" y="2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50" y="0"/>
                    </a:lnTo>
                    <a:lnTo>
                      <a:pt x="45" y="2"/>
                    </a:lnTo>
                    <a:lnTo>
                      <a:pt x="42" y="3"/>
                    </a:lnTo>
                    <a:lnTo>
                      <a:pt x="32" y="8"/>
                    </a:lnTo>
                    <a:lnTo>
                      <a:pt x="31" y="10"/>
                    </a:lnTo>
                    <a:lnTo>
                      <a:pt x="27" y="11"/>
                    </a:lnTo>
                    <a:lnTo>
                      <a:pt x="23" y="10"/>
                    </a:lnTo>
                    <a:lnTo>
                      <a:pt x="18" y="7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3" y="10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2" y="13"/>
                    </a:lnTo>
                    <a:lnTo>
                      <a:pt x="2" y="16"/>
                    </a:lnTo>
                    <a:lnTo>
                      <a:pt x="2" y="18"/>
                    </a:lnTo>
                    <a:lnTo>
                      <a:pt x="2" y="19"/>
                    </a:lnTo>
                    <a:lnTo>
                      <a:pt x="3" y="18"/>
                    </a:lnTo>
                    <a:lnTo>
                      <a:pt x="7" y="19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3" y="19"/>
                    </a:lnTo>
                    <a:lnTo>
                      <a:pt x="18" y="21"/>
                    </a:lnTo>
                    <a:lnTo>
                      <a:pt x="19" y="24"/>
                    </a:lnTo>
                    <a:lnTo>
                      <a:pt x="21" y="27"/>
                    </a:lnTo>
                    <a:lnTo>
                      <a:pt x="23" y="29"/>
                    </a:lnTo>
                    <a:lnTo>
                      <a:pt x="26" y="29"/>
                    </a:lnTo>
                    <a:lnTo>
                      <a:pt x="26" y="27"/>
                    </a:lnTo>
                    <a:lnTo>
                      <a:pt x="26" y="27"/>
                    </a:lnTo>
                    <a:lnTo>
                      <a:pt x="26" y="26"/>
                    </a:lnTo>
                    <a:lnTo>
                      <a:pt x="27" y="26"/>
                    </a:lnTo>
                    <a:lnTo>
                      <a:pt x="29" y="27"/>
                    </a:lnTo>
                    <a:lnTo>
                      <a:pt x="29" y="27"/>
                    </a:lnTo>
                    <a:lnTo>
                      <a:pt x="29" y="31"/>
                    </a:lnTo>
                    <a:lnTo>
                      <a:pt x="29" y="34"/>
                    </a:lnTo>
                    <a:lnTo>
                      <a:pt x="29" y="35"/>
                    </a:lnTo>
                    <a:lnTo>
                      <a:pt x="34" y="35"/>
                    </a:lnTo>
                    <a:lnTo>
                      <a:pt x="35" y="32"/>
                    </a:lnTo>
                    <a:lnTo>
                      <a:pt x="37" y="31"/>
                    </a:lnTo>
                    <a:lnTo>
                      <a:pt x="40" y="31"/>
                    </a:lnTo>
                    <a:lnTo>
                      <a:pt x="40" y="31"/>
                    </a:lnTo>
                    <a:lnTo>
                      <a:pt x="42" y="27"/>
                    </a:lnTo>
                    <a:lnTo>
                      <a:pt x="38" y="26"/>
                    </a:lnTo>
                    <a:lnTo>
                      <a:pt x="37" y="24"/>
                    </a:lnTo>
                    <a:lnTo>
                      <a:pt x="35" y="21"/>
                    </a:lnTo>
                    <a:lnTo>
                      <a:pt x="35" y="19"/>
                    </a:lnTo>
                    <a:lnTo>
                      <a:pt x="38" y="19"/>
                    </a:lnTo>
                    <a:lnTo>
                      <a:pt x="43" y="18"/>
                    </a:lnTo>
                    <a:lnTo>
                      <a:pt x="46" y="15"/>
                    </a:lnTo>
                    <a:lnTo>
                      <a:pt x="46" y="13"/>
                    </a:lnTo>
                    <a:lnTo>
                      <a:pt x="45" y="13"/>
                    </a:lnTo>
                    <a:lnTo>
                      <a:pt x="46" y="10"/>
                    </a:lnTo>
                    <a:lnTo>
                      <a:pt x="50" y="8"/>
                    </a:lnTo>
                    <a:lnTo>
                      <a:pt x="53" y="7"/>
                    </a:lnTo>
                    <a:lnTo>
                      <a:pt x="56" y="8"/>
                    </a:lnTo>
                    <a:lnTo>
                      <a:pt x="58" y="11"/>
                    </a:lnTo>
                    <a:lnTo>
                      <a:pt x="59" y="11"/>
                    </a:lnTo>
                    <a:lnTo>
                      <a:pt x="62" y="15"/>
                    </a:lnTo>
                    <a:lnTo>
                      <a:pt x="62" y="16"/>
                    </a:lnTo>
                    <a:lnTo>
                      <a:pt x="64" y="18"/>
                    </a:lnTo>
                    <a:lnTo>
                      <a:pt x="66" y="18"/>
                    </a:lnTo>
                    <a:lnTo>
                      <a:pt x="67" y="15"/>
                    </a:lnTo>
                    <a:lnTo>
                      <a:pt x="69" y="15"/>
                    </a:lnTo>
                    <a:lnTo>
                      <a:pt x="69" y="18"/>
                    </a:lnTo>
                    <a:lnTo>
                      <a:pt x="69" y="18"/>
                    </a:lnTo>
                    <a:lnTo>
                      <a:pt x="67" y="18"/>
                    </a:lnTo>
                    <a:lnTo>
                      <a:pt x="64" y="23"/>
                    </a:lnTo>
                    <a:lnTo>
                      <a:pt x="64" y="23"/>
                    </a:lnTo>
                    <a:lnTo>
                      <a:pt x="64" y="27"/>
                    </a:lnTo>
                    <a:lnTo>
                      <a:pt x="67" y="31"/>
                    </a:lnTo>
                    <a:lnTo>
                      <a:pt x="70" y="34"/>
                    </a:lnTo>
                    <a:lnTo>
                      <a:pt x="72" y="29"/>
                    </a:lnTo>
                    <a:lnTo>
                      <a:pt x="74" y="2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23" name="Google Shape;1823;p15"/>
            <p:cNvSpPr/>
            <p:nvPr/>
          </p:nvSpPr>
          <p:spPr>
            <a:xfrm>
              <a:off x="3495" y="2267"/>
              <a:ext cx="48" cy="45"/>
            </a:xfrm>
            <a:custGeom>
              <a:avLst/>
              <a:gdLst/>
              <a:ahLst/>
              <a:cxnLst/>
              <a:rect l="l" t="t" r="r" b="b"/>
              <a:pathLst>
                <a:path w="48" h="45" extrusionOk="0">
                  <a:moveTo>
                    <a:pt x="43" y="40"/>
                  </a:moveTo>
                  <a:lnTo>
                    <a:pt x="43" y="37"/>
                  </a:lnTo>
                  <a:lnTo>
                    <a:pt x="44" y="35"/>
                  </a:lnTo>
                  <a:lnTo>
                    <a:pt x="43" y="34"/>
                  </a:lnTo>
                  <a:lnTo>
                    <a:pt x="41" y="32"/>
                  </a:lnTo>
                  <a:lnTo>
                    <a:pt x="41" y="31"/>
                  </a:lnTo>
                  <a:lnTo>
                    <a:pt x="44" y="29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8" y="26"/>
                  </a:lnTo>
                  <a:lnTo>
                    <a:pt x="48" y="24"/>
                  </a:lnTo>
                  <a:lnTo>
                    <a:pt x="44" y="23"/>
                  </a:lnTo>
                  <a:lnTo>
                    <a:pt x="43" y="23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38" y="16"/>
                  </a:lnTo>
                  <a:lnTo>
                    <a:pt x="36" y="13"/>
                  </a:lnTo>
                  <a:lnTo>
                    <a:pt x="35" y="10"/>
                  </a:lnTo>
                  <a:lnTo>
                    <a:pt x="35" y="7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8" y="8"/>
                  </a:lnTo>
                  <a:lnTo>
                    <a:pt x="27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22" y="2"/>
                  </a:lnTo>
                  <a:lnTo>
                    <a:pt x="17" y="2"/>
                  </a:lnTo>
                  <a:lnTo>
                    <a:pt x="16" y="4"/>
                  </a:lnTo>
                  <a:lnTo>
                    <a:pt x="8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7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8"/>
                  </a:lnTo>
                  <a:lnTo>
                    <a:pt x="5" y="11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5" y="21"/>
                  </a:lnTo>
                  <a:lnTo>
                    <a:pt x="8" y="21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4" y="23"/>
                  </a:lnTo>
                  <a:lnTo>
                    <a:pt x="14" y="19"/>
                  </a:lnTo>
                  <a:lnTo>
                    <a:pt x="11" y="18"/>
                  </a:lnTo>
                  <a:lnTo>
                    <a:pt x="9" y="16"/>
                  </a:lnTo>
                  <a:lnTo>
                    <a:pt x="11" y="15"/>
                  </a:lnTo>
                  <a:lnTo>
                    <a:pt x="13" y="16"/>
                  </a:lnTo>
                  <a:lnTo>
                    <a:pt x="16" y="18"/>
                  </a:lnTo>
                  <a:lnTo>
                    <a:pt x="16" y="21"/>
                  </a:lnTo>
                  <a:lnTo>
                    <a:pt x="19" y="23"/>
                  </a:lnTo>
                  <a:lnTo>
                    <a:pt x="19" y="26"/>
                  </a:lnTo>
                  <a:lnTo>
                    <a:pt x="22" y="27"/>
                  </a:lnTo>
                  <a:lnTo>
                    <a:pt x="25" y="29"/>
                  </a:lnTo>
                  <a:lnTo>
                    <a:pt x="27" y="31"/>
                  </a:lnTo>
                  <a:lnTo>
                    <a:pt x="30" y="34"/>
                  </a:lnTo>
                  <a:lnTo>
                    <a:pt x="30" y="35"/>
                  </a:lnTo>
                  <a:lnTo>
                    <a:pt x="28" y="37"/>
                  </a:lnTo>
                  <a:lnTo>
                    <a:pt x="28" y="39"/>
                  </a:lnTo>
                  <a:lnTo>
                    <a:pt x="30" y="42"/>
                  </a:lnTo>
                  <a:lnTo>
                    <a:pt x="33" y="42"/>
                  </a:lnTo>
                  <a:lnTo>
                    <a:pt x="35" y="43"/>
                  </a:lnTo>
                  <a:lnTo>
                    <a:pt x="36" y="43"/>
                  </a:lnTo>
                  <a:lnTo>
                    <a:pt x="36" y="40"/>
                  </a:lnTo>
                  <a:lnTo>
                    <a:pt x="35" y="39"/>
                  </a:lnTo>
                  <a:lnTo>
                    <a:pt x="33" y="39"/>
                  </a:lnTo>
                  <a:lnTo>
                    <a:pt x="33" y="37"/>
                  </a:lnTo>
                  <a:lnTo>
                    <a:pt x="35" y="37"/>
                  </a:lnTo>
                  <a:lnTo>
                    <a:pt x="35" y="39"/>
                  </a:lnTo>
                  <a:lnTo>
                    <a:pt x="38" y="40"/>
                  </a:lnTo>
                  <a:lnTo>
                    <a:pt x="38" y="43"/>
                  </a:lnTo>
                  <a:lnTo>
                    <a:pt x="40" y="43"/>
                  </a:lnTo>
                  <a:lnTo>
                    <a:pt x="40" y="45"/>
                  </a:lnTo>
                  <a:lnTo>
                    <a:pt x="41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2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4" name="Google Shape;1824;p15"/>
            <p:cNvSpPr/>
            <p:nvPr/>
          </p:nvSpPr>
          <p:spPr>
            <a:xfrm>
              <a:off x="3472" y="2212"/>
              <a:ext cx="66" cy="63"/>
            </a:xfrm>
            <a:custGeom>
              <a:avLst/>
              <a:gdLst/>
              <a:ahLst/>
              <a:cxnLst/>
              <a:rect l="l" t="t" r="r" b="b"/>
              <a:pathLst>
                <a:path w="66" h="63" extrusionOk="0">
                  <a:moveTo>
                    <a:pt x="26" y="57"/>
                  </a:moveTo>
                  <a:lnTo>
                    <a:pt x="31" y="55"/>
                  </a:lnTo>
                  <a:lnTo>
                    <a:pt x="39" y="59"/>
                  </a:lnTo>
                  <a:lnTo>
                    <a:pt x="40" y="57"/>
                  </a:lnTo>
                  <a:lnTo>
                    <a:pt x="45" y="57"/>
                  </a:lnTo>
                  <a:lnTo>
                    <a:pt x="45" y="60"/>
                  </a:lnTo>
                  <a:lnTo>
                    <a:pt x="48" y="60"/>
                  </a:lnTo>
                  <a:lnTo>
                    <a:pt x="48" y="62"/>
                  </a:lnTo>
                  <a:lnTo>
                    <a:pt x="50" y="63"/>
                  </a:lnTo>
                  <a:lnTo>
                    <a:pt x="51" y="63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55" y="62"/>
                  </a:lnTo>
                  <a:lnTo>
                    <a:pt x="55" y="60"/>
                  </a:lnTo>
                  <a:lnTo>
                    <a:pt x="53" y="59"/>
                  </a:lnTo>
                  <a:lnTo>
                    <a:pt x="53" y="55"/>
                  </a:lnTo>
                  <a:lnTo>
                    <a:pt x="55" y="52"/>
                  </a:lnTo>
                  <a:lnTo>
                    <a:pt x="55" y="49"/>
                  </a:lnTo>
                  <a:lnTo>
                    <a:pt x="55" y="46"/>
                  </a:lnTo>
                  <a:lnTo>
                    <a:pt x="55" y="47"/>
                  </a:lnTo>
                  <a:lnTo>
                    <a:pt x="55" y="49"/>
                  </a:lnTo>
                  <a:lnTo>
                    <a:pt x="53" y="51"/>
                  </a:lnTo>
                  <a:lnTo>
                    <a:pt x="53" y="49"/>
                  </a:lnTo>
                  <a:lnTo>
                    <a:pt x="53" y="46"/>
                  </a:lnTo>
                  <a:lnTo>
                    <a:pt x="55" y="43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6" y="35"/>
                  </a:lnTo>
                  <a:lnTo>
                    <a:pt x="58" y="35"/>
                  </a:lnTo>
                  <a:lnTo>
                    <a:pt x="56" y="36"/>
                  </a:lnTo>
                  <a:lnTo>
                    <a:pt x="56" y="39"/>
                  </a:lnTo>
                  <a:lnTo>
                    <a:pt x="56" y="41"/>
                  </a:lnTo>
                  <a:lnTo>
                    <a:pt x="58" y="41"/>
                  </a:lnTo>
                  <a:lnTo>
                    <a:pt x="58" y="39"/>
                  </a:lnTo>
                  <a:lnTo>
                    <a:pt x="59" y="35"/>
                  </a:lnTo>
                  <a:lnTo>
                    <a:pt x="59" y="28"/>
                  </a:lnTo>
                  <a:lnTo>
                    <a:pt x="59" y="27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8" y="22"/>
                  </a:lnTo>
                  <a:lnTo>
                    <a:pt x="59" y="22"/>
                  </a:lnTo>
                  <a:lnTo>
                    <a:pt x="59" y="23"/>
                  </a:lnTo>
                  <a:lnTo>
                    <a:pt x="61" y="20"/>
                  </a:lnTo>
                  <a:lnTo>
                    <a:pt x="63" y="17"/>
                  </a:lnTo>
                  <a:lnTo>
                    <a:pt x="64" y="15"/>
                  </a:lnTo>
                  <a:lnTo>
                    <a:pt x="64" y="14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4" y="9"/>
                  </a:lnTo>
                  <a:lnTo>
                    <a:pt x="63" y="7"/>
                  </a:lnTo>
                  <a:lnTo>
                    <a:pt x="64" y="3"/>
                  </a:lnTo>
                  <a:lnTo>
                    <a:pt x="64" y="1"/>
                  </a:lnTo>
                  <a:lnTo>
                    <a:pt x="66" y="1"/>
                  </a:lnTo>
                  <a:lnTo>
                    <a:pt x="64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58" y="1"/>
                  </a:lnTo>
                  <a:lnTo>
                    <a:pt x="58" y="3"/>
                  </a:lnTo>
                  <a:lnTo>
                    <a:pt x="56" y="4"/>
                  </a:lnTo>
                  <a:lnTo>
                    <a:pt x="53" y="6"/>
                  </a:lnTo>
                  <a:lnTo>
                    <a:pt x="51" y="6"/>
                  </a:lnTo>
                  <a:lnTo>
                    <a:pt x="50" y="7"/>
                  </a:lnTo>
                  <a:lnTo>
                    <a:pt x="48" y="7"/>
                  </a:lnTo>
                  <a:lnTo>
                    <a:pt x="47" y="7"/>
                  </a:lnTo>
                  <a:lnTo>
                    <a:pt x="45" y="6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42" y="7"/>
                  </a:lnTo>
                  <a:lnTo>
                    <a:pt x="39" y="7"/>
                  </a:lnTo>
                  <a:lnTo>
                    <a:pt x="37" y="11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2" y="15"/>
                  </a:lnTo>
                  <a:lnTo>
                    <a:pt x="29" y="17"/>
                  </a:lnTo>
                  <a:lnTo>
                    <a:pt x="29" y="19"/>
                  </a:lnTo>
                  <a:lnTo>
                    <a:pt x="28" y="17"/>
                  </a:lnTo>
                  <a:lnTo>
                    <a:pt x="26" y="19"/>
                  </a:lnTo>
                  <a:lnTo>
                    <a:pt x="24" y="17"/>
                  </a:lnTo>
                  <a:lnTo>
                    <a:pt x="21" y="15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2" y="27"/>
                  </a:lnTo>
                  <a:lnTo>
                    <a:pt x="10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5" y="38"/>
                  </a:lnTo>
                  <a:lnTo>
                    <a:pt x="8" y="39"/>
                  </a:lnTo>
                  <a:lnTo>
                    <a:pt x="8" y="41"/>
                  </a:lnTo>
                  <a:lnTo>
                    <a:pt x="12" y="44"/>
                  </a:lnTo>
                  <a:lnTo>
                    <a:pt x="15" y="49"/>
                  </a:lnTo>
                  <a:lnTo>
                    <a:pt x="21" y="57"/>
                  </a:lnTo>
                  <a:lnTo>
                    <a:pt x="24" y="57"/>
                  </a:lnTo>
                  <a:lnTo>
                    <a:pt x="24" y="57"/>
                  </a:lnTo>
                  <a:lnTo>
                    <a:pt x="26" y="57"/>
                  </a:lnTo>
                  <a:lnTo>
                    <a:pt x="26" y="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p15"/>
            <p:cNvSpPr/>
            <p:nvPr/>
          </p:nvSpPr>
          <p:spPr>
            <a:xfrm>
              <a:off x="3447" y="2235"/>
              <a:ext cx="1" cy="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p15"/>
            <p:cNvSpPr/>
            <p:nvPr/>
          </p:nvSpPr>
          <p:spPr>
            <a:xfrm>
              <a:off x="3449" y="2197"/>
              <a:ext cx="89" cy="45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33" y="45"/>
                  </a:moveTo>
                  <a:lnTo>
                    <a:pt x="35" y="42"/>
                  </a:lnTo>
                  <a:lnTo>
                    <a:pt x="35" y="38"/>
                  </a:lnTo>
                  <a:lnTo>
                    <a:pt x="35" y="37"/>
                  </a:lnTo>
                  <a:lnTo>
                    <a:pt x="35" y="34"/>
                  </a:lnTo>
                  <a:lnTo>
                    <a:pt x="39" y="34"/>
                  </a:lnTo>
                  <a:lnTo>
                    <a:pt x="44" y="30"/>
                  </a:lnTo>
                  <a:lnTo>
                    <a:pt x="47" y="32"/>
                  </a:lnTo>
                  <a:lnTo>
                    <a:pt x="49" y="34"/>
                  </a:lnTo>
                  <a:lnTo>
                    <a:pt x="51" y="32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5" y="30"/>
                  </a:lnTo>
                  <a:lnTo>
                    <a:pt x="59" y="27"/>
                  </a:lnTo>
                  <a:lnTo>
                    <a:pt x="60" y="27"/>
                  </a:lnTo>
                  <a:lnTo>
                    <a:pt x="60" y="26"/>
                  </a:lnTo>
                  <a:lnTo>
                    <a:pt x="62" y="22"/>
                  </a:lnTo>
                  <a:lnTo>
                    <a:pt x="65" y="22"/>
                  </a:lnTo>
                  <a:lnTo>
                    <a:pt x="65" y="19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70" y="22"/>
                  </a:lnTo>
                  <a:lnTo>
                    <a:pt x="71" y="22"/>
                  </a:lnTo>
                  <a:lnTo>
                    <a:pt x="73" y="22"/>
                  </a:lnTo>
                  <a:lnTo>
                    <a:pt x="74" y="21"/>
                  </a:lnTo>
                  <a:lnTo>
                    <a:pt x="76" y="21"/>
                  </a:lnTo>
                  <a:lnTo>
                    <a:pt x="79" y="19"/>
                  </a:lnTo>
                  <a:lnTo>
                    <a:pt x="81" y="18"/>
                  </a:lnTo>
                  <a:lnTo>
                    <a:pt x="81" y="16"/>
                  </a:lnTo>
                  <a:lnTo>
                    <a:pt x="82" y="15"/>
                  </a:lnTo>
                  <a:lnTo>
                    <a:pt x="84" y="15"/>
                  </a:lnTo>
                  <a:lnTo>
                    <a:pt x="84" y="16"/>
                  </a:lnTo>
                  <a:lnTo>
                    <a:pt x="87" y="16"/>
                  </a:lnTo>
                  <a:lnTo>
                    <a:pt x="89" y="16"/>
                  </a:lnTo>
                  <a:lnTo>
                    <a:pt x="89" y="15"/>
                  </a:lnTo>
                  <a:lnTo>
                    <a:pt x="89" y="13"/>
                  </a:lnTo>
                  <a:lnTo>
                    <a:pt x="86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2" y="13"/>
                  </a:lnTo>
                  <a:lnTo>
                    <a:pt x="79" y="13"/>
                  </a:lnTo>
                  <a:lnTo>
                    <a:pt x="76" y="11"/>
                  </a:lnTo>
                  <a:lnTo>
                    <a:pt x="74" y="11"/>
                  </a:lnTo>
                  <a:lnTo>
                    <a:pt x="73" y="10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6" y="8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78" y="7"/>
                  </a:lnTo>
                  <a:lnTo>
                    <a:pt x="74" y="5"/>
                  </a:lnTo>
                  <a:lnTo>
                    <a:pt x="71" y="5"/>
                  </a:lnTo>
                  <a:lnTo>
                    <a:pt x="70" y="5"/>
                  </a:lnTo>
                  <a:lnTo>
                    <a:pt x="68" y="3"/>
                  </a:lnTo>
                  <a:lnTo>
                    <a:pt x="67" y="7"/>
                  </a:lnTo>
                  <a:lnTo>
                    <a:pt x="65" y="5"/>
                  </a:lnTo>
                  <a:lnTo>
                    <a:pt x="59" y="3"/>
                  </a:lnTo>
                  <a:lnTo>
                    <a:pt x="52" y="3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6" y="2"/>
                  </a:lnTo>
                  <a:lnTo>
                    <a:pt x="47" y="2"/>
                  </a:lnTo>
                  <a:lnTo>
                    <a:pt x="46" y="3"/>
                  </a:lnTo>
                  <a:lnTo>
                    <a:pt x="44" y="3"/>
                  </a:lnTo>
                  <a:lnTo>
                    <a:pt x="41" y="3"/>
                  </a:lnTo>
                  <a:lnTo>
                    <a:pt x="36" y="5"/>
                  </a:lnTo>
                  <a:lnTo>
                    <a:pt x="31" y="3"/>
                  </a:lnTo>
                  <a:lnTo>
                    <a:pt x="22" y="3"/>
                  </a:lnTo>
                  <a:lnTo>
                    <a:pt x="19" y="7"/>
                  </a:lnTo>
                  <a:lnTo>
                    <a:pt x="17" y="5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4" y="10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1" y="18"/>
                  </a:lnTo>
                  <a:lnTo>
                    <a:pt x="3" y="21"/>
                  </a:lnTo>
                  <a:lnTo>
                    <a:pt x="1" y="24"/>
                  </a:lnTo>
                  <a:lnTo>
                    <a:pt x="0" y="26"/>
                  </a:lnTo>
                  <a:lnTo>
                    <a:pt x="1" y="24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4" y="26"/>
                  </a:lnTo>
                  <a:lnTo>
                    <a:pt x="6" y="27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7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2" y="30"/>
                  </a:lnTo>
                  <a:lnTo>
                    <a:pt x="22" y="34"/>
                  </a:lnTo>
                  <a:lnTo>
                    <a:pt x="22" y="35"/>
                  </a:lnTo>
                  <a:lnTo>
                    <a:pt x="22" y="37"/>
                  </a:lnTo>
                  <a:lnTo>
                    <a:pt x="22" y="38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5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27" y="43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30" y="45"/>
                  </a:lnTo>
                  <a:lnTo>
                    <a:pt x="33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7" name="Google Shape;1827;p15"/>
            <p:cNvSpPr/>
            <p:nvPr/>
          </p:nvSpPr>
          <p:spPr>
            <a:xfrm>
              <a:off x="3436" y="2221"/>
              <a:ext cx="35" cy="21"/>
            </a:xfrm>
            <a:custGeom>
              <a:avLst/>
              <a:gdLst/>
              <a:ahLst/>
              <a:cxnLst/>
              <a:rect l="l" t="t" r="r" b="b"/>
              <a:pathLst>
                <a:path w="35" h="21" extrusionOk="0">
                  <a:moveTo>
                    <a:pt x="35" y="13"/>
                  </a:moveTo>
                  <a:lnTo>
                    <a:pt x="35" y="11"/>
                  </a:lnTo>
                  <a:lnTo>
                    <a:pt x="35" y="10"/>
                  </a:lnTo>
                  <a:lnTo>
                    <a:pt x="35" y="6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0" y="6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5" y="3"/>
                  </a:lnTo>
                  <a:lnTo>
                    <a:pt x="22" y="3"/>
                  </a:lnTo>
                  <a:lnTo>
                    <a:pt x="19" y="3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2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5"/>
                  </a:lnTo>
                  <a:lnTo>
                    <a:pt x="5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5" y="13"/>
                  </a:lnTo>
                  <a:lnTo>
                    <a:pt x="6" y="14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6" y="18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19" y="18"/>
                  </a:lnTo>
                  <a:lnTo>
                    <a:pt x="21" y="16"/>
                  </a:lnTo>
                  <a:lnTo>
                    <a:pt x="22" y="16"/>
                  </a:lnTo>
                  <a:lnTo>
                    <a:pt x="25" y="19"/>
                  </a:lnTo>
                  <a:lnTo>
                    <a:pt x="27" y="21"/>
                  </a:lnTo>
                  <a:lnTo>
                    <a:pt x="33" y="21"/>
                  </a:lnTo>
                  <a:lnTo>
                    <a:pt x="35" y="18"/>
                  </a:lnTo>
                  <a:lnTo>
                    <a:pt x="33" y="18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8" name="Google Shape;1828;p15"/>
            <p:cNvSpPr/>
            <p:nvPr/>
          </p:nvSpPr>
          <p:spPr>
            <a:xfrm>
              <a:off x="3452" y="2164"/>
              <a:ext cx="17" cy="35"/>
            </a:xfrm>
            <a:custGeom>
              <a:avLst/>
              <a:gdLst/>
              <a:ahLst/>
              <a:cxnLst/>
              <a:rect l="l" t="t" r="r" b="b"/>
              <a:pathLst>
                <a:path w="17" h="35" extrusionOk="0">
                  <a:moveTo>
                    <a:pt x="9" y="0"/>
                  </a:moveTo>
                  <a:lnTo>
                    <a:pt x="9" y="1"/>
                  </a:lnTo>
                  <a:lnTo>
                    <a:pt x="9" y="3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6" y="33"/>
                  </a:lnTo>
                  <a:lnTo>
                    <a:pt x="8" y="30"/>
                  </a:lnTo>
                  <a:lnTo>
                    <a:pt x="9" y="32"/>
                  </a:lnTo>
                  <a:lnTo>
                    <a:pt x="14" y="25"/>
                  </a:lnTo>
                  <a:lnTo>
                    <a:pt x="16" y="22"/>
                  </a:lnTo>
                  <a:lnTo>
                    <a:pt x="16" y="17"/>
                  </a:lnTo>
                  <a:lnTo>
                    <a:pt x="14" y="16"/>
                  </a:lnTo>
                  <a:lnTo>
                    <a:pt x="14" y="11"/>
                  </a:lnTo>
                  <a:lnTo>
                    <a:pt x="16" y="9"/>
                  </a:lnTo>
                  <a:lnTo>
                    <a:pt x="16" y="3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p15"/>
            <p:cNvSpPr/>
            <p:nvPr/>
          </p:nvSpPr>
          <p:spPr>
            <a:xfrm>
              <a:off x="3407" y="2172"/>
              <a:ext cx="59" cy="60"/>
            </a:xfrm>
            <a:custGeom>
              <a:avLst/>
              <a:gdLst/>
              <a:ahLst/>
              <a:cxnLst/>
              <a:rect l="l" t="t" r="r" b="b"/>
              <a:pathLst>
                <a:path w="59" h="60" extrusionOk="0">
                  <a:moveTo>
                    <a:pt x="30" y="57"/>
                  </a:moveTo>
                  <a:lnTo>
                    <a:pt x="34" y="55"/>
                  </a:lnTo>
                  <a:lnTo>
                    <a:pt x="37" y="54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43" y="49"/>
                  </a:lnTo>
                  <a:lnTo>
                    <a:pt x="45" y="46"/>
                  </a:lnTo>
                  <a:lnTo>
                    <a:pt x="43" y="43"/>
                  </a:lnTo>
                  <a:lnTo>
                    <a:pt x="46" y="41"/>
                  </a:lnTo>
                  <a:lnTo>
                    <a:pt x="50" y="36"/>
                  </a:lnTo>
                  <a:lnTo>
                    <a:pt x="51" y="36"/>
                  </a:lnTo>
                  <a:lnTo>
                    <a:pt x="56" y="35"/>
                  </a:lnTo>
                  <a:lnTo>
                    <a:pt x="58" y="32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58" y="28"/>
                  </a:lnTo>
                  <a:lnTo>
                    <a:pt x="56" y="28"/>
                  </a:lnTo>
                  <a:lnTo>
                    <a:pt x="54" y="30"/>
                  </a:lnTo>
                  <a:lnTo>
                    <a:pt x="53" y="28"/>
                  </a:lnTo>
                  <a:lnTo>
                    <a:pt x="51" y="28"/>
                  </a:lnTo>
                  <a:lnTo>
                    <a:pt x="50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5" y="27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21" y="0"/>
                  </a:lnTo>
                  <a:lnTo>
                    <a:pt x="21" y="8"/>
                  </a:lnTo>
                  <a:lnTo>
                    <a:pt x="15" y="8"/>
                  </a:lnTo>
                  <a:lnTo>
                    <a:pt x="16" y="9"/>
                  </a:lnTo>
                  <a:lnTo>
                    <a:pt x="18" y="11"/>
                  </a:lnTo>
                  <a:lnTo>
                    <a:pt x="19" y="14"/>
                  </a:lnTo>
                  <a:lnTo>
                    <a:pt x="22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6" y="19"/>
                  </a:lnTo>
                  <a:lnTo>
                    <a:pt x="26" y="20"/>
                  </a:lnTo>
                  <a:lnTo>
                    <a:pt x="29" y="20"/>
                  </a:lnTo>
                  <a:lnTo>
                    <a:pt x="30" y="22"/>
                  </a:lnTo>
                  <a:lnTo>
                    <a:pt x="30" y="24"/>
                  </a:lnTo>
                  <a:lnTo>
                    <a:pt x="29" y="25"/>
                  </a:lnTo>
                  <a:lnTo>
                    <a:pt x="11" y="25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3" y="41"/>
                  </a:lnTo>
                  <a:lnTo>
                    <a:pt x="2" y="43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2" y="46"/>
                  </a:lnTo>
                  <a:lnTo>
                    <a:pt x="2" y="47"/>
                  </a:lnTo>
                  <a:lnTo>
                    <a:pt x="0" y="47"/>
                  </a:lnTo>
                  <a:lnTo>
                    <a:pt x="3" y="51"/>
                  </a:lnTo>
                  <a:lnTo>
                    <a:pt x="5" y="54"/>
                  </a:lnTo>
                  <a:lnTo>
                    <a:pt x="7" y="54"/>
                  </a:lnTo>
                  <a:lnTo>
                    <a:pt x="10" y="57"/>
                  </a:lnTo>
                  <a:lnTo>
                    <a:pt x="16" y="59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9" y="60"/>
                  </a:lnTo>
                  <a:lnTo>
                    <a:pt x="30" y="59"/>
                  </a:lnTo>
                  <a:lnTo>
                    <a:pt x="30" y="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0" name="Google Shape;1830;p15"/>
            <p:cNvSpPr/>
            <p:nvPr/>
          </p:nvSpPr>
          <p:spPr>
            <a:xfrm>
              <a:off x="3163" y="2052"/>
              <a:ext cx="2" cy="6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0" y="2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2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1" name="Google Shape;1831;p15"/>
            <p:cNvSpPr/>
            <p:nvPr/>
          </p:nvSpPr>
          <p:spPr>
            <a:xfrm>
              <a:off x="3347" y="2058"/>
              <a:ext cx="1" cy="2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2" name="Google Shape;1832;p15"/>
            <p:cNvSpPr/>
            <p:nvPr/>
          </p:nvSpPr>
          <p:spPr>
            <a:xfrm>
              <a:off x="3343" y="2065"/>
              <a:ext cx="2" cy="5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2" y="1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3" name="Google Shape;1833;p15"/>
            <p:cNvSpPr/>
            <p:nvPr/>
          </p:nvSpPr>
          <p:spPr>
            <a:xfrm>
              <a:off x="3345" y="2062"/>
              <a:ext cx="2" cy="1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4" name="Google Shape;1834;p15"/>
            <p:cNvSpPr/>
            <p:nvPr/>
          </p:nvSpPr>
          <p:spPr>
            <a:xfrm>
              <a:off x="3092" y="1923"/>
              <a:ext cx="401" cy="296"/>
            </a:xfrm>
            <a:custGeom>
              <a:avLst/>
              <a:gdLst/>
              <a:ahLst/>
              <a:cxnLst/>
              <a:rect l="l" t="t" r="r" b="b"/>
              <a:pathLst>
                <a:path w="401" h="296" extrusionOk="0">
                  <a:moveTo>
                    <a:pt x="317" y="295"/>
                  </a:moveTo>
                  <a:lnTo>
                    <a:pt x="318" y="295"/>
                  </a:lnTo>
                  <a:lnTo>
                    <a:pt x="318" y="293"/>
                  </a:lnTo>
                  <a:lnTo>
                    <a:pt x="318" y="293"/>
                  </a:lnTo>
                  <a:lnTo>
                    <a:pt x="317" y="292"/>
                  </a:lnTo>
                  <a:lnTo>
                    <a:pt x="318" y="290"/>
                  </a:lnTo>
                  <a:lnTo>
                    <a:pt x="317" y="290"/>
                  </a:lnTo>
                  <a:lnTo>
                    <a:pt x="317" y="287"/>
                  </a:lnTo>
                  <a:lnTo>
                    <a:pt x="326" y="274"/>
                  </a:lnTo>
                  <a:lnTo>
                    <a:pt x="344" y="274"/>
                  </a:lnTo>
                  <a:lnTo>
                    <a:pt x="345" y="273"/>
                  </a:lnTo>
                  <a:lnTo>
                    <a:pt x="345" y="271"/>
                  </a:lnTo>
                  <a:lnTo>
                    <a:pt x="344" y="269"/>
                  </a:lnTo>
                  <a:lnTo>
                    <a:pt x="341" y="269"/>
                  </a:lnTo>
                  <a:lnTo>
                    <a:pt x="341" y="268"/>
                  </a:lnTo>
                  <a:lnTo>
                    <a:pt x="339" y="266"/>
                  </a:lnTo>
                  <a:lnTo>
                    <a:pt x="339" y="265"/>
                  </a:lnTo>
                  <a:lnTo>
                    <a:pt x="337" y="265"/>
                  </a:lnTo>
                  <a:lnTo>
                    <a:pt x="334" y="263"/>
                  </a:lnTo>
                  <a:lnTo>
                    <a:pt x="333" y="260"/>
                  </a:lnTo>
                  <a:lnTo>
                    <a:pt x="331" y="258"/>
                  </a:lnTo>
                  <a:lnTo>
                    <a:pt x="330" y="257"/>
                  </a:lnTo>
                  <a:lnTo>
                    <a:pt x="336" y="257"/>
                  </a:lnTo>
                  <a:lnTo>
                    <a:pt x="336" y="249"/>
                  </a:lnTo>
                  <a:lnTo>
                    <a:pt x="360" y="249"/>
                  </a:lnTo>
                  <a:lnTo>
                    <a:pt x="361" y="247"/>
                  </a:lnTo>
                  <a:lnTo>
                    <a:pt x="363" y="247"/>
                  </a:lnTo>
                  <a:lnTo>
                    <a:pt x="365" y="247"/>
                  </a:lnTo>
                  <a:lnTo>
                    <a:pt x="365" y="247"/>
                  </a:lnTo>
                  <a:lnTo>
                    <a:pt x="365" y="249"/>
                  </a:lnTo>
                  <a:lnTo>
                    <a:pt x="366" y="247"/>
                  </a:lnTo>
                  <a:lnTo>
                    <a:pt x="366" y="247"/>
                  </a:lnTo>
                  <a:lnTo>
                    <a:pt x="366" y="247"/>
                  </a:lnTo>
                  <a:lnTo>
                    <a:pt x="369" y="244"/>
                  </a:lnTo>
                  <a:lnTo>
                    <a:pt x="369" y="242"/>
                  </a:lnTo>
                  <a:lnTo>
                    <a:pt x="369" y="241"/>
                  </a:lnTo>
                  <a:lnTo>
                    <a:pt x="371" y="241"/>
                  </a:lnTo>
                  <a:lnTo>
                    <a:pt x="373" y="241"/>
                  </a:lnTo>
                  <a:lnTo>
                    <a:pt x="373" y="241"/>
                  </a:lnTo>
                  <a:lnTo>
                    <a:pt x="374" y="237"/>
                  </a:lnTo>
                  <a:lnTo>
                    <a:pt x="377" y="234"/>
                  </a:lnTo>
                  <a:lnTo>
                    <a:pt x="379" y="234"/>
                  </a:lnTo>
                  <a:lnTo>
                    <a:pt x="379" y="237"/>
                  </a:lnTo>
                  <a:lnTo>
                    <a:pt x="377" y="237"/>
                  </a:lnTo>
                  <a:lnTo>
                    <a:pt x="377" y="239"/>
                  </a:lnTo>
                  <a:lnTo>
                    <a:pt x="380" y="241"/>
                  </a:lnTo>
                  <a:lnTo>
                    <a:pt x="382" y="244"/>
                  </a:lnTo>
                  <a:lnTo>
                    <a:pt x="382" y="242"/>
                  </a:lnTo>
                  <a:lnTo>
                    <a:pt x="385" y="237"/>
                  </a:lnTo>
                  <a:lnTo>
                    <a:pt x="388" y="229"/>
                  </a:lnTo>
                  <a:lnTo>
                    <a:pt x="388" y="226"/>
                  </a:lnTo>
                  <a:lnTo>
                    <a:pt x="388" y="228"/>
                  </a:lnTo>
                  <a:lnTo>
                    <a:pt x="387" y="229"/>
                  </a:lnTo>
                  <a:lnTo>
                    <a:pt x="385" y="228"/>
                  </a:lnTo>
                  <a:lnTo>
                    <a:pt x="385" y="226"/>
                  </a:lnTo>
                  <a:lnTo>
                    <a:pt x="388" y="223"/>
                  </a:lnTo>
                  <a:lnTo>
                    <a:pt x="388" y="222"/>
                  </a:lnTo>
                  <a:lnTo>
                    <a:pt x="387" y="222"/>
                  </a:lnTo>
                  <a:lnTo>
                    <a:pt x="385" y="220"/>
                  </a:lnTo>
                  <a:lnTo>
                    <a:pt x="385" y="218"/>
                  </a:lnTo>
                  <a:lnTo>
                    <a:pt x="388" y="217"/>
                  </a:lnTo>
                  <a:lnTo>
                    <a:pt x="388" y="214"/>
                  </a:lnTo>
                  <a:lnTo>
                    <a:pt x="390" y="212"/>
                  </a:lnTo>
                  <a:lnTo>
                    <a:pt x="396" y="206"/>
                  </a:lnTo>
                  <a:lnTo>
                    <a:pt x="400" y="201"/>
                  </a:lnTo>
                  <a:lnTo>
                    <a:pt x="401" y="198"/>
                  </a:lnTo>
                  <a:lnTo>
                    <a:pt x="401" y="194"/>
                  </a:lnTo>
                  <a:lnTo>
                    <a:pt x="396" y="190"/>
                  </a:lnTo>
                  <a:lnTo>
                    <a:pt x="395" y="190"/>
                  </a:lnTo>
                  <a:lnTo>
                    <a:pt x="395" y="191"/>
                  </a:lnTo>
                  <a:lnTo>
                    <a:pt x="393" y="191"/>
                  </a:lnTo>
                  <a:lnTo>
                    <a:pt x="387" y="190"/>
                  </a:lnTo>
                  <a:lnTo>
                    <a:pt x="382" y="190"/>
                  </a:lnTo>
                  <a:lnTo>
                    <a:pt x="382" y="191"/>
                  </a:lnTo>
                  <a:lnTo>
                    <a:pt x="379" y="193"/>
                  </a:lnTo>
                  <a:lnTo>
                    <a:pt x="377" y="191"/>
                  </a:lnTo>
                  <a:lnTo>
                    <a:pt x="374" y="193"/>
                  </a:lnTo>
                  <a:lnTo>
                    <a:pt x="371" y="194"/>
                  </a:lnTo>
                  <a:lnTo>
                    <a:pt x="360" y="194"/>
                  </a:lnTo>
                  <a:lnTo>
                    <a:pt x="350" y="198"/>
                  </a:lnTo>
                  <a:lnTo>
                    <a:pt x="350" y="199"/>
                  </a:lnTo>
                  <a:lnTo>
                    <a:pt x="353" y="199"/>
                  </a:lnTo>
                  <a:lnTo>
                    <a:pt x="347" y="206"/>
                  </a:lnTo>
                  <a:lnTo>
                    <a:pt x="347" y="214"/>
                  </a:lnTo>
                  <a:lnTo>
                    <a:pt x="347" y="215"/>
                  </a:lnTo>
                  <a:lnTo>
                    <a:pt x="342" y="220"/>
                  </a:lnTo>
                  <a:lnTo>
                    <a:pt x="342" y="225"/>
                  </a:lnTo>
                  <a:lnTo>
                    <a:pt x="339" y="228"/>
                  </a:lnTo>
                  <a:lnTo>
                    <a:pt x="337" y="229"/>
                  </a:lnTo>
                  <a:lnTo>
                    <a:pt x="331" y="233"/>
                  </a:lnTo>
                  <a:lnTo>
                    <a:pt x="331" y="233"/>
                  </a:lnTo>
                  <a:lnTo>
                    <a:pt x="334" y="231"/>
                  </a:lnTo>
                  <a:lnTo>
                    <a:pt x="334" y="233"/>
                  </a:lnTo>
                  <a:lnTo>
                    <a:pt x="334" y="237"/>
                  </a:lnTo>
                  <a:lnTo>
                    <a:pt x="331" y="241"/>
                  </a:lnTo>
                  <a:lnTo>
                    <a:pt x="330" y="241"/>
                  </a:lnTo>
                  <a:lnTo>
                    <a:pt x="330" y="242"/>
                  </a:lnTo>
                  <a:lnTo>
                    <a:pt x="326" y="241"/>
                  </a:lnTo>
                  <a:lnTo>
                    <a:pt x="323" y="239"/>
                  </a:lnTo>
                  <a:lnTo>
                    <a:pt x="325" y="237"/>
                  </a:lnTo>
                  <a:lnTo>
                    <a:pt x="328" y="236"/>
                  </a:lnTo>
                  <a:lnTo>
                    <a:pt x="323" y="236"/>
                  </a:lnTo>
                  <a:lnTo>
                    <a:pt x="322" y="237"/>
                  </a:lnTo>
                  <a:lnTo>
                    <a:pt x="318" y="236"/>
                  </a:lnTo>
                  <a:lnTo>
                    <a:pt x="315" y="236"/>
                  </a:lnTo>
                  <a:lnTo>
                    <a:pt x="314" y="237"/>
                  </a:lnTo>
                  <a:lnTo>
                    <a:pt x="309" y="237"/>
                  </a:lnTo>
                  <a:lnTo>
                    <a:pt x="304" y="239"/>
                  </a:lnTo>
                  <a:lnTo>
                    <a:pt x="304" y="239"/>
                  </a:lnTo>
                  <a:lnTo>
                    <a:pt x="298" y="244"/>
                  </a:lnTo>
                  <a:lnTo>
                    <a:pt x="296" y="244"/>
                  </a:lnTo>
                  <a:lnTo>
                    <a:pt x="294" y="242"/>
                  </a:lnTo>
                  <a:lnTo>
                    <a:pt x="290" y="242"/>
                  </a:lnTo>
                  <a:lnTo>
                    <a:pt x="286" y="244"/>
                  </a:lnTo>
                  <a:lnTo>
                    <a:pt x="286" y="241"/>
                  </a:lnTo>
                  <a:lnTo>
                    <a:pt x="283" y="236"/>
                  </a:lnTo>
                  <a:lnTo>
                    <a:pt x="279" y="234"/>
                  </a:lnTo>
                  <a:lnTo>
                    <a:pt x="277" y="233"/>
                  </a:lnTo>
                  <a:lnTo>
                    <a:pt x="274" y="233"/>
                  </a:lnTo>
                  <a:lnTo>
                    <a:pt x="272" y="234"/>
                  </a:lnTo>
                  <a:lnTo>
                    <a:pt x="271" y="231"/>
                  </a:lnTo>
                  <a:lnTo>
                    <a:pt x="264" y="225"/>
                  </a:lnTo>
                  <a:lnTo>
                    <a:pt x="264" y="223"/>
                  </a:lnTo>
                  <a:lnTo>
                    <a:pt x="264" y="220"/>
                  </a:lnTo>
                  <a:lnTo>
                    <a:pt x="261" y="217"/>
                  </a:lnTo>
                  <a:lnTo>
                    <a:pt x="261" y="214"/>
                  </a:lnTo>
                  <a:lnTo>
                    <a:pt x="253" y="206"/>
                  </a:lnTo>
                  <a:lnTo>
                    <a:pt x="251" y="202"/>
                  </a:lnTo>
                  <a:lnTo>
                    <a:pt x="250" y="199"/>
                  </a:lnTo>
                  <a:lnTo>
                    <a:pt x="251" y="198"/>
                  </a:lnTo>
                  <a:lnTo>
                    <a:pt x="251" y="196"/>
                  </a:lnTo>
                  <a:lnTo>
                    <a:pt x="250" y="190"/>
                  </a:lnTo>
                  <a:lnTo>
                    <a:pt x="247" y="188"/>
                  </a:lnTo>
                  <a:lnTo>
                    <a:pt x="248" y="185"/>
                  </a:lnTo>
                  <a:lnTo>
                    <a:pt x="250" y="190"/>
                  </a:lnTo>
                  <a:lnTo>
                    <a:pt x="251" y="194"/>
                  </a:lnTo>
                  <a:lnTo>
                    <a:pt x="251" y="193"/>
                  </a:lnTo>
                  <a:lnTo>
                    <a:pt x="251" y="190"/>
                  </a:lnTo>
                  <a:lnTo>
                    <a:pt x="248" y="183"/>
                  </a:lnTo>
                  <a:lnTo>
                    <a:pt x="248" y="180"/>
                  </a:lnTo>
                  <a:lnTo>
                    <a:pt x="248" y="175"/>
                  </a:lnTo>
                  <a:lnTo>
                    <a:pt x="247" y="174"/>
                  </a:lnTo>
                  <a:lnTo>
                    <a:pt x="250" y="170"/>
                  </a:lnTo>
                  <a:lnTo>
                    <a:pt x="250" y="164"/>
                  </a:lnTo>
                  <a:lnTo>
                    <a:pt x="250" y="159"/>
                  </a:lnTo>
                  <a:lnTo>
                    <a:pt x="251" y="151"/>
                  </a:lnTo>
                  <a:lnTo>
                    <a:pt x="250" y="150"/>
                  </a:lnTo>
                  <a:lnTo>
                    <a:pt x="251" y="148"/>
                  </a:lnTo>
                  <a:lnTo>
                    <a:pt x="250" y="147"/>
                  </a:lnTo>
                  <a:lnTo>
                    <a:pt x="250" y="143"/>
                  </a:lnTo>
                  <a:lnTo>
                    <a:pt x="251" y="142"/>
                  </a:lnTo>
                  <a:lnTo>
                    <a:pt x="253" y="139"/>
                  </a:lnTo>
                  <a:lnTo>
                    <a:pt x="253" y="137"/>
                  </a:lnTo>
                  <a:lnTo>
                    <a:pt x="251" y="135"/>
                  </a:lnTo>
                  <a:lnTo>
                    <a:pt x="253" y="134"/>
                  </a:lnTo>
                  <a:lnTo>
                    <a:pt x="253" y="129"/>
                  </a:lnTo>
                  <a:lnTo>
                    <a:pt x="256" y="129"/>
                  </a:lnTo>
                  <a:lnTo>
                    <a:pt x="256" y="132"/>
                  </a:lnTo>
                  <a:lnTo>
                    <a:pt x="255" y="134"/>
                  </a:lnTo>
                  <a:lnTo>
                    <a:pt x="256" y="134"/>
                  </a:lnTo>
                  <a:lnTo>
                    <a:pt x="256" y="131"/>
                  </a:lnTo>
                  <a:lnTo>
                    <a:pt x="259" y="127"/>
                  </a:lnTo>
                  <a:lnTo>
                    <a:pt x="259" y="124"/>
                  </a:lnTo>
                  <a:lnTo>
                    <a:pt x="261" y="124"/>
                  </a:lnTo>
                  <a:lnTo>
                    <a:pt x="261" y="119"/>
                  </a:lnTo>
                  <a:lnTo>
                    <a:pt x="263" y="118"/>
                  </a:lnTo>
                  <a:lnTo>
                    <a:pt x="259" y="119"/>
                  </a:lnTo>
                  <a:lnTo>
                    <a:pt x="259" y="124"/>
                  </a:lnTo>
                  <a:lnTo>
                    <a:pt x="256" y="126"/>
                  </a:lnTo>
                  <a:lnTo>
                    <a:pt x="258" y="124"/>
                  </a:lnTo>
                  <a:lnTo>
                    <a:pt x="256" y="123"/>
                  </a:lnTo>
                  <a:lnTo>
                    <a:pt x="255" y="121"/>
                  </a:lnTo>
                  <a:lnTo>
                    <a:pt x="253" y="121"/>
                  </a:lnTo>
                  <a:lnTo>
                    <a:pt x="250" y="119"/>
                  </a:lnTo>
                  <a:lnTo>
                    <a:pt x="245" y="118"/>
                  </a:lnTo>
                  <a:lnTo>
                    <a:pt x="243" y="116"/>
                  </a:lnTo>
                  <a:lnTo>
                    <a:pt x="242" y="115"/>
                  </a:lnTo>
                  <a:lnTo>
                    <a:pt x="240" y="115"/>
                  </a:lnTo>
                  <a:lnTo>
                    <a:pt x="239" y="115"/>
                  </a:lnTo>
                  <a:lnTo>
                    <a:pt x="237" y="113"/>
                  </a:lnTo>
                  <a:lnTo>
                    <a:pt x="237" y="113"/>
                  </a:lnTo>
                  <a:lnTo>
                    <a:pt x="237" y="108"/>
                  </a:lnTo>
                  <a:lnTo>
                    <a:pt x="234" y="100"/>
                  </a:lnTo>
                  <a:lnTo>
                    <a:pt x="234" y="100"/>
                  </a:lnTo>
                  <a:lnTo>
                    <a:pt x="234" y="99"/>
                  </a:lnTo>
                  <a:lnTo>
                    <a:pt x="234" y="97"/>
                  </a:lnTo>
                  <a:lnTo>
                    <a:pt x="234" y="94"/>
                  </a:lnTo>
                  <a:lnTo>
                    <a:pt x="232" y="91"/>
                  </a:lnTo>
                  <a:lnTo>
                    <a:pt x="231" y="89"/>
                  </a:lnTo>
                  <a:lnTo>
                    <a:pt x="229" y="86"/>
                  </a:lnTo>
                  <a:lnTo>
                    <a:pt x="228" y="86"/>
                  </a:lnTo>
                  <a:lnTo>
                    <a:pt x="228" y="83"/>
                  </a:lnTo>
                  <a:lnTo>
                    <a:pt x="226" y="83"/>
                  </a:lnTo>
                  <a:lnTo>
                    <a:pt x="224" y="78"/>
                  </a:lnTo>
                  <a:lnTo>
                    <a:pt x="223" y="76"/>
                  </a:lnTo>
                  <a:lnTo>
                    <a:pt x="221" y="75"/>
                  </a:lnTo>
                  <a:lnTo>
                    <a:pt x="221" y="72"/>
                  </a:lnTo>
                  <a:lnTo>
                    <a:pt x="221" y="70"/>
                  </a:lnTo>
                  <a:lnTo>
                    <a:pt x="221" y="68"/>
                  </a:lnTo>
                  <a:lnTo>
                    <a:pt x="220" y="65"/>
                  </a:lnTo>
                  <a:lnTo>
                    <a:pt x="218" y="62"/>
                  </a:lnTo>
                  <a:lnTo>
                    <a:pt x="215" y="59"/>
                  </a:lnTo>
                  <a:lnTo>
                    <a:pt x="213" y="57"/>
                  </a:lnTo>
                  <a:lnTo>
                    <a:pt x="212" y="57"/>
                  </a:lnTo>
                  <a:lnTo>
                    <a:pt x="210" y="57"/>
                  </a:lnTo>
                  <a:lnTo>
                    <a:pt x="208" y="56"/>
                  </a:lnTo>
                  <a:lnTo>
                    <a:pt x="208" y="56"/>
                  </a:lnTo>
                  <a:lnTo>
                    <a:pt x="205" y="56"/>
                  </a:lnTo>
                  <a:lnTo>
                    <a:pt x="202" y="56"/>
                  </a:lnTo>
                  <a:lnTo>
                    <a:pt x="200" y="56"/>
                  </a:lnTo>
                  <a:lnTo>
                    <a:pt x="199" y="57"/>
                  </a:lnTo>
                  <a:lnTo>
                    <a:pt x="199" y="57"/>
                  </a:lnTo>
                  <a:lnTo>
                    <a:pt x="199" y="57"/>
                  </a:lnTo>
                  <a:lnTo>
                    <a:pt x="197" y="57"/>
                  </a:lnTo>
                  <a:lnTo>
                    <a:pt x="196" y="57"/>
                  </a:lnTo>
                  <a:lnTo>
                    <a:pt x="194" y="59"/>
                  </a:lnTo>
                  <a:lnTo>
                    <a:pt x="192" y="62"/>
                  </a:lnTo>
                  <a:lnTo>
                    <a:pt x="191" y="64"/>
                  </a:lnTo>
                  <a:lnTo>
                    <a:pt x="191" y="65"/>
                  </a:lnTo>
                  <a:lnTo>
                    <a:pt x="191" y="65"/>
                  </a:lnTo>
                  <a:lnTo>
                    <a:pt x="189" y="67"/>
                  </a:lnTo>
                  <a:lnTo>
                    <a:pt x="188" y="68"/>
                  </a:lnTo>
                  <a:lnTo>
                    <a:pt x="188" y="68"/>
                  </a:lnTo>
                  <a:lnTo>
                    <a:pt x="186" y="70"/>
                  </a:lnTo>
                  <a:lnTo>
                    <a:pt x="185" y="68"/>
                  </a:lnTo>
                  <a:lnTo>
                    <a:pt x="183" y="68"/>
                  </a:lnTo>
                  <a:lnTo>
                    <a:pt x="181" y="67"/>
                  </a:lnTo>
                  <a:lnTo>
                    <a:pt x="178" y="65"/>
                  </a:lnTo>
                  <a:lnTo>
                    <a:pt x="178" y="65"/>
                  </a:lnTo>
                  <a:lnTo>
                    <a:pt x="175" y="64"/>
                  </a:lnTo>
                  <a:lnTo>
                    <a:pt x="173" y="64"/>
                  </a:lnTo>
                  <a:lnTo>
                    <a:pt x="173" y="62"/>
                  </a:lnTo>
                  <a:lnTo>
                    <a:pt x="172" y="62"/>
                  </a:lnTo>
                  <a:lnTo>
                    <a:pt x="172" y="60"/>
                  </a:lnTo>
                  <a:lnTo>
                    <a:pt x="170" y="60"/>
                  </a:lnTo>
                  <a:lnTo>
                    <a:pt x="170" y="60"/>
                  </a:lnTo>
                  <a:lnTo>
                    <a:pt x="169" y="59"/>
                  </a:lnTo>
                  <a:lnTo>
                    <a:pt x="167" y="59"/>
                  </a:lnTo>
                  <a:lnTo>
                    <a:pt x="169" y="59"/>
                  </a:lnTo>
                  <a:lnTo>
                    <a:pt x="167" y="56"/>
                  </a:lnTo>
                  <a:lnTo>
                    <a:pt x="165" y="54"/>
                  </a:lnTo>
                  <a:lnTo>
                    <a:pt x="162" y="51"/>
                  </a:lnTo>
                  <a:lnTo>
                    <a:pt x="162" y="49"/>
                  </a:lnTo>
                  <a:lnTo>
                    <a:pt x="164" y="49"/>
                  </a:lnTo>
                  <a:lnTo>
                    <a:pt x="165" y="49"/>
                  </a:lnTo>
                  <a:lnTo>
                    <a:pt x="165" y="48"/>
                  </a:lnTo>
                  <a:lnTo>
                    <a:pt x="164" y="46"/>
                  </a:lnTo>
                  <a:lnTo>
                    <a:pt x="164" y="44"/>
                  </a:lnTo>
                  <a:lnTo>
                    <a:pt x="162" y="44"/>
                  </a:lnTo>
                  <a:lnTo>
                    <a:pt x="161" y="43"/>
                  </a:lnTo>
                  <a:lnTo>
                    <a:pt x="161" y="40"/>
                  </a:lnTo>
                  <a:lnTo>
                    <a:pt x="159" y="38"/>
                  </a:lnTo>
                  <a:lnTo>
                    <a:pt x="157" y="37"/>
                  </a:lnTo>
                  <a:lnTo>
                    <a:pt x="156" y="37"/>
                  </a:lnTo>
                  <a:lnTo>
                    <a:pt x="157" y="35"/>
                  </a:lnTo>
                  <a:lnTo>
                    <a:pt x="157" y="33"/>
                  </a:lnTo>
                  <a:lnTo>
                    <a:pt x="154" y="32"/>
                  </a:lnTo>
                  <a:lnTo>
                    <a:pt x="153" y="32"/>
                  </a:lnTo>
                  <a:lnTo>
                    <a:pt x="153" y="30"/>
                  </a:lnTo>
                  <a:lnTo>
                    <a:pt x="153" y="29"/>
                  </a:lnTo>
                  <a:lnTo>
                    <a:pt x="151" y="29"/>
                  </a:lnTo>
                  <a:lnTo>
                    <a:pt x="149" y="27"/>
                  </a:lnTo>
                  <a:lnTo>
                    <a:pt x="149" y="25"/>
                  </a:lnTo>
                  <a:lnTo>
                    <a:pt x="146" y="22"/>
                  </a:lnTo>
                  <a:lnTo>
                    <a:pt x="145" y="21"/>
                  </a:lnTo>
                  <a:lnTo>
                    <a:pt x="121" y="19"/>
                  </a:lnTo>
                  <a:lnTo>
                    <a:pt x="121" y="25"/>
                  </a:lnTo>
                  <a:lnTo>
                    <a:pt x="81" y="24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1" y="11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9"/>
                  </a:lnTo>
                  <a:lnTo>
                    <a:pt x="4" y="21"/>
                  </a:lnTo>
                  <a:lnTo>
                    <a:pt x="8" y="25"/>
                  </a:lnTo>
                  <a:lnTo>
                    <a:pt x="8" y="27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11" y="32"/>
                  </a:lnTo>
                  <a:lnTo>
                    <a:pt x="11" y="35"/>
                  </a:lnTo>
                  <a:lnTo>
                    <a:pt x="9" y="37"/>
                  </a:lnTo>
                  <a:lnTo>
                    <a:pt x="9" y="40"/>
                  </a:lnTo>
                  <a:lnTo>
                    <a:pt x="11" y="41"/>
                  </a:lnTo>
                  <a:lnTo>
                    <a:pt x="12" y="43"/>
                  </a:lnTo>
                  <a:lnTo>
                    <a:pt x="12" y="48"/>
                  </a:lnTo>
                  <a:lnTo>
                    <a:pt x="14" y="51"/>
                  </a:lnTo>
                  <a:lnTo>
                    <a:pt x="16" y="54"/>
                  </a:lnTo>
                  <a:lnTo>
                    <a:pt x="17" y="54"/>
                  </a:lnTo>
                  <a:lnTo>
                    <a:pt x="22" y="57"/>
                  </a:lnTo>
                  <a:lnTo>
                    <a:pt x="24" y="60"/>
                  </a:lnTo>
                  <a:lnTo>
                    <a:pt x="24" y="62"/>
                  </a:lnTo>
                  <a:lnTo>
                    <a:pt x="28" y="65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2" y="73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2" y="80"/>
                  </a:lnTo>
                  <a:lnTo>
                    <a:pt x="32" y="81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8" y="83"/>
                  </a:lnTo>
                  <a:lnTo>
                    <a:pt x="30" y="83"/>
                  </a:lnTo>
                  <a:lnTo>
                    <a:pt x="30" y="84"/>
                  </a:lnTo>
                  <a:lnTo>
                    <a:pt x="28" y="86"/>
                  </a:lnTo>
                  <a:lnTo>
                    <a:pt x="27" y="84"/>
                  </a:lnTo>
                  <a:lnTo>
                    <a:pt x="24" y="84"/>
                  </a:lnTo>
                  <a:lnTo>
                    <a:pt x="22" y="83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20" y="89"/>
                  </a:lnTo>
                  <a:lnTo>
                    <a:pt x="22" y="89"/>
                  </a:lnTo>
                  <a:lnTo>
                    <a:pt x="22" y="92"/>
                  </a:lnTo>
                  <a:lnTo>
                    <a:pt x="24" y="96"/>
                  </a:lnTo>
                  <a:lnTo>
                    <a:pt x="27" y="96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2" y="99"/>
                  </a:lnTo>
                  <a:lnTo>
                    <a:pt x="33" y="99"/>
                  </a:lnTo>
                  <a:lnTo>
                    <a:pt x="33" y="100"/>
                  </a:lnTo>
                  <a:lnTo>
                    <a:pt x="35" y="102"/>
                  </a:lnTo>
                  <a:lnTo>
                    <a:pt x="36" y="102"/>
                  </a:lnTo>
                  <a:lnTo>
                    <a:pt x="38" y="102"/>
                  </a:lnTo>
                  <a:lnTo>
                    <a:pt x="40" y="99"/>
                  </a:lnTo>
                  <a:lnTo>
                    <a:pt x="41" y="99"/>
                  </a:lnTo>
                  <a:lnTo>
                    <a:pt x="41" y="100"/>
                  </a:lnTo>
                  <a:lnTo>
                    <a:pt x="41" y="105"/>
                  </a:lnTo>
                  <a:lnTo>
                    <a:pt x="46" y="110"/>
                  </a:lnTo>
                  <a:lnTo>
                    <a:pt x="47" y="111"/>
                  </a:lnTo>
                  <a:lnTo>
                    <a:pt x="49" y="111"/>
                  </a:lnTo>
                  <a:lnTo>
                    <a:pt x="51" y="113"/>
                  </a:lnTo>
                  <a:lnTo>
                    <a:pt x="52" y="118"/>
                  </a:lnTo>
                  <a:lnTo>
                    <a:pt x="52" y="124"/>
                  </a:lnTo>
                  <a:lnTo>
                    <a:pt x="52" y="129"/>
                  </a:lnTo>
                  <a:lnTo>
                    <a:pt x="49" y="132"/>
                  </a:lnTo>
                  <a:lnTo>
                    <a:pt x="51" y="135"/>
                  </a:lnTo>
                  <a:lnTo>
                    <a:pt x="52" y="137"/>
                  </a:lnTo>
                  <a:lnTo>
                    <a:pt x="54" y="137"/>
                  </a:lnTo>
                  <a:lnTo>
                    <a:pt x="55" y="139"/>
                  </a:lnTo>
                  <a:lnTo>
                    <a:pt x="57" y="139"/>
                  </a:lnTo>
                  <a:lnTo>
                    <a:pt x="59" y="142"/>
                  </a:lnTo>
                  <a:lnTo>
                    <a:pt x="65" y="148"/>
                  </a:lnTo>
                  <a:lnTo>
                    <a:pt x="67" y="150"/>
                  </a:lnTo>
                  <a:lnTo>
                    <a:pt x="68" y="151"/>
                  </a:lnTo>
                  <a:lnTo>
                    <a:pt x="70" y="155"/>
                  </a:lnTo>
                  <a:lnTo>
                    <a:pt x="73" y="155"/>
                  </a:lnTo>
                  <a:lnTo>
                    <a:pt x="75" y="156"/>
                  </a:lnTo>
                  <a:lnTo>
                    <a:pt x="75" y="159"/>
                  </a:lnTo>
                  <a:lnTo>
                    <a:pt x="76" y="161"/>
                  </a:lnTo>
                  <a:lnTo>
                    <a:pt x="76" y="163"/>
                  </a:lnTo>
                  <a:lnTo>
                    <a:pt x="78" y="166"/>
                  </a:lnTo>
                  <a:lnTo>
                    <a:pt x="79" y="167"/>
                  </a:lnTo>
                  <a:lnTo>
                    <a:pt x="84" y="164"/>
                  </a:lnTo>
                  <a:lnTo>
                    <a:pt x="86" y="161"/>
                  </a:lnTo>
                  <a:lnTo>
                    <a:pt x="86" y="158"/>
                  </a:lnTo>
                  <a:lnTo>
                    <a:pt x="84" y="156"/>
                  </a:lnTo>
                  <a:lnTo>
                    <a:pt x="84" y="153"/>
                  </a:lnTo>
                  <a:lnTo>
                    <a:pt x="83" y="153"/>
                  </a:lnTo>
                  <a:lnTo>
                    <a:pt x="81" y="150"/>
                  </a:lnTo>
                  <a:lnTo>
                    <a:pt x="79" y="148"/>
                  </a:lnTo>
                  <a:lnTo>
                    <a:pt x="79" y="147"/>
                  </a:lnTo>
                  <a:lnTo>
                    <a:pt x="78" y="145"/>
                  </a:lnTo>
                  <a:lnTo>
                    <a:pt x="76" y="143"/>
                  </a:lnTo>
                  <a:lnTo>
                    <a:pt x="75" y="145"/>
                  </a:lnTo>
                  <a:lnTo>
                    <a:pt x="75" y="147"/>
                  </a:lnTo>
                  <a:lnTo>
                    <a:pt x="75" y="147"/>
                  </a:lnTo>
                  <a:lnTo>
                    <a:pt x="73" y="145"/>
                  </a:lnTo>
                  <a:lnTo>
                    <a:pt x="71" y="143"/>
                  </a:lnTo>
                  <a:lnTo>
                    <a:pt x="68" y="140"/>
                  </a:lnTo>
                  <a:lnTo>
                    <a:pt x="68" y="139"/>
                  </a:lnTo>
                  <a:lnTo>
                    <a:pt x="70" y="137"/>
                  </a:lnTo>
                  <a:lnTo>
                    <a:pt x="70" y="134"/>
                  </a:lnTo>
                  <a:lnTo>
                    <a:pt x="68" y="131"/>
                  </a:lnTo>
                  <a:lnTo>
                    <a:pt x="68" y="129"/>
                  </a:lnTo>
                  <a:lnTo>
                    <a:pt x="68" y="127"/>
                  </a:lnTo>
                  <a:lnTo>
                    <a:pt x="67" y="126"/>
                  </a:lnTo>
                  <a:lnTo>
                    <a:pt x="67" y="123"/>
                  </a:lnTo>
                  <a:lnTo>
                    <a:pt x="65" y="121"/>
                  </a:lnTo>
                  <a:lnTo>
                    <a:pt x="65" y="118"/>
                  </a:lnTo>
                  <a:lnTo>
                    <a:pt x="65" y="118"/>
                  </a:lnTo>
                  <a:lnTo>
                    <a:pt x="65" y="113"/>
                  </a:lnTo>
                  <a:lnTo>
                    <a:pt x="65" y="111"/>
                  </a:lnTo>
                  <a:lnTo>
                    <a:pt x="63" y="107"/>
                  </a:lnTo>
                  <a:lnTo>
                    <a:pt x="62" y="104"/>
                  </a:lnTo>
                  <a:lnTo>
                    <a:pt x="62" y="102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57" y="102"/>
                  </a:lnTo>
                  <a:lnTo>
                    <a:pt x="57" y="99"/>
                  </a:lnTo>
                  <a:lnTo>
                    <a:pt x="57" y="97"/>
                  </a:lnTo>
                  <a:lnTo>
                    <a:pt x="57" y="96"/>
                  </a:lnTo>
                  <a:lnTo>
                    <a:pt x="55" y="96"/>
                  </a:lnTo>
                  <a:lnTo>
                    <a:pt x="55" y="91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49" y="83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47" y="73"/>
                  </a:lnTo>
                  <a:lnTo>
                    <a:pt x="44" y="73"/>
                  </a:lnTo>
                  <a:lnTo>
                    <a:pt x="44" y="72"/>
                  </a:lnTo>
                  <a:lnTo>
                    <a:pt x="44" y="68"/>
                  </a:lnTo>
                  <a:lnTo>
                    <a:pt x="41" y="67"/>
                  </a:lnTo>
                  <a:lnTo>
                    <a:pt x="40" y="65"/>
                  </a:lnTo>
                  <a:lnTo>
                    <a:pt x="38" y="64"/>
                  </a:lnTo>
                  <a:lnTo>
                    <a:pt x="40" y="62"/>
                  </a:lnTo>
                  <a:lnTo>
                    <a:pt x="38" y="57"/>
                  </a:lnTo>
                  <a:lnTo>
                    <a:pt x="35" y="56"/>
                  </a:lnTo>
                  <a:lnTo>
                    <a:pt x="33" y="52"/>
                  </a:lnTo>
                  <a:lnTo>
                    <a:pt x="32" y="52"/>
                  </a:lnTo>
                  <a:lnTo>
                    <a:pt x="32" y="51"/>
                  </a:lnTo>
                  <a:lnTo>
                    <a:pt x="30" y="46"/>
                  </a:lnTo>
                  <a:lnTo>
                    <a:pt x="28" y="44"/>
                  </a:lnTo>
                  <a:lnTo>
                    <a:pt x="30" y="43"/>
                  </a:lnTo>
                  <a:lnTo>
                    <a:pt x="30" y="32"/>
                  </a:lnTo>
                  <a:lnTo>
                    <a:pt x="28" y="27"/>
                  </a:lnTo>
                  <a:lnTo>
                    <a:pt x="30" y="24"/>
                  </a:lnTo>
                  <a:lnTo>
                    <a:pt x="32" y="19"/>
                  </a:lnTo>
                  <a:lnTo>
                    <a:pt x="30" y="16"/>
                  </a:lnTo>
                  <a:lnTo>
                    <a:pt x="30" y="13"/>
                  </a:lnTo>
                  <a:lnTo>
                    <a:pt x="32" y="16"/>
                  </a:lnTo>
                  <a:lnTo>
                    <a:pt x="35" y="17"/>
                  </a:lnTo>
                  <a:lnTo>
                    <a:pt x="38" y="22"/>
                  </a:lnTo>
                  <a:lnTo>
                    <a:pt x="40" y="24"/>
                  </a:lnTo>
                  <a:lnTo>
                    <a:pt x="41" y="22"/>
                  </a:lnTo>
                  <a:lnTo>
                    <a:pt x="43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9" y="25"/>
                  </a:lnTo>
                  <a:lnTo>
                    <a:pt x="52" y="27"/>
                  </a:lnTo>
                  <a:lnTo>
                    <a:pt x="52" y="29"/>
                  </a:lnTo>
                  <a:lnTo>
                    <a:pt x="49" y="30"/>
                  </a:lnTo>
                  <a:lnTo>
                    <a:pt x="51" y="33"/>
                  </a:lnTo>
                  <a:lnTo>
                    <a:pt x="51" y="37"/>
                  </a:lnTo>
                  <a:lnTo>
                    <a:pt x="52" y="41"/>
                  </a:lnTo>
                  <a:lnTo>
                    <a:pt x="54" y="43"/>
                  </a:lnTo>
                  <a:lnTo>
                    <a:pt x="54" y="48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7" y="56"/>
                  </a:lnTo>
                  <a:lnTo>
                    <a:pt x="57" y="57"/>
                  </a:lnTo>
                  <a:lnTo>
                    <a:pt x="57" y="59"/>
                  </a:lnTo>
                  <a:lnTo>
                    <a:pt x="57" y="60"/>
                  </a:lnTo>
                  <a:lnTo>
                    <a:pt x="59" y="60"/>
                  </a:lnTo>
                  <a:lnTo>
                    <a:pt x="60" y="62"/>
                  </a:lnTo>
                  <a:lnTo>
                    <a:pt x="62" y="67"/>
                  </a:lnTo>
                  <a:lnTo>
                    <a:pt x="63" y="68"/>
                  </a:lnTo>
                  <a:lnTo>
                    <a:pt x="63" y="70"/>
                  </a:lnTo>
                  <a:lnTo>
                    <a:pt x="63" y="73"/>
                  </a:lnTo>
                  <a:lnTo>
                    <a:pt x="65" y="75"/>
                  </a:lnTo>
                  <a:lnTo>
                    <a:pt x="67" y="75"/>
                  </a:lnTo>
                  <a:lnTo>
                    <a:pt x="68" y="78"/>
                  </a:lnTo>
                  <a:lnTo>
                    <a:pt x="70" y="81"/>
                  </a:lnTo>
                  <a:lnTo>
                    <a:pt x="71" y="83"/>
                  </a:lnTo>
                  <a:lnTo>
                    <a:pt x="71" y="83"/>
                  </a:lnTo>
                  <a:lnTo>
                    <a:pt x="73" y="83"/>
                  </a:lnTo>
                  <a:lnTo>
                    <a:pt x="75" y="84"/>
                  </a:lnTo>
                  <a:lnTo>
                    <a:pt x="76" y="83"/>
                  </a:lnTo>
                  <a:lnTo>
                    <a:pt x="78" y="84"/>
                  </a:lnTo>
                  <a:lnTo>
                    <a:pt x="78" y="88"/>
                  </a:lnTo>
                  <a:lnTo>
                    <a:pt x="76" y="89"/>
                  </a:lnTo>
                  <a:lnTo>
                    <a:pt x="78" y="94"/>
                  </a:lnTo>
                  <a:lnTo>
                    <a:pt x="83" y="99"/>
                  </a:lnTo>
                  <a:lnTo>
                    <a:pt x="84" y="97"/>
                  </a:lnTo>
                  <a:lnTo>
                    <a:pt x="86" y="99"/>
                  </a:lnTo>
                  <a:lnTo>
                    <a:pt x="86" y="100"/>
                  </a:lnTo>
                  <a:lnTo>
                    <a:pt x="86" y="104"/>
                  </a:lnTo>
                  <a:lnTo>
                    <a:pt x="89" y="104"/>
                  </a:lnTo>
                  <a:lnTo>
                    <a:pt x="91" y="104"/>
                  </a:lnTo>
                  <a:lnTo>
                    <a:pt x="94" y="107"/>
                  </a:lnTo>
                  <a:lnTo>
                    <a:pt x="94" y="108"/>
                  </a:lnTo>
                  <a:lnTo>
                    <a:pt x="95" y="110"/>
                  </a:lnTo>
                  <a:lnTo>
                    <a:pt x="97" y="108"/>
                  </a:lnTo>
                  <a:lnTo>
                    <a:pt x="97" y="110"/>
                  </a:lnTo>
                  <a:lnTo>
                    <a:pt x="98" y="111"/>
                  </a:lnTo>
                  <a:lnTo>
                    <a:pt x="97" y="113"/>
                  </a:lnTo>
                  <a:lnTo>
                    <a:pt x="95" y="111"/>
                  </a:lnTo>
                  <a:lnTo>
                    <a:pt x="94" y="111"/>
                  </a:lnTo>
                  <a:lnTo>
                    <a:pt x="91" y="115"/>
                  </a:lnTo>
                  <a:lnTo>
                    <a:pt x="89" y="118"/>
                  </a:lnTo>
                  <a:lnTo>
                    <a:pt x="91" y="121"/>
                  </a:lnTo>
                  <a:lnTo>
                    <a:pt x="92" y="123"/>
                  </a:lnTo>
                  <a:lnTo>
                    <a:pt x="95" y="123"/>
                  </a:lnTo>
                  <a:lnTo>
                    <a:pt x="97" y="124"/>
                  </a:lnTo>
                  <a:lnTo>
                    <a:pt x="102" y="129"/>
                  </a:lnTo>
                  <a:lnTo>
                    <a:pt x="105" y="129"/>
                  </a:lnTo>
                  <a:lnTo>
                    <a:pt x="106" y="129"/>
                  </a:lnTo>
                  <a:lnTo>
                    <a:pt x="108" y="131"/>
                  </a:lnTo>
                  <a:lnTo>
                    <a:pt x="108" y="134"/>
                  </a:lnTo>
                  <a:lnTo>
                    <a:pt x="110" y="135"/>
                  </a:lnTo>
                  <a:lnTo>
                    <a:pt x="108" y="139"/>
                  </a:lnTo>
                  <a:lnTo>
                    <a:pt x="106" y="139"/>
                  </a:lnTo>
                  <a:lnTo>
                    <a:pt x="106" y="140"/>
                  </a:lnTo>
                  <a:lnTo>
                    <a:pt x="110" y="142"/>
                  </a:lnTo>
                  <a:lnTo>
                    <a:pt x="113" y="143"/>
                  </a:lnTo>
                  <a:lnTo>
                    <a:pt x="114" y="145"/>
                  </a:lnTo>
                  <a:lnTo>
                    <a:pt x="114" y="145"/>
                  </a:lnTo>
                  <a:lnTo>
                    <a:pt x="119" y="148"/>
                  </a:lnTo>
                  <a:lnTo>
                    <a:pt x="122" y="155"/>
                  </a:lnTo>
                  <a:lnTo>
                    <a:pt x="126" y="161"/>
                  </a:lnTo>
                  <a:lnTo>
                    <a:pt x="130" y="164"/>
                  </a:lnTo>
                  <a:lnTo>
                    <a:pt x="130" y="167"/>
                  </a:lnTo>
                  <a:lnTo>
                    <a:pt x="137" y="174"/>
                  </a:lnTo>
                  <a:lnTo>
                    <a:pt x="137" y="177"/>
                  </a:lnTo>
                  <a:lnTo>
                    <a:pt x="135" y="180"/>
                  </a:lnTo>
                  <a:lnTo>
                    <a:pt x="137" y="182"/>
                  </a:lnTo>
                  <a:lnTo>
                    <a:pt x="138" y="185"/>
                  </a:lnTo>
                  <a:lnTo>
                    <a:pt x="141" y="193"/>
                  </a:lnTo>
                  <a:lnTo>
                    <a:pt x="141" y="196"/>
                  </a:lnTo>
                  <a:lnTo>
                    <a:pt x="140" y="199"/>
                  </a:lnTo>
                  <a:lnTo>
                    <a:pt x="137" y="202"/>
                  </a:lnTo>
                  <a:lnTo>
                    <a:pt x="137" y="204"/>
                  </a:lnTo>
                  <a:lnTo>
                    <a:pt x="138" y="204"/>
                  </a:lnTo>
                  <a:lnTo>
                    <a:pt x="140" y="206"/>
                  </a:lnTo>
                  <a:lnTo>
                    <a:pt x="138" y="207"/>
                  </a:lnTo>
                  <a:lnTo>
                    <a:pt x="135" y="206"/>
                  </a:lnTo>
                  <a:lnTo>
                    <a:pt x="134" y="207"/>
                  </a:lnTo>
                  <a:lnTo>
                    <a:pt x="134" y="209"/>
                  </a:lnTo>
                  <a:lnTo>
                    <a:pt x="135" y="214"/>
                  </a:lnTo>
                  <a:lnTo>
                    <a:pt x="137" y="215"/>
                  </a:lnTo>
                  <a:lnTo>
                    <a:pt x="137" y="217"/>
                  </a:lnTo>
                  <a:lnTo>
                    <a:pt x="140" y="222"/>
                  </a:lnTo>
                  <a:lnTo>
                    <a:pt x="140" y="225"/>
                  </a:lnTo>
                  <a:lnTo>
                    <a:pt x="141" y="225"/>
                  </a:lnTo>
                  <a:lnTo>
                    <a:pt x="143" y="225"/>
                  </a:lnTo>
                  <a:lnTo>
                    <a:pt x="145" y="226"/>
                  </a:lnTo>
                  <a:lnTo>
                    <a:pt x="149" y="228"/>
                  </a:lnTo>
                  <a:lnTo>
                    <a:pt x="153" y="228"/>
                  </a:lnTo>
                  <a:lnTo>
                    <a:pt x="154" y="228"/>
                  </a:lnTo>
                  <a:lnTo>
                    <a:pt x="153" y="229"/>
                  </a:lnTo>
                  <a:lnTo>
                    <a:pt x="153" y="231"/>
                  </a:lnTo>
                  <a:lnTo>
                    <a:pt x="156" y="233"/>
                  </a:lnTo>
                  <a:lnTo>
                    <a:pt x="159" y="236"/>
                  </a:lnTo>
                  <a:lnTo>
                    <a:pt x="162" y="239"/>
                  </a:lnTo>
                  <a:lnTo>
                    <a:pt x="164" y="242"/>
                  </a:lnTo>
                  <a:lnTo>
                    <a:pt x="167" y="244"/>
                  </a:lnTo>
                  <a:lnTo>
                    <a:pt x="169" y="242"/>
                  </a:lnTo>
                  <a:lnTo>
                    <a:pt x="170" y="244"/>
                  </a:lnTo>
                  <a:lnTo>
                    <a:pt x="172" y="244"/>
                  </a:lnTo>
                  <a:lnTo>
                    <a:pt x="178" y="247"/>
                  </a:lnTo>
                  <a:lnTo>
                    <a:pt x="180" y="247"/>
                  </a:lnTo>
                  <a:lnTo>
                    <a:pt x="181" y="245"/>
                  </a:lnTo>
                  <a:lnTo>
                    <a:pt x="183" y="245"/>
                  </a:lnTo>
                  <a:lnTo>
                    <a:pt x="183" y="247"/>
                  </a:lnTo>
                  <a:lnTo>
                    <a:pt x="191" y="253"/>
                  </a:lnTo>
                  <a:lnTo>
                    <a:pt x="192" y="253"/>
                  </a:lnTo>
                  <a:lnTo>
                    <a:pt x="196" y="258"/>
                  </a:lnTo>
                  <a:lnTo>
                    <a:pt x="202" y="261"/>
                  </a:lnTo>
                  <a:lnTo>
                    <a:pt x="210" y="261"/>
                  </a:lnTo>
                  <a:lnTo>
                    <a:pt x="213" y="263"/>
                  </a:lnTo>
                  <a:lnTo>
                    <a:pt x="215" y="266"/>
                  </a:lnTo>
                  <a:lnTo>
                    <a:pt x="218" y="266"/>
                  </a:lnTo>
                  <a:lnTo>
                    <a:pt x="223" y="268"/>
                  </a:lnTo>
                  <a:lnTo>
                    <a:pt x="224" y="268"/>
                  </a:lnTo>
                  <a:lnTo>
                    <a:pt x="224" y="268"/>
                  </a:lnTo>
                  <a:lnTo>
                    <a:pt x="228" y="271"/>
                  </a:lnTo>
                  <a:lnTo>
                    <a:pt x="231" y="273"/>
                  </a:lnTo>
                  <a:lnTo>
                    <a:pt x="232" y="273"/>
                  </a:lnTo>
                  <a:lnTo>
                    <a:pt x="234" y="273"/>
                  </a:lnTo>
                  <a:lnTo>
                    <a:pt x="237" y="274"/>
                  </a:lnTo>
                  <a:lnTo>
                    <a:pt x="242" y="276"/>
                  </a:lnTo>
                  <a:lnTo>
                    <a:pt x="247" y="276"/>
                  </a:lnTo>
                  <a:lnTo>
                    <a:pt x="250" y="279"/>
                  </a:lnTo>
                  <a:lnTo>
                    <a:pt x="258" y="281"/>
                  </a:lnTo>
                  <a:lnTo>
                    <a:pt x="259" y="281"/>
                  </a:lnTo>
                  <a:lnTo>
                    <a:pt x="267" y="277"/>
                  </a:lnTo>
                  <a:lnTo>
                    <a:pt x="271" y="277"/>
                  </a:lnTo>
                  <a:lnTo>
                    <a:pt x="274" y="274"/>
                  </a:lnTo>
                  <a:lnTo>
                    <a:pt x="277" y="274"/>
                  </a:lnTo>
                  <a:lnTo>
                    <a:pt x="280" y="274"/>
                  </a:lnTo>
                  <a:lnTo>
                    <a:pt x="282" y="274"/>
                  </a:lnTo>
                  <a:lnTo>
                    <a:pt x="282" y="274"/>
                  </a:lnTo>
                  <a:lnTo>
                    <a:pt x="279" y="273"/>
                  </a:lnTo>
                  <a:lnTo>
                    <a:pt x="277" y="273"/>
                  </a:lnTo>
                  <a:lnTo>
                    <a:pt x="277" y="271"/>
                  </a:lnTo>
                  <a:lnTo>
                    <a:pt x="280" y="269"/>
                  </a:lnTo>
                  <a:lnTo>
                    <a:pt x="282" y="271"/>
                  </a:lnTo>
                  <a:lnTo>
                    <a:pt x="282" y="273"/>
                  </a:lnTo>
                  <a:lnTo>
                    <a:pt x="283" y="271"/>
                  </a:lnTo>
                  <a:lnTo>
                    <a:pt x="285" y="271"/>
                  </a:lnTo>
                  <a:lnTo>
                    <a:pt x="285" y="273"/>
                  </a:lnTo>
                  <a:lnTo>
                    <a:pt x="283" y="273"/>
                  </a:lnTo>
                  <a:lnTo>
                    <a:pt x="283" y="273"/>
                  </a:lnTo>
                  <a:lnTo>
                    <a:pt x="283" y="274"/>
                  </a:lnTo>
                  <a:lnTo>
                    <a:pt x="285" y="274"/>
                  </a:lnTo>
                  <a:lnTo>
                    <a:pt x="288" y="274"/>
                  </a:lnTo>
                  <a:lnTo>
                    <a:pt x="293" y="277"/>
                  </a:lnTo>
                  <a:lnTo>
                    <a:pt x="294" y="279"/>
                  </a:lnTo>
                  <a:lnTo>
                    <a:pt x="294" y="277"/>
                  </a:lnTo>
                  <a:lnTo>
                    <a:pt x="291" y="274"/>
                  </a:lnTo>
                  <a:lnTo>
                    <a:pt x="286" y="273"/>
                  </a:lnTo>
                  <a:lnTo>
                    <a:pt x="286" y="273"/>
                  </a:lnTo>
                  <a:lnTo>
                    <a:pt x="288" y="271"/>
                  </a:lnTo>
                  <a:lnTo>
                    <a:pt x="288" y="273"/>
                  </a:lnTo>
                  <a:lnTo>
                    <a:pt x="291" y="273"/>
                  </a:lnTo>
                  <a:lnTo>
                    <a:pt x="293" y="274"/>
                  </a:lnTo>
                  <a:lnTo>
                    <a:pt x="296" y="277"/>
                  </a:lnTo>
                  <a:lnTo>
                    <a:pt x="296" y="279"/>
                  </a:lnTo>
                  <a:lnTo>
                    <a:pt x="296" y="281"/>
                  </a:lnTo>
                  <a:lnTo>
                    <a:pt x="306" y="289"/>
                  </a:lnTo>
                  <a:lnTo>
                    <a:pt x="309" y="290"/>
                  </a:lnTo>
                  <a:lnTo>
                    <a:pt x="310" y="292"/>
                  </a:lnTo>
                  <a:lnTo>
                    <a:pt x="314" y="295"/>
                  </a:lnTo>
                  <a:lnTo>
                    <a:pt x="315" y="296"/>
                  </a:lnTo>
                  <a:lnTo>
                    <a:pt x="317" y="296"/>
                  </a:lnTo>
                  <a:lnTo>
                    <a:pt x="317" y="2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5" name="Google Shape;1835;p15"/>
            <p:cNvSpPr/>
            <p:nvPr/>
          </p:nvSpPr>
          <p:spPr>
            <a:xfrm>
              <a:off x="3167" y="2065"/>
              <a:ext cx="1" cy="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6" name="Google Shape;1836;p15"/>
            <p:cNvSpPr/>
            <p:nvPr/>
          </p:nvSpPr>
          <p:spPr>
            <a:xfrm>
              <a:off x="3992" y="2395"/>
              <a:ext cx="3" cy="8"/>
            </a:xfrm>
            <a:custGeom>
              <a:avLst/>
              <a:gdLst/>
              <a:ahLst/>
              <a:cxnLst/>
              <a:rect l="l" t="t" r="r" b="b"/>
              <a:pathLst>
                <a:path w="3" h="8" extrusionOk="0">
                  <a:moveTo>
                    <a:pt x="0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8"/>
                  </a:lnTo>
                  <a:lnTo>
                    <a:pt x="3" y="5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7" name="Google Shape;1837;p15"/>
            <p:cNvSpPr/>
            <p:nvPr/>
          </p:nvSpPr>
          <p:spPr>
            <a:xfrm>
              <a:off x="3981" y="2432"/>
              <a:ext cx="9" cy="8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8" y="0"/>
                  </a:move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6"/>
                  </a:lnTo>
                  <a:lnTo>
                    <a:pt x="1" y="6"/>
                  </a:lnTo>
                  <a:lnTo>
                    <a:pt x="5" y="3"/>
                  </a:lnTo>
                  <a:lnTo>
                    <a:pt x="6" y="3"/>
                  </a:lnTo>
                  <a:lnTo>
                    <a:pt x="9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p15"/>
            <p:cNvSpPr/>
            <p:nvPr/>
          </p:nvSpPr>
          <p:spPr>
            <a:xfrm>
              <a:off x="4003" y="2428"/>
              <a:ext cx="6" cy="4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5" y="4"/>
                  </a:moveTo>
                  <a:lnTo>
                    <a:pt x="6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9" name="Google Shape;1839;p15"/>
            <p:cNvSpPr/>
            <p:nvPr/>
          </p:nvSpPr>
          <p:spPr>
            <a:xfrm>
              <a:off x="3984" y="2436"/>
              <a:ext cx="3" cy="4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2" y="2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0" name="Google Shape;1840;p15"/>
            <p:cNvSpPr/>
            <p:nvPr/>
          </p:nvSpPr>
          <p:spPr>
            <a:xfrm>
              <a:off x="3995" y="2425"/>
              <a:ext cx="8" cy="5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5" y="3"/>
                  </a:moveTo>
                  <a:lnTo>
                    <a:pt x="5" y="5"/>
                  </a:lnTo>
                  <a:lnTo>
                    <a:pt x="6" y="3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1" name="Google Shape;1841;p15"/>
            <p:cNvSpPr/>
            <p:nvPr/>
          </p:nvSpPr>
          <p:spPr>
            <a:xfrm>
              <a:off x="3994" y="2419"/>
              <a:ext cx="6" cy="6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1" y="6"/>
                  </a:moveTo>
                  <a:lnTo>
                    <a:pt x="3" y="3"/>
                  </a:lnTo>
                  <a:lnTo>
                    <a:pt x="4" y="3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p15"/>
            <p:cNvSpPr/>
            <p:nvPr/>
          </p:nvSpPr>
          <p:spPr>
            <a:xfrm>
              <a:off x="3662" y="2353"/>
              <a:ext cx="550" cy="579"/>
            </a:xfrm>
            <a:custGeom>
              <a:avLst/>
              <a:gdLst/>
              <a:ahLst/>
              <a:cxnLst/>
              <a:rect l="l" t="t" r="r" b="b"/>
              <a:pathLst>
                <a:path w="550" h="579" extrusionOk="0">
                  <a:moveTo>
                    <a:pt x="550" y="184"/>
                  </a:moveTo>
                  <a:lnTo>
                    <a:pt x="550" y="176"/>
                  </a:lnTo>
                  <a:lnTo>
                    <a:pt x="548" y="176"/>
                  </a:lnTo>
                  <a:lnTo>
                    <a:pt x="548" y="171"/>
                  </a:lnTo>
                  <a:lnTo>
                    <a:pt x="543" y="162"/>
                  </a:lnTo>
                  <a:lnTo>
                    <a:pt x="543" y="157"/>
                  </a:lnTo>
                  <a:lnTo>
                    <a:pt x="542" y="154"/>
                  </a:lnTo>
                  <a:lnTo>
                    <a:pt x="532" y="149"/>
                  </a:lnTo>
                  <a:lnTo>
                    <a:pt x="527" y="149"/>
                  </a:lnTo>
                  <a:lnTo>
                    <a:pt x="524" y="150"/>
                  </a:lnTo>
                  <a:lnTo>
                    <a:pt x="521" y="147"/>
                  </a:lnTo>
                  <a:lnTo>
                    <a:pt x="518" y="147"/>
                  </a:lnTo>
                  <a:lnTo>
                    <a:pt x="515" y="142"/>
                  </a:lnTo>
                  <a:lnTo>
                    <a:pt x="512" y="141"/>
                  </a:lnTo>
                  <a:lnTo>
                    <a:pt x="508" y="141"/>
                  </a:lnTo>
                  <a:lnTo>
                    <a:pt x="502" y="134"/>
                  </a:lnTo>
                  <a:lnTo>
                    <a:pt x="497" y="126"/>
                  </a:lnTo>
                  <a:lnTo>
                    <a:pt x="494" y="126"/>
                  </a:lnTo>
                  <a:lnTo>
                    <a:pt x="491" y="123"/>
                  </a:lnTo>
                  <a:lnTo>
                    <a:pt x="488" y="123"/>
                  </a:lnTo>
                  <a:lnTo>
                    <a:pt x="480" y="117"/>
                  </a:lnTo>
                  <a:lnTo>
                    <a:pt x="475" y="117"/>
                  </a:lnTo>
                  <a:lnTo>
                    <a:pt x="472" y="115"/>
                  </a:lnTo>
                  <a:lnTo>
                    <a:pt x="469" y="117"/>
                  </a:lnTo>
                  <a:lnTo>
                    <a:pt x="465" y="117"/>
                  </a:lnTo>
                  <a:lnTo>
                    <a:pt x="462" y="115"/>
                  </a:lnTo>
                  <a:lnTo>
                    <a:pt x="459" y="117"/>
                  </a:lnTo>
                  <a:lnTo>
                    <a:pt x="459" y="118"/>
                  </a:lnTo>
                  <a:lnTo>
                    <a:pt x="457" y="117"/>
                  </a:lnTo>
                  <a:lnTo>
                    <a:pt x="453" y="114"/>
                  </a:lnTo>
                  <a:lnTo>
                    <a:pt x="453" y="115"/>
                  </a:lnTo>
                  <a:lnTo>
                    <a:pt x="451" y="114"/>
                  </a:lnTo>
                  <a:lnTo>
                    <a:pt x="449" y="115"/>
                  </a:lnTo>
                  <a:lnTo>
                    <a:pt x="449" y="117"/>
                  </a:lnTo>
                  <a:lnTo>
                    <a:pt x="448" y="115"/>
                  </a:lnTo>
                  <a:lnTo>
                    <a:pt x="448" y="114"/>
                  </a:lnTo>
                  <a:lnTo>
                    <a:pt x="446" y="114"/>
                  </a:lnTo>
                  <a:lnTo>
                    <a:pt x="446" y="115"/>
                  </a:lnTo>
                  <a:lnTo>
                    <a:pt x="446" y="115"/>
                  </a:lnTo>
                  <a:lnTo>
                    <a:pt x="441" y="114"/>
                  </a:lnTo>
                  <a:lnTo>
                    <a:pt x="440" y="114"/>
                  </a:lnTo>
                  <a:lnTo>
                    <a:pt x="437" y="114"/>
                  </a:lnTo>
                  <a:lnTo>
                    <a:pt x="429" y="109"/>
                  </a:lnTo>
                  <a:lnTo>
                    <a:pt x="426" y="110"/>
                  </a:lnTo>
                  <a:lnTo>
                    <a:pt x="426" y="110"/>
                  </a:lnTo>
                  <a:lnTo>
                    <a:pt x="426" y="112"/>
                  </a:lnTo>
                  <a:lnTo>
                    <a:pt x="426" y="114"/>
                  </a:lnTo>
                  <a:lnTo>
                    <a:pt x="424" y="112"/>
                  </a:lnTo>
                  <a:lnTo>
                    <a:pt x="424" y="112"/>
                  </a:lnTo>
                  <a:lnTo>
                    <a:pt x="422" y="114"/>
                  </a:lnTo>
                  <a:lnTo>
                    <a:pt x="421" y="115"/>
                  </a:lnTo>
                  <a:lnTo>
                    <a:pt x="419" y="117"/>
                  </a:lnTo>
                  <a:lnTo>
                    <a:pt x="419" y="120"/>
                  </a:lnTo>
                  <a:lnTo>
                    <a:pt x="418" y="117"/>
                  </a:lnTo>
                  <a:lnTo>
                    <a:pt x="416" y="115"/>
                  </a:lnTo>
                  <a:lnTo>
                    <a:pt x="414" y="115"/>
                  </a:lnTo>
                  <a:lnTo>
                    <a:pt x="416" y="118"/>
                  </a:lnTo>
                  <a:lnTo>
                    <a:pt x="413" y="123"/>
                  </a:lnTo>
                  <a:lnTo>
                    <a:pt x="413" y="126"/>
                  </a:lnTo>
                  <a:lnTo>
                    <a:pt x="413" y="123"/>
                  </a:lnTo>
                  <a:lnTo>
                    <a:pt x="413" y="120"/>
                  </a:lnTo>
                  <a:lnTo>
                    <a:pt x="413" y="117"/>
                  </a:lnTo>
                  <a:lnTo>
                    <a:pt x="414" y="112"/>
                  </a:lnTo>
                  <a:lnTo>
                    <a:pt x="416" y="110"/>
                  </a:lnTo>
                  <a:lnTo>
                    <a:pt x="414" y="110"/>
                  </a:lnTo>
                  <a:lnTo>
                    <a:pt x="413" y="109"/>
                  </a:lnTo>
                  <a:lnTo>
                    <a:pt x="414" y="106"/>
                  </a:lnTo>
                  <a:lnTo>
                    <a:pt x="411" y="103"/>
                  </a:lnTo>
                  <a:lnTo>
                    <a:pt x="410" y="99"/>
                  </a:lnTo>
                  <a:lnTo>
                    <a:pt x="406" y="99"/>
                  </a:lnTo>
                  <a:lnTo>
                    <a:pt x="403" y="98"/>
                  </a:lnTo>
                  <a:lnTo>
                    <a:pt x="402" y="101"/>
                  </a:lnTo>
                  <a:lnTo>
                    <a:pt x="400" y="101"/>
                  </a:lnTo>
                  <a:lnTo>
                    <a:pt x="398" y="99"/>
                  </a:lnTo>
                  <a:lnTo>
                    <a:pt x="398" y="99"/>
                  </a:lnTo>
                  <a:lnTo>
                    <a:pt x="397" y="96"/>
                  </a:lnTo>
                  <a:lnTo>
                    <a:pt x="395" y="95"/>
                  </a:lnTo>
                  <a:lnTo>
                    <a:pt x="394" y="96"/>
                  </a:lnTo>
                  <a:lnTo>
                    <a:pt x="392" y="95"/>
                  </a:lnTo>
                  <a:lnTo>
                    <a:pt x="390" y="93"/>
                  </a:lnTo>
                  <a:lnTo>
                    <a:pt x="389" y="95"/>
                  </a:lnTo>
                  <a:lnTo>
                    <a:pt x="389" y="93"/>
                  </a:lnTo>
                  <a:lnTo>
                    <a:pt x="387" y="93"/>
                  </a:lnTo>
                  <a:lnTo>
                    <a:pt x="387" y="91"/>
                  </a:lnTo>
                  <a:lnTo>
                    <a:pt x="384" y="91"/>
                  </a:lnTo>
                  <a:lnTo>
                    <a:pt x="383" y="90"/>
                  </a:lnTo>
                  <a:lnTo>
                    <a:pt x="378" y="88"/>
                  </a:lnTo>
                  <a:lnTo>
                    <a:pt x="376" y="88"/>
                  </a:lnTo>
                  <a:lnTo>
                    <a:pt x="376" y="90"/>
                  </a:lnTo>
                  <a:lnTo>
                    <a:pt x="373" y="87"/>
                  </a:lnTo>
                  <a:lnTo>
                    <a:pt x="371" y="88"/>
                  </a:lnTo>
                  <a:lnTo>
                    <a:pt x="371" y="90"/>
                  </a:lnTo>
                  <a:lnTo>
                    <a:pt x="370" y="90"/>
                  </a:lnTo>
                  <a:lnTo>
                    <a:pt x="370" y="88"/>
                  </a:lnTo>
                  <a:lnTo>
                    <a:pt x="365" y="87"/>
                  </a:lnTo>
                  <a:lnTo>
                    <a:pt x="363" y="88"/>
                  </a:lnTo>
                  <a:lnTo>
                    <a:pt x="362" y="91"/>
                  </a:lnTo>
                  <a:lnTo>
                    <a:pt x="362" y="93"/>
                  </a:lnTo>
                  <a:lnTo>
                    <a:pt x="359" y="96"/>
                  </a:lnTo>
                  <a:lnTo>
                    <a:pt x="355" y="98"/>
                  </a:lnTo>
                  <a:lnTo>
                    <a:pt x="349" y="101"/>
                  </a:lnTo>
                  <a:lnTo>
                    <a:pt x="347" y="104"/>
                  </a:lnTo>
                  <a:lnTo>
                    <a:pt x="346" y="109"/>
                  </a:lnTo>
                  <a:lnTo>
                    <a:pt x="346" y="112"/>
                  </a:lnTo>
                  <a:lnTo>
                    <a:pt x="344" y="114"/>
                  </a:lnTo>
                  <a:lnTo>
                    <a:pt x="341" y="117"/>
                  </a:lnTo>
                  <a:lnTo>
                    <a:pt x="341" y="118"/>
                  </a:lnTo>
                  <a:lnTo>
                    <a:pt x="343" y="122"/>
                  </a:lnTo>
                  <a:lnTo>
                    <a:pt x="341" y="126"/>
                  </a:lnTo>
                  <a:lnTo>
                    <a:pt x="341" y="123"/>
                  </a:lnTo>
                  <a:lnTo>
                    <a:pt x="339" y="120"/>
                  </a:lnTo>
                  <a:lnTo>
                    <a:pt x="339" y="118"/>
                  </a:lnTo>
                  <a:lnTo>
                    <a:pt x="341" y="115"/>
                  </a:lnTo>
                  <a:lnTo>
                    <a:pt x="343" y="114"/>
                  </a:lnTo>
                  <a:lnTo>
                    <a:pt x="343" y="110"/>
                  </a:lnTo>
                  <a:lnTo>
                    <a:pt x="344" y="106"/>
                  </a:lnTo>
                  <a:lnTo>
                    <a:pt x="344" y="104"/>
                  </a:lnTo>
                  <a:lnTo>
                    <a:pt x="343" y="104"/>
                  </a:lnTo>
                  <a:lnTo>
                    <a:pt x="338" y="106"/>
                  </a:lnTo>
                  <a:lnTo>
                    <a:pt x="335" y="104"/>
                  </a:lnTo>
                  <a:lnTo>
                    <a:pt x="332" y="106"/>
                  </a:lnTo>
                  <a:lnTo>
                    <a:pt x="330" y="106"/>
                  </a:lnTo>
                  <a:lnTo>
                    <a:pt x="328" y="104"/>
                  </a:lnTo>
                  <a:lnTo>
                    <a:pt x="330" y="104"/>
                  </a:lnTo>
                  <a:lnTo>
                    <a:pt x="332" y="103"/>
                  </a:lnTo>
                  <a:lnTo>
                    <a:pt x="335" y="103"/>
                  </a:lnTo>
                  <a:lnTo>
                    <a:pt x="339" y="103"/>
                  </a:lnTo>
                  <a:lnTo>
                    <a:pt x="341" y="103"/>
                  </a:lnTo>
                  <a:lnTo>
                    <a:pt x="343" y="99"/>
                  </a:lnTo>
                  <a:lnTo>
                    <a:pt x="344" y="99"/>
                  </a:lnTo>
                  <a:lnTo>
                    <a:pt x="346" y="101"/>
                  </a:lnTo>
                  <a:lnTo>
                    <a:pt x="347" y="99"/>
                  </a:lnTo>
                  <a:lnTo>
                    <a:pt x="349" y="99"/>
                  </a:lnTo>
                  <a:lnTo>
                    <a:pt x="354" y="98"/>
                  </a:lnTo>
                  <a:lnTo>
                    <a:pt x="354" y="95"/>
                  </a:lnTo>
                  <a:lnTo>
                    <a:pt x="357" y="90"/>
                  </a:lnTo>
                  <a:lnTo>
                    <a:pt x="357" y="87"/>
                  </a:lnTo>
                  <a:lnTo>
                    <a:pt x="359" y="85"/>
                  </a:lnTo>
                  <a:lnTo>
                    <a:pt x="359" y="82"/>
                  </a:lnTo>
                  <a:lnTo>
                    <a:pt x="355" y="82"/>
                  </a:lnTo>
                  <a:lnTo>
                    <a:pt x="352" y="79"/>
                  </a:lnTo>
                  <a:lnTo>
                    <a:pt x="349" y="79"/>
                  </a:lnTo>
                  <a:lnTo>
                    <a:pt x="346" y="82"/>
                  </a:lnTo>
                  <a:lnTo>
                    <a:pt x="341" y="82"/>
                  </a:lnTo>
                  <a:lnTo>
                    <a:pt x="336" y="80"/>
                  </a:lnTo>
                  <a:lnTo>
                    <a:pt x="332" y="79"/>
                  </a:lnTo>
                  <a:lnTo>
                    <a:pt x="328" y="83"/>
                  </a:lnTo>
                  <a:lnTo>
                    <a:pt x="328" y="85"/>
                  </a:lnTo>
                  <a:lnTo>
                    <a:pt x="328" y="85"/>
                  </a:lnTo>
                  <a:lnTo>
                    <a:pt x="330" y="87"/>
                  </a:lnTo>
                  <a:lnTo>
                    <a:pt x="328" y="87"/>
                  </a:lnTo>
                  <a:lnTo>
                    <a:pt x="327" y="88"/>
                  </a:lnTo>
                  <a:lnTo>
                    <a:pt x="327" y="90"/>
                  </a:lnTo>
                  <a:lnTo>
                    <a:pt x="325" y="88"/>
                  </a:lnTo>
                  <a:lnTo>
                    <a:pt x="324" y="88"/>
                  </a:lnTo>
                  <a:lnTo>
                    <a:pt x="320" y="88"/>
                  </a:lnTo>
                  <a:lnTo>
                    <a:pt x="317" y="93"/>
                  </a:lnTo>
                  <a:lnTo>
                    <a:pt x="314" y="98"/>
                  </a:lnTo>
                  <a:lnTo>
                    <a:pt x="317" y="95"/>
                  </a:lnTo>
                  <a:lnTo>
                    <a:pt x="317" y="91"/>
                  </a:lnTo>
                  <a:lnTo>
                    <a:pt x="317" y="90"/>
                  </a:lnTo>
                  <a:lnTo>
                    <a:pt x="317" y="87"/>
                  </a:lnTo>
                  <a:lnTo>
                    <a:pt x="316" y="87"/>
                  </a:lnTo>
                  <a:lnTo>
                    <a:pt x="314" y="90"/>
                  </a:lnTo>
                  <a:lnTo>
                    <a:pt x="312" y="93"/>
                  </a:lnTo>
                  <a:lnTo>
                    <a:pt x="311" y="96"/>
                  </a:lnTo>
                  <a:lnTo>
                    <a:pt x="308" y="98"/>
                  </a:lnTo>
                  <a:lnTo>
                    <a:pt x="311" y="95"/>
                  </a:lnTo>
                  <a:lnTo>
                    <a:pt x="311" y="90"/>
                  </a:lnTo>
                  <a:lnTo>
                    <a:pt x="316" y="85"/>
                  </a:lnTo>
                  <a:lnTo>
                    <a:pt x="317" y="80"/>
                  </a:lnTo>
                  <a:lnTo>
                    <a:pt x="319" y="77"/>
                  </a:lnTo>
                  <a:lnTo>
                    <a:pt x="322" y="75"/>
                  </a:lnTo>
                  <a:lnTo>
                    <a:pt x="325" y="74"/>
                  </a:lnTo>
                  <a:lnTo>
                    <a:pt x="327" y="72"/>
                  </a:lnTo>
                  <a:lnTo>
                    <a:pt x="328" y="69"/>
                  </a:lnTo>
                  <a:lnTo>
                    <a:pt x="336" y="63"/>
                  </a:lnTo>
                  <a:lnTo>
                    <a:pt x="336" y="61"/>
                  </a:lnTo>
                  <a:lnTo>
                    <a:pt x="338" y="59"/>
                  </a:lnTo>
                  <a:lnTo>
                    <a:pt x="336" y="58"/>
                  </a:lnTo>
                  <a:lnTo>
                    <a:pt x="336" y="56"/>
                  </a:lnTo>
                  <a:lnTo>
                    <a:pt x="338" y="55"/>
                  </a:lnTo>
                  <a:lnTo>
                    <a:pt x="338" y="53"/>
                  </a:lnTo>
                  <a:lnTo>
                    <a:pt x="335" y="50"/>
                  </a:lnTo>
                  <a:lnTo>
                    <a:pt x="332" y="51"/>
                  </a:lnTo>
                  <a:lnTo>
                    <a:pt x="332" y="51"/>
                  </a:lnTo>
                  <a:lnTo>
                    <a:pt x="330" y="50"/>
                  </a:lnTo>
                  <a:lnTo>
                    <a:pt x="328" y="44"/>
                  </a:lnTo>
                  <a:lnTo>
                    <a:pt x="325" y="37"/>
                  </a:lnTo>
                  <a:lnTo>
                    <a:pt x="322" y="32"/>
                  </a:lnTo>
                  <a:lnTo>
                    <a:pt x="320" y="28"/>
                  </a:lnTo>
                  <a:lnTo>
                    <a:pt x="320" y="24"/>
                  </a:lnTo>
                  <a:lnTo>
                    <a:pt x="319" y="21"/>
                  </a:lnTo>
                  <a:lnTo>
                    <a:pt x="319" y="20"/>
                  </a:lnTo>
                  <a:lnTo>
                    <a:pt x="317" y="18"/>
                  </a:lnTo>
                  <a:lnTo>
                    <a:pt x="316" y="13"/>
                  </a:lnTo>
                  <a:lnTo>
                    <a:pt x="316" y="15"/>
                  </a:lnTo>
                  <a:lnTo>
                    <a:pt x="316" y="16"/>
                  </a:lnTo>
                  <a:lnTo>
                    <a:pt x="314" y="18"/>
                  </a:lnTo>
                  <a:lnTo>
                    <a:pt x="311" y="21"/>
                  </a:lnTo>
                  <a:lnTo>
                    <a:pt x="311" y="20"/>
                  </a:lnTo>
                  <a:lnTo>
                    <a:pt x="311" y="21"/>
                  </a:lnTo>
                  <a:lnTo>
                    <a:pt x="309" y="23"/>
                  </a:lnTo>
                  <a:lnTo>
                    <a:pt x="306" y="26"/>
                  </a:lnTo>
                  <a:lnTo>
                    <a:pt x="303" y="31"/>
                  </a:lnTo>
                  <a:lnTo>
                    <a:pt x="303" y="34"/>
                  </a:lnTo>
                  <a:lnTo>
                    <a:pt x="300" y="40"/>
                  </a:lnTo>
                  <a:lnTo>
                    <a:pt x="298" y="44"/>
                  </a:lnTo>
                  <a:lnTo>
                    <a:pt x="296" y="47"/>
                  </a:lnTo>
                  <a:lnTo>
                    <a:pt x="293" y="47"/>
                  </a:lnTo>
                  <a:lnTo>
                    <a:pt x="292" y="48"/>
                  </a:lnTo>
                  <a:lnTo>
                    <a:pt x="292" y="50"/>
                  </a:lnTo>
                  <a:lnTo>
                    <a:pt x="288" y="51"/>
                  </a:lnTo>
                  <a:lnTo>
                    <a:pt x="287" y="51"/>
                  </a:lnTo>
                  <a:lnTo>
                    <a:pt x="287" y="48"/>
                  </a:lnTo>
                  <a:lnTo>
                    <a:pt x="287" y="48"/>
                  </a:lnTo>
                  <a:lnTo>
                    <a:pt x="285" y="47"/>
                  </a:lnTo>
                  <a:lnTo>
                    <a:pt x="284" y="47"/>
                  </a:lnTo>
                  <a:lnTo>
                    <a:pt x="282" y="47"/>
                  </a:lnTo>
                  <a:lnTo>
                    <a:pt x="281" y="48"/>
                  </a:lnTo>
                  <a:lnTo>
                    <a:pt x="279" y="48"/>
                  </a:lnTo>
                  <a:lnTo>
                    <a:pt x="277" y="47"/>
                  </a:lnTo>
                  <a:lnTo>
                    <a:pt x="277" y="45"/>
                  </a:lnTo>
                  <a:lnTo>
                    <a:pt x="276" y="44"/>
                  </a:lnTo>
                  <a:lnTo>
                    <a:pt x="274" y="42"/>
                  </a:lnTo>
                  <a:lnTo>
                    <a:pt x="274" y="40"/>
                  </a:lnTo>
                  <a:lnTo>
                    <a:pt x="273" y="40"/>
                  </a:lnTo>
                  <a:lnTo>
                    <a:pt x="269" y="37"/>
                  </a:lnTo>
                  <a:lnTo>
                    <a:pt x="266" y="37"/>
                  </a:lnTo>
                  <a:lnTo>
                    <a:pt x="263" y="39"/>
                  </a:lnTo>
                  <a:lnTo>
                    <a:pt x="258" y="39"/>
                  </a:lnTo>
                  <a:lnTo>
                    <a:pt x="255" y="39"/>
                  </a:lnTo>
                  <a:lnTo>
                    <a:pt x="252" y="40"/>
                  </a:lnTo>
                  <a:lnTo>
                    <a:pt x="252" y="42"/>
                  </a:lnTo>
                  <a:lnTo>
                    <a:pt x="253" y="45"/>
                  </a:lnTo>
                  <a:lnTo>
                    <a:pt x="255" y="47"/>
                  </a:lnTo>
                  <a:lnTo>
                    <a:pt x="257" y="50"/>
                  </a:lnTo>
                  <a:lnTo>
                    <a:pt x="255" y="50"/>
                  </a:lnTo>
                  <a:lnTo>
                    <a:pt x="253" y="50"/>
                  </a:lnTo>
                  <a:lnTo>
                    <a:pt x="249" y="50"/>
                  </a:lnTo>
                  <a:lnTo>
                    <a:pt x="249" y="48"/>
                  </a:lnTo>
                  <a:lnTo>
                    <a:pt x="247" y="48"/>
                  </a:lnTo>
                  <a:lnTo>
                    <a:pt x="247" y="48"/>
                  </a:lnTo>
                  <a:lnTo>
                    <a:pt x="247" y="48"/>
                  </a:lnTo>
                  <a:lnTo>
                    <a:pt x="242" y="48"/>
                  </a:lnTo>
                  <a:lnTo>
                    <a:pt x="241" y="50"/>
                  </a:lnTo>
                  <a:lnTo>
                    <a:pt x="239" y="48"/>
                  </a:lnTo>
                  <a:lnTo>
                    <a:pt x="234" y="48"/>
                  </a:lnTo>
                  <a:lnTo>
                    <a:pt x="233" y="50"/>
                  </a:lnTo>
                  <a:lnTo>
                    <a:pt x="230" y="55"/>
                  </a:lnTo>
                  <a:lnTo>
                    <a:pt x="225" y="53"/>
                  </a:lnTo>
                  <a:lnTo>
                    <a:pt x="222" y="55"/>
                  </a:lnTo>
                  <a:lnTo>
                    <a:pt x="222" y="56"/>
                  </a:lnTo>
                  <a:lnTo>
                    <a:pt x="220" y="58"/>
                  </a:lnTo>
                  <a:lnTo>
                    <a:pt x="217" y="59"/>
                  </a:lnTo>
                  <a:lnTo>
                    <a:pt x="215" y="58"/>
                  </a:lnTo>
                  <a:lnTo>
                    <a:pt x="214" y="58"/>
                  </a:lnTo>
                  <a:lnTo>
                    <a:pt x="212" y="61"/>
                  </a:lnTo>
                  <a:lnTo>
                    <a:pt x="210" y="59"/>
                  </a:lnTo>
                  <a:lnTo>
                    <a:pt x="204" y="55"/>
                  </a:lnTo>
                  <a:lnTo>
                    <a:pt x="202" y="53"/>
                  </a:lnTo>
                  <a:lnTo>
                    <a:pt x="202" y="50"/>
                  </a:lnTo>
                  <a:lnTo>
                    <a:pt x="199" y="47"/>
                  </a:lnTo>
                  <a:lnTo>
                    <a:pt x="196" y="45"/>
                  </a:lnTo>
                  <a:lnTo>
                    <a:pt x="196" y="42"/>
                  </a:lnTo>
                  <a:lnTo>
                    <a:pt x="196" y="40"/>
                  </a:lnTo>
                  <a:lnTo>
                    <a:pt x="196" y="39"/>
                  </a:lnTo>
                  <a:lnTo>
                    <a:pt x="196" y="36"/>
                  </a:lnTo>
                  <a:lnTo>
                    <a:pt x="198" y="34"/>
                  </a:lnTo>
                  <a:lnTo>
                    <a:pt x="198" y="31"/>
                  </a:lnTo>
                  <a:lnTo>
                    <a:pt x="199" y="26"/>
                  </a:lnTo>
                  <a:lnTo>
                    <a:pt x="201" y="23"/>
                  </a:lnTo>
                  <a:lnTo>
                    <a:pt x="204" y="20"/>
                  </a:lnTo>
                  <a:lnTo>
                    <a:pt x="204" y="18"/>
                  </a:lnTo>
                  <a:lnTo>
                    <a:pt x="201" y="18"/>
                  </a:lnTo>
                  <a:lnTo>
                    <a:pt x="199" y="16"/>
                  </a:lnTo>
                  <a:lnTo>
                    <a:pt x="199" y="13"/>
                  </a:lnTo>
                  <a:lnTo>
                    <a:pt x="196" y="13"/>
                  </a:lnTo>
                  <a:lnTo>
                    <a:pt x="193" y="13"/>
                  </a:lnTo>
                  <a:lnTo>
                    <a:pt x="194" y="12"/>
                  </a:lnTo>
                  <a:lnTo>
                    <a:pt x="196" y="8"/>
                  </a:lnTo>
                  <a:lnTo>
                    <a:pt x="196" y="5"/>
                  </a:lnTo>
                  <a:lnTo>
                    <a:pt x="194" y="2"/>
                  </a:lnTo>
                  <a:lnTo>
                    <a:pt x="191" y="2"/>
                  </a:lnTo>
                  <a:lnTo>
                    <a:pt x="190" y="2"/>
                  </a:lnTo>
                  <a:lnTo>
                    <a:pt x="188" y="0"/>
                  </a:lnTo>
                  <a:lnTo>
                    <a:pt x="187" y="0"/>
                  </a:lnTo>
                  <a:lnTo>
                    <a:pt x="187" y="4"/>
                  </a:lnTo>
                  <a:lnTo>
                    <a:pt x="185" y="7"/>
                  </a:lnTo>
                  <a:lnTo>
                    <a:pt x="179" y="12"/>
                  </a:lnTo>
                  <a:lnTo>
                    <a:pt x="174" y="13"/>
                  </a:lnTo>
                  <a:lnTo>
                    <a:pt x="167" y="15"/>
                  </a:lnTo>
                  <a:lnTo>
                    <a:pt x="166" y="15"/>
                  </a:lnTo>
                  <a:lnTo>
                    <a:pt x="161" y="15"/>
                  </a:lnTo>
                  <a:lnTo>
                    <a:pt x="156" y="18"/>
                  </a:lnTo>
                  <a:lnTo>
                    <a:pt x="151" y="20"/>
                  </a:lnTo>
                  <a:lnTo>
                    <a:pt x="151" y="20"/>
                  </a:lnTo>
                  <a:lnTo>
                    <a:pt x="145" y="20"/>
                  </a:lnTo>
                  <a:lnTo>
                    <a:pt x="140" y="20"/>
                  </a:lnTo>
                  <a:lnTo>
                    <a:pt x="136" y="18"/>
                  </a:lnTo>
                  <a:lnTo>
                    <a:pt x="131" y="16"/>
                  </a:lnTo>
                  <a:lnTo>
                    <a:pt x="128" y="16"/>
                  </a:lnTo>
                  <a:lnTo>
                    <a:pt x="129" y="20"/>
                  </a:lnTo>
                  <a:lnTo>
                    <a:pt x="132" y="21"/>
                  </a:lnTo>
                  <a:lnTo>
                    <a:pt x="134" y="23"/>
                  </a:lnTo>
                  <a:lnTo>
                    <a:pt x="136" y="26"/>
                  </a:lnTo>
                  <a:lnTo>
                    <a:pt x="132" y="32"/>
                  </a:lnTo>
                  <a:lnTo>
                    <a:pt x="132" y="34"/>
                  </a:lnTo>
                  <a:lnTo>
                    <a:pt x="134" y="36"/>
                  </a:lnTo>
                  <a:lnTo>
                    <a:pt x="132" y="40"/>
                  </a:lnTo>
                  <a:lnTo>
                    <a:pt x="139" y="42"/>
                  </a:lnTo>
                  <a:lnTo>
                    <a:pt x="144" y="42"/>
                  </a:lnTo>
                  <a:lnTo>
                    <a:pt x="148" y="42"/>
                  </a:lnTo>
                  <a:lnTo>
                    <a:pt x="148" y="45"/>
                  </a:lnTo>
                  <a:lnTo>
                    <a:pt x="145" y="47"/>
                  </a:lnTo>
                  <a:lnTo>
                    <a:pt x="139" y="48"/>
                  </a:lnTo>
                  <a:lnTo>
                    <a:pt x="137" y="48"/>
                  </a:lnTo>
                  <a:lnTo>
                    <a:pt x="136" y="50"/>
                  </a:lnTo>
                  <a:lnTo>
                    <a:pt x="134" y="55"/>
                  </a:lnTo>
                  <a:lnTo>
                    <a:pt x="128" y="58"/>
                  </a:lnTo>
                  <a:lnTo>
                    <a:pt x="124" y="61"/>
                  </a:lnTo>
                  <a:lnTo>
                    <a:pt x="120" y="64"/>
                  </a:lnTo>
                  <a:lnTo>
                    <a:pt x="116" y="67"/>
                  </a:lnTo>
                  <a:lnTo>
                    <a:pt x="112" y="67"/>
                  </a:lnTo>
                  <a:lnTo>
                    <a:pt x="108" y="67"/>
                  </a:lnTo>
                  <a:lnTo>
                    <a:pt x="102" y="63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3" y="56"/>
                  </a:lnTo>
                  <a:lnTo>
                    <a:pt x="93" y="53"/>
                  </a:lnTo>
                  <a:lnTo>
                    <a:pt x="91" y="50"/>
                  </a:lnTo>
                  <a:lnTo>
                    <a:pt x="89" y="48"/>
                  </a:lnTo>
                  <a:lnTo>
                    <a:pt x="86" y="48"/>
                  </a:lnTo>
                  <a:lnTo>
                    <a:pt x="83" y="51"/>
                  </a:lnTo>
                  <a:lnTo>
                    <a:pt x="81" y="51"/>
                  </a:lnTo>
                  <a:lnTo>
                    <a:pt x="80" y="51"/>
                  </a:lnTo>
                  <a:lnTo>
                    <a:pt x="77" y="51"/>
                  </a:lnTo>
                  <a:lnTo>
                    <a:pt x="75" y="53"/>
                  </a:lnTo>
                  <a:lnTo>
                    <a:pt x="59" y="53"/>
                  </a:lnTo>
                  <a:lnTo>
                    <a:pt x="59" y="58"/>
                  </a:lnTo>
                  <a:lnTo>
                    <a:pt x="59" y="61"/>
                  </a:lnTo>
                  <a:lnTo>
                    <a:pt x="65" y="63"/>
                  </a:lnTo>
                  <a:lnTo>
                    <a:pt x="67" y="66"/>
                  </a:lnTo>
                  <a:lnTo>
                    <a:pt x="65" y="67"/>
                  </a:lnTo>
                  <a:lnTo>
                    <a:pt x="67" y="69"/>
                  </a:lnTo>
                  <a:lnTo>
                    <a:pt x="67" y="72"/>
                  </a:lnTo>
                  <a:lnTo>
                    <a:pt x="64" y="69"/>
                  </a:lnTo>
                  <a:lnTo>
                    <a:pt x="54" y="72"/>
                  </a:lnTo>
                  <a:lnTo>
                    <a:pt x="54" y="80"/>
                  </a:lnTo>
                  <a:lnTo>
                    <a:pt x="56" y="83"/>
                  </a:lnTo>
                  <a:lnTo>
                    <a:pt x="62" y="88"/>
                  </a:lnTo>
                  <a:lnTo>
                    <a:pt x="65" y="93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57" y="130"/>
                  </a:lnTo>
                  <a:lnTo>
                    <a:pt x="54" y="138"/>
                  </a:lnTo>
                  <a:lnTo>
                    <a:pt x="54" y="139"/>
                  </a:lnTo>
                  <a:lnTo>
                    <a:pt x="54" y="141"/>
                  </a:lnTo>
                  <a:lnTo>
                    <a:pt x="51" y="141"/>
                  </a:lnTo>
                  <a:lnTo>
                    <a:pt x="51" y="139"/>
                  </a:lnTo>
                  <a:lnTo>
                    <a:pt x="48" y="138"/>
                  </a:lnTo>
                  <a:lnTo>
                    <a:pt x="46" y="138"/>
                  </a:lnTo>
                  <a:lnTo>
                    <a:pt x="45" y="138"/>
                  </a:lnTo>
                  <a:lnTo>
                    <a:pt x="43" y="138"/>
                  </a:lnTo>
                  <a:lnTo>
                    <a:pt x="42" y="139"/>
                  </a:lnTo>
                  <a:lnTo>
                    <a:pt x="32" y="142"/>
                  </a:lnTo>
                  <a:lnTo>
                    <a:pt x="26" y="144"/>
                  </a:lnTo>
                  <a:lnTo>
                    <a:pt x="24" y="146"/>
                  </a:lnTo>
                  <a:lnTo>
                    <a:pt x="22" y="146"/>
                  </a:lnTo>
                  <a:lnTo>
                    <a:pt x="19" y="149"/>
                  </a:lnTo>
                  <a:lnTo>
                    <a:pt x="16" y="150"/>
                  </a:lnTo>
                  <a:lnTo>
                    <a:pt x="13" y="152"/>
                  </a:lnTo>
                  <a:lnTo>
                    <a:pt x="13" y="157"/>
                  </a:lnTo>
                  <a:lnTo>
                    <a:pt x="11" y="158"/>
                  </a:lnTo>
                  <a:lnTo>
                    <a:pt x="13" y="160"/>
                  </a:lnTo>
                  <a:lnTo>
                    <a:pt x="8" y="165"/>
                  </a:lnTo>
                  <a:lnTo>
                    <a:pt x="10" y="169"/>
                  </a:lnTo>
                  <a:lnTo>
                    <a:pt x="11" y="171"/>
                  </a:lnTo>
                  <a:lnTo>
                    <a:pt x="10" y="174"/>
                  </a:lnTo>
                  <a:lnTo>
                    <a:pt x="6" y="173"/>
                  </a:lnTo>
                  <a:lnTo>
                    <a:pt x="3" y="176"/>
                  </a:lnTo>
                  <a:lnTo>
                    <a:pt x="3" y="179"/>
                  </a:lnTo>
                  <a:lnTo>
                    <a:pt x="2" y="181"/>
                  </a:lnTo>
                  <a:lnTo>
                    <a:pt x="2" y="182"/>
                  </a:lnTo>
                  <a:lnTo>
                    <a:pt x="2" y="185"/>
                  </a:lnTo>
                  <a:lnTo>
                    <a:pt x="0" y="189"/>
                  </a:lnTo>
                  <a:lnTo>
                    <a:pt x="2" y="190"/>
                  </a:lnTo>
                  <a:lnTo>
                    <a:pt x="2" y="192"/>
                  </a:lnTo>
                  <a:lnTo>
                    <a:pt x="5" y="197"/>
                  </a:lnTo>
                  <a:lnTo>
                    <a:pt x="11" y="208"/>
                  </a:lnTo>
                  <a:lnTo>
                    <a:pt x="8" y="213"/>
                  </a:lnTo>
                  <a:lnTo>
                    <a:pt x="16" y="211"/>
                  </a:lnTo>
                  <a:lnTo>
                    <a:pt x="21" y="213"/>
                  </a:lnTo>
                  <a:lnTo>
                    <a:pt x="24" y="216"/>
                  </a:lnTo>
                  <a:lnTo>
                    <a:pt x="26" y="221"/>
                  </a:lnTo>
                  <a:lnTo>
                    <a:pt x="30" y="221"/>
                  </a:lnTo>
                  <a:lnTo>
                    <a:pt x="38" y="221"/>
                  </a:lnTo>
                  <a:lnTo>
                    <a:pt x="45" y="216"/>
                  </a:lnTo>
                  <a:lnTo>
                    <a:pt x="49" y="213"/>
                  </a:lnTo>
                  <a:lnTo>
                    <a:pt x="51" y="214"/>
                  </a:lnTo>
                  <a:lnTo>
                    <a:pt x="49" y="217"/>
                  </a:lnTo>
                  <a:lnTo>
                    <a:pt x="49" y="219"/>
                  </a:lnTo>
                  <a:lnTo>
                    <a:pt x="48" y="224"/>
                  </a:lnTo>
                  <a:lnTo>
                    <a:pt x="49" y="232"/>
                  </a:lnTo>
                  <a:lnTo>
                    <a:pt x="49" y="235"/>
                  </a:lnTo>
                  <a:lnTo>
                    <a:pt x="51" y="236"/>
                  </a:lnTo>
                  <a:lnTo>
                    <a:pt x="54" y="236"/>
                  </a:lnTo>
                  <a:lnTo>
                    <a:pt x="57" y="235"/>
                  </a:lnTo>
                  <a:lnTo>
                    <a:pt x="59" y="235"/>
                  </a:lnTo>
                  <a:lnTo>
                    <a:pt x="61" y="235"/>
                  </a:lnTo>
                  <a:lnTo>
                    <a:pt x="62" y="235"/>
                  </a:lnTo>
                  <a:lnTo>
                    <a:pt x="64" y="236"/>
                  </a:lnTo>
                  <a:lnTo>
                    <a:pt x="72" y="236"/>
                  </a:lnTo>
                  <a:lnTo>
                    <a:pt x="77" y="236"/>
                  </a:lnTo>
                  <a:lnTo>
                    <a:pt x="80" y="233"/>
                  </a:lnTo>
                  <a:lnTo>
                    <a:pt x="83" y="233"/>
                  </a:lnTo>
                  <a:lnTo>
                    <a:pt x="86" y="232"/>
                  </a:lnTo>
                  <a:lnTo>
                    <a:pt x="89" y="232"/>
                  </a:lnTo>
                  <a:lnTo>
                    <a:pt x="93" y="230"/>
                  </a:lnTo>
                  <a:lnTo>
                    <a:pt x="96" y="224"/>
                  </a:lnTo>
                  <a:lnTo>
                    <a:pt x="102" y="219"/>
                  </a:lnTo>
                  <a:lnTo>
                    <a:pt x="107" y="219"/>
                  </a:lnTo>
                  <a:lnTo>
                    <a:pt x="112" y="217"/>
                  </a:lnTo>
                  <a:lnTo>
                    <a:pt x="115" y="217"/>
                  </a:lnTo>
                  <a:lnTo>
                    <a:pt x="116" y="219"/>
                  </a:lnTo>
                  <a:lnTo>
                    <a:pt x="120" y="217"/>
                  </a:lnTo>
                  <a:lnTo>
                    <a:pt x="121" y="217"/>
                  </a:lnTo>
                  <a:lnTo>
                    <a:pt x="121" y="221"/>
                  </a:lnTo>
                  <a:lnTo>
                    <a:pt x="123" y="227"/>
                  </a:lnTo>
                  <a:lnTo>
                    <a:pt x="121" y="230"/>
                  </a:lnTo>
                  <a:lnTo>
                    <a:pt x="123" y="236"/>
                  </a:lnTo>
                  <a:lnTo>
                    <a:pt x="121" y="240"/>
                  </a:lnTo>
                  <a:lnTo>
                    <a:pt x="124" y="244"/>
                  </a:lnTo>
                  <a:lnTo>
                    <a:pt x="128" y="246"/>
                  </a:lnTo>
                  <a:lnTo>
                    <a:pt x="128" y="251"/>
                  </a:lnTo>
                  <a:lnTo>
                    <a:pt x="131" y="252"/>
                  </a:lnTo>
                  <a:lnTo>
                    <a:pt x="136" y="256"/>
                  </a:lnTo>
                  <a:lnTo>
                    <a:pt x="139" y="257"/>
                  </a:lnTo>
                  <a:lnTo>
                    <a:pt x="140" y="257"/>
                  </a:lnTo>
                  <a:lnTo>
                    <a:pt x="147" y="256"/>
                  </a:lnTo>
                  <a:lnTo>
                    <a:pt x="151" y="260"/>
                  </a:lnTo>
                  <a:lnTo>
                    <a:pt x="155" y="259"/>
                  </a:lnTo>
                  <a:lnTo>
                    <a:pt x="159" y="265"/>
                  </a:lnTo>
                  <a:lnTo>
                    <a:pt x="163" y="264"/>
                  </a:lnTo>
                  <a:lnTo>
                    <a:pt x="167" y="267"/>
                  </a:lnTo>
                  <a:lnTo>
                    <a:pt x="172" y="268"/>
                  </a:lnTo>
                  <a:lnTo>
                    <a:pt x="172" y="272"/>
                  </a:lnTo>
                  <a:lnTo>
                    <a:pt x="175" y="273"/>
                  </a:lnTo>
                  <a:lnTo>
                    <a:pt x="179" y="275"/>
                  </a:lnTo>
                  <a:lnTo>
                    <a:pt x="187" y="273"/>
                  </a:lnTo>
                  <a:lnTo>
                    <a:pt x="193" y="276"/>
                  </a:lnTo>
                  <a:lnTo>
                    <a:pt x="194" y="280"/>
                  </a:lnTo>
                  <a:lnTo>
                    <a:pt x="193" y="286"/>
                  </a:lnTo>
                  <a:lnTo>
                    <a:pt x="194" y="291"/>
                  </a:lnTo>
                  <a:lnTo>
                    <a:pt x="193" y="294"/>
                  </a:lnTo>
                  <a:lnTo>
                    <a:pt x="198" y="303"/>
                  </a:lnTo>
                  <a:lnTo>
                    <a:pt x="198" y="310"/>
                  </a:lnTo>
                  <a:lnTo>
                    <a:pt x="223" y="310"/>
                  </a:lnTo>
                  <a:lnTo>
                    <a:pt x="223" y="319"/>
                  </a:lnTo>
                  <a:lnTo>
                    <a:pt x="223" y="324"/>
                  </a:lnTo>
                  <a:lnTo>
                    <a:pt x="231" y="326"/>
                  </a:lnTo>
                  <a:lnTo>
                    <a:pt x="238" y="340"/>
                  </a:lnTo>
                  <a:lnTo>
                    <a:pt x="238" y="347"/>
                  </a:lnTo>
                  <a:lnTo>
                    <a:pt x="231" y="361"/>
                  </a:lnTo>
                  <a:lnTo>
                    <a:pt x="231" y="362"/>
                  </a:lnTo>
                  <a:lnTo>
                    <a:pt x="230" y="364"/>
                  </a:lnTo>
                  <a:lnTo>
                    <a:pt x="231" y="366"/>
                  </a:lnTo>
                  <a:lnTo>
                    <a:pt x="231" y="369"/>
                  </a:lnTo>
                  <a:lnTo>
                    <a:pt x="234" y="372"/>
                  </a:lnTo>
                  <a:lnTo>
                    <a:pt x="234" y="377"/>
                  </a:lnTo>
                  <a:lnTo>
                    <a:pt x="238" y="380"/>
                  </a:lnTo>
                  <a:lnTo>
                    <a:pt x="236" y="390"/>
                  </a:lnTo>
                  <a:lnTo>
                    <a:pt x="236" y="393"/>
                  </a:lnTo>
                  <a:lnTo>
                    <a:pt x="236" y="396"/>
                  </a:lnTo>
                  <a:lnTo>
                    <a:pt x="236" y="399"/>
                  </a:lnTo>
                  <a:lnTo>
                    <a:pt x="242" y="398"/>
                  </a:lnTo>
                  <a:lnTo>
                    <a:pt x="244" y="399"/>
                  </a:lnTo>
                  <a:lnTo>
                    <a:pt x="250" y="399"/>
                  </a:lnTo>
                  <a:lnTo>
                    <a:pt x="255" y="401"/>
                  </a:lnTo>
                  <a:lnTo>
                    <a:pt x="261" y="398"/>
                  </a:lnTo>
                  <a:lnTo>
                    <a:pt x="265" y="401"/>
                  </a:lnTo>
                  <a:lnTo>
                    <a:pt x="266" y="401"/>
                  </a:lnTo>
                  <a:lnTo>
                    <a:pt x="268" y="404"/>
                  </a:lnTo>
                  <a:lnTo>
                    <a:pt x="271" y="420"/>
                  </a:lnTo>
                  <a:lnTo>
                    <a:pt x="274" y="425"/>
                  </a:lnTo>
                  <a:lnTo>
                    <a:pt x="276" y="425"/>
                  </a:lnTo>
                  <a:lnTo>
                    <a:pt x="282" y="423"/>
                  </a:lnTo>
                  <a:lnTo>
                    <a:pt x="285" y="423"/>
                  </a:lnTo>
                  <a:lnTo>
                    <a:pt x="287" y="426"/>
                  </a:lnTo>
                  <a:lnTo>
                    <a:pt x="288" y="426"/>
                  </a:lnTo>
                  <a:lnTo>
                    <a:pt x="288" y="428"/>
                  </a:lnTo>
                  <a:lnTo>
                    <a:pt x="287" y="441"/>
                  </a:lnTo>
                  <a:lnTo>
                    <a:pt x="287" y="442"/>
                  </a:lnTo>
                  <a:lnTo>
                    <a:pt x="287" y="444"/>
                  </a:lnTo>
                  <a:lnTo>
                    <a:pt x="287" y="445"/>
                  </a:lnTo>
                  <a:lnTo>
                    <a:pt x="287" y="447"/>
                  </a:lnTo>
                  <a:lnTo>
                    <a:pt x="285" y="449"/>
                  </a:lnTo>
                  <a:lnTo>
                    <a:pt x="288" y="447"/>
                  </a:lnTo>
                  <a:lnTo>
                    <a:pt x="295" y="447"/>
                  </a:lnTo>
                  <a:lnTo>
                    <a:pt x="295" y="450"/>
                  </a:lnTo>
                  <a:lnTo>
                    <a:pt x="298" y="457"/>
                  </a:lnTo>
                  <a:lnTo>
                    <a:pt x="298" y="461"/>
                  </a:lnTo>
                  <a:lnTo>
                    <a:pt x="298" y="466"/>
                  </a:lnTo>
                  <a:lnTo>
                    <a:pt x="298" y="473"/>
                  </a:lnTo>
                  <a:lnTo>
                    <a:pt x="298" y="474"/>
                  </a:lnTo>
                  <a:lnTo>
                    <a:pt x="295" y="474"/>
                  </a:lnTo>
                  <a:lnTo>
                    <a:pt x="292" y="476"/>
                  </a:lnTo>
                  <a:lnTo>
                    <a:pt x="292" y="477"/>
                  </a:lnTo>
                  <a:lnTo>
                    <a:pt x="288" y="479"/>
                  </a:lnTo>
                  <a:lnTo>
                    <a:pt x="288" y="477"/>
                  </a:lnTo>
                  <a:lnTo>
                    <a:pt x="282" y="482"/>
                  </a:lnTo>
                  <a:lnTo>
                    <a:pt x="281" y="484"/>
                  </a:lnTo>
                  <a:lnTo>
                    <a:pt x="279" y="484"/>
                  </a:lnTo>
                  <a:lnTo>
                    <a:pt x="274" y="488"/>
                  </a:lnTo>
                  <a:lnTo>
                    <a:pt x="273" y="488"/>
                  </a:lnTo>
                  <a:lnTo>
                    <a:pt x="273" y="493"/>
                  </a:lnTo>
                  <a:lnTo>
                    <a:pt x="269" y="493"/>
                  </a:lnTo>
                  <a:lnTo>
                    <a:pt x="268" y="493"/>
                  </a:lnTo>
                  <a:lnTo>
                    <a:pt x="265" y="498"/>
                  </a:lnTo>
                  <a:lnTo>
                    <a:pt x="263" y="501"/>
                  </a:lnTo>
                  <a:lnTo>
                    <a:pt x="263" y="503"/>
                  </a:lnTo>
                  <a:lnTo>
                    <a:pt x="261" y="504"/>
                  </a:lnTo>
                  <a:lnTo>
                    <a:pt x="260" y="506"/>
                  </a:lnTo>
                  <a:lnTo>
                    <a:pt x="257" y="511"/>
                  </a:lnTo>
                  <a:lnTo>
                    <a:pt x="255" y="514"/>
                  </a:lnTo>
                  <a:lnTo>
                    <a:pt x="253" y="517"/>
                  </a:lnTo>
                  <a:lnTo>
                    <a:pt x="253" y="519"/>
                  </a:lnTo>
                  <a:lnTo>
                    <a:pt x="250" y="520"/>
                  </a:lnTo>
                  <a:lnTo>
                    <a:pt x="250" y="522"/>
                  </a:lnTo>
                  <a:lnTo>
                    <a:pt x="252" y="522"/>
                  </a:lnTo>
                  <a:lnTo>
                    <a:pt x="253" y="522"/>
                  </a:lnTo>
                  <a:lnTo>
                    <a:pt x="260" y="520"/>
                  </a:lnTo>
                  <a:lnTo>
                    <a:pt x="263" y="522"/>
                  </a:lnTo>
                  <a:lnTo>
                    <a:pt x="266" y="527"/>
                  </a:lnTo>
                  <a:lnTo>
                    <a:pt x="269" y="528"/>
                  </a:lnTo>
                  <a:lnTo>
                    <a:pt x="271" y="532"/>
                  </a:lnTo>
                  <a:lnTo>
                    <a:pt x="274" y="538"/>
                  </a:lnTo>
                  <a:lnTo>
                    <a:pt x="276" y="538"/>
                  </a:lnTo>
                  <a:lnTo>
                    <a:pt x="279" y="535"/>
                  </a:lnTo>
                  <a:lnTo>
                    <a:pt x="281" y="535"/>
                  </a:lnTo>
                  <a:lnTo>
                    <a:pt x="284" y="539"/>
                  </a:lnTo>
                  <a:lnTo>
                    <a:pt x="287" y="541"/>
                  </a:lnTo>
                  <a:lnTo>
                    <a:pt x="290" y="543"/>
                  </a:lnTo>
                  <a:lnTo>
                    <a:pt x="293" y="546"/>
                  </a:lnTo>
                  <a:lnTo>
                    <a:pt x="295" y="549"/>
                  </a:lnTo>
                  <a:lnTo>
                    <a:pt x="296" y="549"/>
                  </a:lnTo>
                  <a:lnTo>
                    <a:pt x="303" y="551"/>
                  </a:lnTo>
                  <a:lnTo>
                    <a:pt x="306" y="555"/>
                  </a:lnTo>
                  <a:lnTo>
                    <a:pt x="309" y="560"/>
                  </a:lnTo>
                  <a:lnTo>
                    <a:pt x="312" y="562"/>
                  </a:lnTo>
                  <a:lnTo>
                    <a:pt x="311" y="567"/>
                  </a:lnTo>
                  <a:lnTo>
                    <a:pt x="309" y="570"/>
                  </a:lnTo>
                  <a:lnTo>
                    <a:pt x="311" y="575"/>
                  </a:lnTo>
                  <a:lnTo>
                    <a:pt x="311" y="575"/>
                  </a:lnTo>
                  <a:lnTo>
                    <a:pt x="311" y="576"/>
                  </a:lnTo>
                  <a:lnTo>
                    <a:pt x="312" y="578"/>
                  </a:lnTo>
                  <a:lnTo>
                    <a:pt x="314" y="579"/>
                  </a:lnTo>
                  <a:lnTo>
                    <a:pt x="319" y="575"/>
                  </a:lnTo>
                  <a:lnTo>
                    <a:pt x="320" y="570"/>
                  </a:lnTo>
                  <a:lnTo>
                    <a:pt x="324" y="560"/>
                  </a:lnTo>
                  <a:lnTo>
                    <a:pt x="325" y="554"/>
                  </a:lnTo>
                  <a:lnTo>
                    <a:pt x="327" y="552"/>
                  </a:lnTo>
                  <a:lnTo>
                    <a:pt x="325" y="551"/>
                  </a:lnTo>
                  <a:lnTo>
                    <a:pt x="324" y="547"/>
                  </a:lnTo>
                  <a:lnTo>
                    <a:pt x="324" y="544"/>
                  </a:lnTo>
                  <a:lnTo>
                    <a:pt x="325" y="544"/>
                  </a:lnTo>
                  <a:lnTo>
                    <a:pt x="327" y="541"/>
                  </a:lnTo>
                  <a:lnTo>
                    <a:pt x="328" y="539"/>
                  </a:lnTo>
                  <a:lnTo>
                    <a:pt x="328" y="538"/>
                  </a:lnTo>
                  <a:lnTo>
                    <a:pt x="330" y="538"/>
                  </a:lnTo>
                  <a:lnTo>
                    <a:pt x="332" y="538"/>
                  </a:lnTo>
                  <a:lnTo>
                    <a:pt x="335" y="536"/>
                  </a:lnTo>
                  <a:lnTo>
                    <a:pt x="335" y="533"/>
                  </a:lnTo>
                  <a:lnTo>
                    <a:pt x="335" y="532"/>
                  </a:lnTo>
                  <a:lnTo>
                    <a:pt x="335" y="528"/>
                  </a:lnTo>
                  <a:lnTo>
                    <a:pt x="336" y="528"/>
                  </a:lnTo>
                  <a:lnTo>
                    <a:pt x="338" y="528"/>
                  </a:lnTo>
                  <a:lnTo>
                    <a:pt x="339" y="525"/>
                  </a:lnTo>
                  <a:lnTo>
                    <a:pt x="338" y="524"/>
                  </a:lnTo>
                  <a:lnTo>
                    <a:pt x="336" y="522"/>
                  </a:lnTo>
                  <a:lnTo>
                    <a:pt x="336" y="517"/>
                  </a:lnTo>
                  <a:lnTo>
                    <a:pt x="336" y="516"/>
                  </a:lnTo>
                  <a:lnTo>
                    <a:pt x="336" y="516"/>
                  </a:lnTo>
                  <a:lnTo>
                    <a:pt x="338" y="519"/>
                  </a:lnTo>
                  <a:lnTo>
                    <a:pt x="343" y="524"/>
                  </a:lnTo>
                  <a:lnTo>
                    <a:pt x="343" y="524"/>
                  </a:lnTo>
                  <a:lnTo>
                    <a:pt x="344" y="522"/>
                  </a:lnTo>
                  <a:lnTo>
                    <a:pt x="346" y="524"/>
                  </a:lnTo>
                  <a:lnTo>
                    <a:pt x="346" y="525"/>
                  </a:lnTo>
                  <a:lnTo>
                    <a:pt x="344" y="527"/>
                  </a:lnTo>
                  <a:lnTo>
                    <a:pt x="344" y="532"/>
                  </a:lnTo>
                  <a:lnTo>
                    <a:pt x="339" y="536"/>
                  </a:lnTo>
                  <a:lnTo>
                    <a:pt x="338" y="536"/>
                  </a:lnTo>
                  <a:lnTo>
                    <a:pt x="336" y="539"/>
                  </a:lnTo>
                  <a:lnTo>
                    <a:pt x="336" y="543"/>
                  </a:lnTo>
                  <a:lnTo>
                    <a:pt x="335" y="541"/>
                  </a:lnTo>
                  <a:lnTo>
                    <a:pt x="332" y="543"/>
                  </a:lnTo>
                  <a:lnTo>
                    <a:pt x="330" y="546"/>
                  </a:lnTo>
                  <a:lnTo>
                    <a:pt x="330" y="547"/>
                  </a:lnTo>
                  <a:lnTo>
                    <a:pt x="327" y="547"/>
                  </a:lnTo>
                  <a:lnTo>
                    <a:pt x="327" y="547"/>
                  </a:lnTo>
                  <a:lnTo>
                    <a:pt x="327" y="549"/>
                  </a:lnTo>
                  <a:lnTo>
                    <a:pt x="328" y="551"/>
                  </a:lnTo>
                  <a:lnTo>
                    <a:pt x="338" y="544"/>
                  </a:lnTo>
                  <a:lnTo>
                    <a:pt x="343" y="538"/>
                  </a:lnTo>
                  <a:lnTo>
                    <a:pt x="349" y="527"/>
                  </a:lnTo>
                  <a:lnTo>
                    <a:pt x="352" y="522"/>
                  </a:lnTo>
                  <a:lnTo>
                    <a:pt x="354" y="514"/>
                  </a:lnTo>
                  <a:lnTo>
                    <a:pt x="360" y="503"/>
                  </a:lnTo>
                  <a:lnTo>
                    <a:pt x="367" y="495"/>
                  </a:lnTo>
                  <a:lnTo>
                    <a:pt x="368" y="492"/>
                  </a:lnTo>
                  <a:lnTo>
                    <a:pt x="367" y="492"/>
                  </a:lnTo>
                  <a:lnTo>
                    <a:pt x="368" y="490"/>
                  </a:lnTo>
                  <a:lnTo>
                    <a:pt x="368" y="488"/>
                  </a:lnTo>
                  <a:lnTo>
                    <a:pt x="370" y="485"/>
                  </a:lnTo>
                  <a:lnTo>
                    <a:pt x="371" y="485"/>
                  </a:lnTo>
                  <a:lnTo>
                    <a:pt x="371" y="482"/>
                  </a:lnTo>
                  <a:lnTo>
                    <a:pt x="371" y="480"/>
                  </a:lnTo>
                  <a:lnTo>
                    <a:pt x="371" y="480"/>
                  </a:lnTo>
                  <a:lnTo>
                    <a:pt x="370" y="479"/>
                  </a:lnTo>
                  <a:lnTo>
                    <a:pt x="370" y="476"/>
                  </a:lnTo>
                  <a:lnTo>
                    <a:pt x="368" y="473"/>
                  </a:lnTo>
                  <a:lnTo>
                    <a:pt x="368" y="471"/>
                  </a:lnTo>
                  <a:lnTo>
                    <a:pt x="368" y="469"/>
                  </a:lnTo>
                  <a:lnTo>
                    <a:pt x="368" y="466"/>
                  </a:lnTo>
                  <a:lnTo>
                    <a:pt x="367" y="463"/>
                  </a:lnTo>
                  <a:lnTo>
                    <a:pt x="365" y="458"/>
                  </a:lnTo>
                  <a:lnTo>
                    <a:pt x="367" y="458"/>
                  </a:lnTo>
                  <a:lnTo>
                    <a:pt x="370" y="457"/>
                  </a:lnTo>
                  <a:lnTo>
                    <a:pt x="368" y="455"/>
                  </a:lnTo>
                  <a:lnTo>
                    <a:pt x="367" y="453"/>
                  </a:lnTo>
                  <a:lnTo>
                    <a:pt x="370" y="453"/>
                  </a:lnTo>
                  <a:lnTo>
                    <a:pt x="371" y="450"/>
                  </a:lnTo>
                  <a:lnTo>
                    <a:pt x="367" y="449"/>
                  </a:lnTo>
                  <a:lnTo>
                    <a:pt x="370" y="447"/>
                  </a:lnTo>
                  <a:lnTo>
                    <a:pt x="371" y="445"/>
                  </a:lnTo>
                  <a:lnTo>
                    <a:pt x="373" y="445"/>
                  </a:lnTo>
                  <a:lnTo>
                    <a:pt x="378" y="442"/>
                  </a:lnTo>
                  <a:lnTo>
                    <a:pt x="381" y="441"/>
                  </a:lnTo>
                  <a:lnTo>
                    <a:pt x="381" y="439"/>
                  </a:lnTo>
                  <a:lnTo>
                    <a:pt x="384" y="436"/>
                  </a:lnTo>
                  <a:lnTo>
                    <a:pt x="389" y="433"/>
                  </a:lnTo>
                  <a:lnTo>
                    <a:pt x="394" y="426"/>
                  </a:lnTo>
                  <a:lnTo>
                    <a:pt x="398" y="426"/>
                  </a:lnTo>
                  <a:lnTo>
                    <a:pt x="402" y="423"/>
                  </a:lnTo>
                  <a:lnTo>
                    <a:pt x="405" y="420"/>
                  </a:lnTo>
                  <a:lnTo>
                    <a:pt x="408" y="420"/>
                  </a:lnTo>
                  <a:lnTo>
                    <a:pt x="410" y="421"/>
                  </a:lnTo>
                  <a:lnTo>
                    <a:pt x="411" y="423"/>
                  </a:lnTo>
                  <a:lnTo>
                    <a:pt x="411" y="420"/>
                  </a:lnTo>
                  <a:lnTo>
                    <a:pt x="414" y="417"/>
                  </a:lnTo>
                  <a:lnTo>
                    <a:pt x="419" y="413"/>
                  </a:lnTo>
                  <a:lnTo>
                    <a:pt x="422" y="412"/>
                  </a:lnTo>
                  <a:lnTo>
                    <a:pt x="422" y="412"/>
                  </a:lnTo>
                  <a:lnTo>
                    <a:pt x="421" y="410"/>
                  </a:lnTo>
                  <a:lnTo>
                    <a:pt x="419" y="410"/>
                  </a:lnTo>
                  <a:lnTo>
                    <a:pt x="418" y="409"/>
                  </a:lnTo>
                  <a:lnTo>
                    <a:pt x="421" y="407"/>
                  </a:lnTo>
                  <a:lnTo>
                    <a:pt x="424" y="406"/>
                  </a:lnTo>
                  <a:lnTo>
                    <a:pt x="426" y="406"/>
                  </a:lnTo>
                  <a:lnTo>
                    <a:pt x="429" y="406"/>
                  </a:lnTo>
                  <a:lnTo>
                    <a:pt x="430" y="404"/>
                  </a:lnTo>
                  <a:lnTo>
                    <a:pt x="432" y="404"/>
                  </a:lnTo>
                  <a:lnTo>
                    <a:pt x="432" y="406"/>
                  </a:lnTo>
                  <a:lnTo>
                    <a:pt x="429" y="407"/>
                  </a:lnTo>
                  <a:lnTo>
                    <a:pt x="426" y="409"/>
                  </a:lnTo>
                  <a:lnTo>
                    <a:pt x="424" y="409"/>
                  </a:lnTo>
                  <a:lnTo>
                    <a:pt x="426" y="410"/>
                  </a:lnTo>
                  <a:lnTo>
                    <a:pt x="432" y="409"/>
                  </a:lnTo>
                  <a:lnTo>
                    <a:pt x="438" y="406"/>
                  </a:lnTo>
                  <a:lnTo>
                    <a:pt x="437" y="404"/>
                  </a:lnTo>
                  <a:lnTo>
                    <a:pt x="438" y="402"/>
                  </a:lnTo>
                  <a:lnTo>
                    <a:pt x="440" y="404"/>
                  </a:lnTo>
                  <a:lnTo>
                    <a:pt x="440" y="406"/>
                  </a:lnTo>
                  <a:lnTo>
                    <a:pt x="440" y="407"/>
                  </a:lnTo>
                  <a:lnTo>
                    <a:pt x="445" y="407"/>
                  </a:lnTo>
                  <a:lnTo>
                    <a:pt x="446" y="407"/>
                  </a:lnTo>
                  <a:lnTo>
                    <a:pt x="451" y="407"/>
                  </a:lnTo>
                  <a:lnTo>
                    <a:pt x="456" y="407"/>
                  </a:lnTo>
                  <a:lnTo>
                    <a:pt x="457" y="406"/>
                  </a:lnTo>
                  <a:lnTo>
                    <a:pt x="457" y="404"/>
                  </a:lnTo>
                  <a:lnTo>
                    <a:pt x="457" y="402"/>
                  </a:lnTo>
                  <a:lnTo>
                    <a:pt x="457" y="401"/>
                  </a:lnTo>
                  <a:lnTo>
                    <a:pt x="464" y="398"/>
                  </a:lnTo>
                  <a:lnTo>
                    <a:pt x="470" y="396"/>
                  </a:lnTo>
                  <a:lnTo>
                    <a:pt x="472" y="394"/>
                  </a:lnTo>
                  <a:lnTo>
                    <a:pt x="473" y="391"/>
                  </a:lnTo>
                  <a:lnTo>
                    <a:pt x="472" y="391"/>
                  </a:lnTo>
                  <a:lnTo>
                    <a:pt x="470" y="385"/>
                  </a:lnTo>
                  <a:lnTo>
                    <a:pt x="472" y="382"/>
                  </a:lnTo>
                  <a:lnTo>
                    <a:pt x="473" y="380"/>
                  </a:lnTo>
                  <a:lnTo>
                    <a:pt x="473" y="377"/>
                  </a:lnTo>
                  <a:lnTo>
                    <a:pt x="475" y="375"/>
                  </a:lnTo>
                  <a:lnTo>
                    <a:pt x="478" y="374"/>
                  </a:lnTo>
                  <a:lnTo>
                    <a:pt x="478" y="370"/>
                  </a:lnTo>
                  <a:lnTo>
                    <a:pt x="477" y="370"/>
                  </a:lnTo>
                  <a:lnTo>
                    <a:pt x="481" y="364"/>
                  </a:lnTo>
                  <a:lnTo>
                    <a:pt x="486" y="358"/>
                  </a:lnTo>
                  <a:lnTo>
                    <a:pt x="486" y="354"/>
                  </a:lnTo>
                  <a:lnTo>
                    <a:pt x="486" y="347"/>
                  </a:lnTo>
                  <a:lnTo>
                    <a:pt x="484" y="345"/>
                  </a:lnTo>
                  <a:lnTo>
                    <a:pt x="486" y="339"/>
                  </a:lnTo>
                  <a:lnTo>
                    <a:pt x="488" y="337"/>
                  </a:lnTo>
                  <a:lnTo>
                    <a:pt x="488" y="335"/>
                  </a:lnTo>
                  <a:lnTo>
                    <a:pt x="492" y="332"/>
                  </a:lnTo>
                  <a:lnTo>
                    <a:pt x="492" y="331"/>
                  </a:lnTo>
                  <a:lnTo>
                    <a:pt x="491" y="326"/>
                  </a:lnTo>
                  <a:lnTo>
                    <a:pt x="494" y="319"/>
                  </a:lnTo>
                  <a:lnTo>
                    <a:pt x="494" y="315"/>
                  </a:lnTo>
                  <a:lnTo>
                    <a:pt x="494" y="310"/>
                  </a:lnTo>
                  <a:lnTo>
                    <a:pt x="494" y="308"/>
                  </a:lnTo>
                  <a:lnTo>
                    <a:pt x="496" y="303"/>
                  </a:lnTo>
                  <a:lnTo>
                    <a:pt x="494" y="284"/>
                  </a:lnTo>
                  <a:lnTo>
                    <a:pt x="494" y="281"/>
                  </a:lnTo>
                  <a:lnTo>
                    <a:pt x="494" y="278"/>
                  </a:lnTo>
                  <a:lnTo>
                    <a:pt x="494" y="275"/>
                  </a:lnTo>
                  <a:lnTo>
                    <a:pt x="494" y="276"/>
                  </a:lnTo>
                  <a:lnTo>
                    <a:pt x="491" y="275"/>
                  </a:lnTo>
                  <a:lnTo>
                    <a:pt x="491" y="273"/>
                  </a:lnTo>
                  <a:lnTo>
                    <a:pt x="494" y="270"/>
                  </a:lnTo>
                  <a:lnTo>
                    <a:pt x="492" y="267"/>
                  </a:lnTo>
                  <a:lnTo>
                    <a:pt x="494" y="265"/>
                  </a:lnTo>
                  <a:lnTo>
                    <a:pt x="496" y="265"/>
                  </a:lnTo>
                  <a:lnTo>
                    <a:pt x="496" y="260"/>
                  </a:lnTo>
                  <a:lnTo>
                    <a:pt x="494" y="257"/>
                  </a:lnTo>
                  <a:lnTo>
                    <a:pt x="489" y="256"/>
                  </a:lnTo>
                  <a:lnTo>
                    <a:pt x="491" y="256"/>
                  </a:lnTo>
                  <a:lnTo>
                    <a:pt x="491" y="254"/>
                  </a:lnTo>
                  <a:lnTo>
                    <a:pt x="492" y="256"/>
                  </a:lnTo>
                  <a:lnTo>
                    <a:pt x="494" y="257"/>
                  </a:lnTo>
                  <a:lnTo>
                    <a:pt x="496" y="259"/>
                  </a:lnTo>
                  <a:lnTo>
                    <a:pt x="497" y="256"/>
                  </a:lnTo>
                  <a:lnTo>
                    <a:pt x="499" y="256"/>
                  </a:lnTo>
                  <a:lnTo>
                    <a:pt x="500" y="257"/>
                  </a:lnTo>
                  <a:lnTo>
                    <a:pt x="502" y="257"/>
                  </a:lnTo>
                  <a:lnTo>
                    <a:pt x="500" y="260"/>
                  </a:lnTo>
                  <a:lnTo>
                    <a:pt x="497" y="262"/>
                  </a:lnTo>
                  <a:lnTo>
                    <a:pt x="497" y="264"/>
                  </a:lnTo>
                  <a:lnTo>
                    <a:pt x="499" y="264"/>
                  </a:lnTo>
                  <a:lnTo>
                    <a:pt x="502" y="260"/>
                  </a:lnTo>
                  <a:lnTo>
                    <a:pt x="505" y="259"/>
                  </a:lnTo>
                  <a:lnTo>
                    <a:pt x="510" y="251"/>
                  </a:lnTo>
                  <a:lnTo>
                    <a:pt x="512" y="246"/>
                  </a:lnTo>
                  <a:lnTo>
                    <a:pt x="513" y="243"/>
                  </a:lnTo>
                  <a:lnTo>
                    <a:pt x="515" y="241"/>
                  </a:lnTo>
                  <a:lnTo>
                    <a:pt x="516" y="236"/>
                  </a:lnTo>
                  <a:lnTo>
                    <a:pt x="518" y="232"/>
                  </a:lnTo>
                  <a:lnTo>
                    <a:pt x="526" y="227"/>
                  </a:lnTo>
                  <a:lnTo>
                    <a:pt x="527" y="225"/>
                  </a:lnTo>
                  <a:lnTo>
                    <a:pt x="529" y="224"/>
                  </a:lnTo>
                  <a:lnTo>
                    <a:pt x="531" y="221"/>
                  </a:lnTo>
                  <a:lnTo>
                    <a:pt x="537" y="216"/>
                  </a:lnTo>
                  <a:lnTo>
                    <a:pt x="542" y="208"/>
                  </a:lnTo>
                  <a:lnTo>
                    <a:pt x="543" y="206"/>
                  </a:lnTo>
                  <a:lnTo>
                    <a:pt x="547" y="198"/>
                  </a:lnTo>
                  <a:lnTo>
                    <a:pt x="548" y="195"/>
                  </a:lnTo>
                  <a:lnTo>
                    <a:pt x="550" y="193"/>
                  </a:lnTo>
                  <a:lnTo>
                    <a:pt x="550" y="190"/>
                  </a:lnTo>
                  <a:lnTo>
                    <a:pt x="548" y="187"/>
                  </a:lnTo>
                  <a:lnTo>
                    <a:pt x="548" y="185"/>
                  </a:lnTo>
                  <a:lnTo>
                    <a:pt x="550" y="1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p15"/>
            <p:cNvSpPr/>
            <p:nvPr/>
          </p:nvSpPr>
          <p:spPr>
            <a:xfrm>
              <a:off x="3992" y="2427"/>
              <a:ext cx="2" cy="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1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p15"/>
            <p:cNvSpPr/>
            <p:nvPr/>
          </p:nvSpPr>
          <p:spPr>
            <a:xfrm>
              <a:off x="3936" y="2349"/>
              <a:ext cx="40" cy="55"/>
            </a:xfrm>
            <a:custGeom>
              <a:avLst/>
              <a:gdLst/>
              <a:ahLst/>
              <a:cxnLst/>
              <a:rect l="l" t="t" r="r" b="b"/>
              <a:pathLst>
                <a:path w="40" h="55" extrusionOk="0">
                  <a:moveTo>
                    <a:pt x="2" y="3"/>
                  </a:moveTo>
                  <a:lnTo>
                    <a:pt x="0" y="6"/>
                  </a:lnTo>
                  <a:lnTo>
                    <a:pt x="0" y="11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2" y="19"/>
                  </a:lnTo>
                  <a:lnTo>
                    <a:pt x="3" y="20"/>
                  </a:lnTo>
                  <a:lnTo>
                    <a:pt x="5" y="22"/>
                  </a:lnTo>
                  <a:lnTo>
                    <a:pt x="7" y="25"/>
                  </a:lnTo>
                  <a:lnTo>
                    <a:pt x="7" y="28"/>
                  </a:lnTo>
                  <a:lnTo>
                    <a:pt x="7" y="30"/>
                  </a:lnTo>
                  <a:lnTo>
                    <a:pt x="7" y="32"/>
                  </a:lnTo>
                  <a:lnTo>
                    <a:pt x="5" y="33"/>
                  </a:lnTo>
                  <a:lnTo>
                    <a:pt x="5" y="38"/>
                  </a:lnTo>
                  <a:lnTo>
                    <a:pt x="7" y="40"/>
                  </a:lnTo>
                  <a:lnTo>
                    <a:pt x="5" y="43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2" y="48"/>
                  </a:lnTo>
                  <a:lnTo>
                    <a:pt x="3" y="49"/>
                  </a:lnTo>
                  <a:lnTo>
                    <a:pt x="3" y="51"/>
                  </a:lnTo>
                  <a:lnTo>
                    <a:pt x="5" y="52"/>
                  </a:lnTo>
                  <a:lnTo>
                    <a:pt x="7" y="52"/>
                  </a:lnTo>
                  <a:lnTo>
                    <a:pt x="8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3" y="55"/>
                  </a:lnTo>
                  <a:lnTo>
                    <a:pt x="14" y="55"/>
                  </a:lnTo>
                  <a:lnTo>
                    <a:pt x="18" y="54"/>
                  </a:lnTo>
                  <a:lnTo>
                    <a:pt x="18" y="52"/>
                  </a:lnTo>
                  <a:lnTo>
                    <a:pt x="19" y="51"/>
                  </a:lnTo>
                  <a:lnTo>
                    <a:pt x="22" y="51"/>
                  </a:lnTo>
                  <a:lnTo>
                    <a:pt x="24" y="48"/>
                  </a:lnTo>
                  <a:lnTo>
                    <a:pt x="26" y="44"/>
                  </a:lnTo>
                  <a:lnTo>
                    <a:pt x="29" y="38"/>
                  </a:lnTo>
                  <a:lnTo>
                    <a:pt x="29" y="35"/>
                  </a:lnTo>
                  <a:lnTo>
                    <a:pt x="32" y="30"/>
                  </a:lnTo>
                  <a:lnTo>
                    <a:pt x="35" y="27"/>
                  </a:lnTo>
                  <a:lnTo>
                    <a:pt x="37" y="25"/>
                  </a:lnTo>
                  <a:lnTo>
                    <a:pt x="37" y="24"/>
                  </a:lnTo>
                  <a:lnTo>
                    <a:pt x="40" y="20"/>
                  </a:lnTo>
                  <a:lnTo>
                    <a:pt x="40" y="17"/>
                  </a:lnTo>
                  <a:lnTo>
                    <a:pt x="37" y="14"/>
                  </a:lnTo>
                  <a:lnTo>
                    <a:pt x="35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29" y="8"/>
                  </a:lnTo>
                  <a:lnTo>
                    <a:pt x="27" y="6"/>
                  </a:lnTo>
                  <a:lnTo>
                    <a:pt x="24" y="3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5" name="Google Shape;1845;p15"/>
            <p:cNvSpPr/>
            <p:nvPr/>
          </p:nvSpPr>
          <p:spPr>
            <a:xfrm>
              <a:off x="3887" y="2342"/>
              <a:ext cx="56" cy="61"/>
            </a:xfrm>
            <a:custGeom>
              <a:avLst/>
              <a:gdLst/>
              <a:ahLst/>
              <a:cxnLst/>
              <a:rect l="l" t="t" r="r" b="b"/>
              <a:pathLst>
                <a:path w="56" h="61" extrusionOk="0">
                  <a:moveTo>
                    <a:pt x="13" y="8"/>
                  </a:moveTo>
                  <a:lnTo>
                    <a:pt x="13" y="10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5" y="15"/>
                  </a:lnTo>
                  <a:lnTo>
                    <a:pt x="3" y="18"/>
                  </a:lnTo>
                  <a:lnTo>
                    <a:pt x="1" y="21"/>
                  </a:lnTo>
                  <a:lnTo>
                    <a:pt x="0" y="26"/>
                  </a:lnTo>
                  <a:lnTo>
                    <a:pt x="0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6" y="35"/>
                  </a:lnTo>
                  <a:lnTo>
                    <a:pt x="6" y="37"/>
                  </a:lnTo>
                  <a:lnTo>
                    <a:pt x="8" y="39"/>
                  </a:lnTo>
                  <a:lnTo>
                    <a:pt x="9" y="39"/>
                  </a:lnTo>
                  <a:lnTo>
                    <a:pt x="11" y="39"/>
                  </a:lnTo>
                  <a:lnTo>
                    <a:pt x="11" y="42"/>
                  </a:lnTo>
                  <a:lnTo>
                    <a:pt x="13" y="45"/>
                  </a:lnTo>
                  <a:lnTo>
                    <a:pt x="13" y="48"/>
                  </a:lnTo>
                  <a:lnTo>
                    <a:pt x="14" y="50"/>
                  </a:lnTo>
                  <a:lnTo>
                    <a:pt x="16" y="51"/>
                  </a:lnTo>
                  <a:lnTo>
                    <a:pt x="17" y="55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20" y="59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4" y="59"/>
                  </a:lnTo>
                  <a:lnTo>
                    <a:pt x="24" y="61"/>
                  </a:lnTo>
                  <a:lnTo>
                    <a:pt x="28" y="61"/>
                  </a:lnTo>
                  <a:lnTo>
                    <a:pt x="30" y="61"/>
                  </a:lnTo>
                  <a:lnTo>
                    <a:pt x="32" y="61"/>
                  </a:lnTo>
                  <a:lnTo>
                    <a:pt x="30" y="58"/>
                  </a:lnTo>
                  <a:lnTo>
                    <a:pt x="28" y="56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30" y="50"/>
                  </a:lnTo>
                  <a:lnTo>
                    <a:pt x="33" y="50"/>
                  </a:lnTo>
                  <a:lnTo>
                    <a:pt x="38" y="50"/>
                  </a:lnTo>
                  <a:lnTo>
                    <a:pt x="41" y="48"/>
                  </a:lnTo>
                  <a:lnTo>
                    <a:pt x="44" y="48"/>
                  </a:lnTo>
                  <a:lnTo>
                    <a:pt x="48" y="51"/>
                  </a:lnTo>
                  <a:lnTo>
                    <a:pt x="49" y="51"/>
                  </a:lnTo>
                  <a:lnTo>
                    <a:pt x="51" y="51"/>
                  </a:lnTo>
                  <a:lnTo>
                    <a:pt x="54" y="50"/>
                  </a:lnTo>
                  <a:lnTo>
                    <a:pt x="56" y="47"/>
                  </a:lnTo>
                  <a:lnTo>
                    <a:pt x="54" y="45"/>
                  </a:lnTo>
                  <a:lnTo>
                    <a:pt x="54" y="40"/>
                  </a:lnTo>
                  <a:lnTo>
                    <a:pt x="56" y="39"/>
                  </a:lnTo>
                  <a:lnTo>
                    <a:pt x="56" y="37"/>
                  </a:lnTo>
                  <a:lnTo>
                    <a:pt x="56" y="35"/>
                  </a:lnTo>
                  <a:lnTo>
                    <a:pt x="56" y="32"/>
                  </a:lnTo>
                  <a:lnTo>
                    <a:pt x="54" y="29"/>
                  </a:lnTo>
                  <a:lnTo>
                    <a:pt x="52" y="27"/>
                  </a:lnTo>
                  <a:lnTo>
                    <a:pt x="51" y="26"/>
                  </a:lnTo>
                  <a:lnTo>
                    <a:pt x="51" y="23"/>
                  </a:lnTo>
                  <a:lnTo>
                    <a:pt x="51" y="19"/>
                  </a:lnTo>
                  <a:lnTo>
                    <a:pt x="49" y="18"/>
                  </a:lnTo>
                  <a:lnTo>
                    <a:pt x="49" y="13"/>
                  </a:lnTo>
                  <a:lnTo>
                    <a:pt x="51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6" y="7"/>
                  </a:lnTo>
                  <a:lnTo>
                    <a:pt x="56" y="3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1" y="0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7" y="2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p15"/>
            <p:cNvSpPr/>
            <p:nvPr/>
          </p:nvSpPr>
          <p:spPr>
            <a:xfrm>
              <a:off x="3839" y="2307"/>
              <a:ext cx="70" cy="107"/>
            </a:xfrm>
            <a:custGeom>
              <a:avLst/>
              <a:gdLst/>
              <a:ahLst/>
              <a:cxnLst/>
              <a:rect l="l" t="t" r="r" b="b"/>
              <a:pathLst>
                <a:path w="70" h="107" extrusionOk="0">
                  <a:moveTo>
                    <a:pt x="16" y="7"/>
                  </a:moveTo>
                  <a:lnTo>
                    <a:pt x="14" y="8"/>
                  </a:lnTo>
                  <a:lnTo>
                    <a:pt x="11" y="8"/>
                  </a:lnTo>
                  <a:lnTo>
                    <a:pt x="8" y="13"/>
                  </a:lnTo>
                  <a:lnTo>
                    <a:pt x="10" y="15"/>
                  </a:lnTo>
                  <a:lnTo>
                    <a:pt x="10" y="18"/>
                  </a:lnTo>
                  <a:lnTo>
                    <a:pt x="14" y="18"/>
                  </a:lnTo>
                  <a:lnTo>
                    <a:pt x="16" y="19"/>
                  </a:lnTo>
                  <a:lnTo>
                    <a:pt x="16" y="24"/>
                  </a:lnTo>
                  <a:lnTo>
                    <a:pt x="11" y="26"/>
                  </a:lnTo>
                  <a:lnTo>
                    <a:pt x="10" y="24"/>
                  </a:lnTo>
                  <a:lnTo>
                    <a:pt x="6" y="26"/>
                  </a:lnTo>
                  <a:lnTo>
                    <a:pt x="5" y="24"/>
                  </a:lnTo>
                  <a:lnTo>
                    <a:pt x="3" y="27"/>
                  </a:lnTo>
                  <a:lnTo>
                    <a:pt x="2" y="30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5" y="42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1" y="46"/>
                  </a:lnTo>
                  <a:lnTo>
                    <a:pt x="13" y="48"/>
                  </a:lnTo>
                  <a:lnTo>
                    <a:pt x="14" y="48"/>
                  </a:lnTo>
                  <a:lnTo>
                    <a:pt x="17" y="48"/>
                  </a:lnTo>
                  <a:lnTo>
                    <a:pt x="19" y="51"/>
                  </a:lnTo>
                  <a:lnTo>
                    <a:pt x="19" y="54"/>
                  </a:lnTo>
                  <a:lnTo>
                    <a:pt x="17" y="58"/>
                  </a:lnTo>
                  <a:lnTo>
                    <a:pt x="16" y="59"/>
                  </a:lnTo>
                  <a:lnTo>
                    <a:pt x="19" y="59"/>
                  </a:lnTo>
                  <a:lnTo>
                    <a:pt x="22" y="59"/>
                  </a:lnTo>
                  <a:lnTo>
                    <a:pt x="22" y="62"/>
                  </a:lnTo>
                  <a:lnTo>
                    <a:pt x="24" y="64"/>
                  </a:lnTo>
                  <a:lnTo>
                    <a:pt x="27" y="64"/>
                  </a:lnTo>
                  <a:lnTo>
                    <a:pt x="27" y="66"/>
                  </a:lnTo>
                  <a:lnTo>
                    <a:pt x="24" y="69"/>
                  </a:lnTo>
                  <a:lnTo>
                    <a:pt x="22" y="72"/>
                  </a:lnTo>
                  <a:lnTo>
                    <a:pt x="21" y="77"/>
                  </a:lnTo>
                  <a:lnTo>
                    <a:pt x="21" y="80"/>
                  </a:lnTo>
                  <a:lnTo>
                    <a:pt x="19" y="82"/>
                  </a:lnTo>
                  <a:lnTo>
                    <a:pt x="19" y="85"/>
                  </a:lnTo>
                  <a:lnTo>
                    <a:pt x="19" y="86"/>
                  </a:lnTo>
                  <a:lnTo>
                    <a:pt x="19" y="88"/>
                  </a:lnTo>
                  <a:lnTo>
                    <a:pt x="19" y="91"/>
                  </a:lnTo>
                  <a:lnTo>
                    <a:pt x="22" y="93"/>
                  </a:lnTo>
                  <a:lnTo>
                    <a:pt x="25" y="96"/>
                  </a:lnTo>
                  <a:lnTo>
                    <a:pt x="25" y="99"/>
                  </a:lnTo>
                  <a:lnTo>
                    <a:pt x="27" y="101"/>
                  </a:lnTo>
                  <a:lnTo>
                    <a:pt x="33" y="105"/>
                  </a:lnTo>
                  <a:lnTo>
                    <a:pt x="35" y="107"/>
                  </a:lnTo>
                  <a:lnTo>
                    <a:pt x="37" y="104"/>
                  </a:lnTo>
                  <a:lnTo>
                    <a:pt x="38" y="104"/>
                  </a:lnTo>
                  <a:lnTo>
                    <a:pt x="40" y="105"/>
                  </a:lnTo>
                  <a:lnTo>
                    <a:pt x="43" y="104"/>
                  </a:lnTo>
                  <a:lnTo>
                    <a:pt x="45" y="102"/>
                  </a:lnTo>
                  <a:lnTo>
                    <a:pt x="45" y="101"/>
                  </a:lnTo>
                  <a:lnTo>
                    <a:pt x="48" y="99"/>
                  </a:lnTo>
                  <a:lnTo>
                    <a:pt x="53" y="101"/>
                  </a:lnTo>
                  <a:lnTo>
                    <a:pt x="56" y="96"/>
                  </a:lnTo>
                  <a:lnTo>
                    <a:pt x="57" y="94"/>
                  </a:lnTo>
                  <a:lnTo>
                    <a:pt x="62" y="94"/>
                  </a:lnTo>
                  <a:lnTo>
                    <a:pt x="64" y="96"/>
                  </a:lnTo>
                  <a:lnTo>
                    <a:pt x="65" y="94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68" y="94"/>
                  </a:lnTo>
                  <a:lnTo>
                    <a:pt x="67" y="91"/>
                  </a:lnTo>
                  <a:lnTo>
                    <a:pt x="67" y="91"/>
                  </a:lnTo>
                  <a:lnTo>
                    <a:pt x="65" y="90"/>
                  </a:lnTo>
                  <a:lnTo>
                    <a:pt x="64" y="86"/>
                  </a:lnTo>
                  <a:lnTo>
                    <a:pt x="62" y="85"/>
                  </a:lnTo>
                  <a:lnTo>
                    <a:pt x="61" y="83"/>
                  </a:lnTo>
                  <a:lnTo>
                    <a:pt x="61" y="80"/>
                  </a:lnTo>
                  <a:lnTo>
                    <a:pt x="59" y="77"/>
                  </a:lnTo>
                  <a:lnTo>
                    <a:pt x="59" y="74"/>
                  </a:lnTo>
                  <a:lnTo>
                    <a:pt x="57" y="74"/>
                  </a:lnTo>
                  <a:lnTo>
                    <a:pt x="56" y="74"/>
                  </a:lnTo>
                  <a:lnTo>
                    <a:pt x="54" y="72"/>
                  </a:lnTo>
                  <a:lnTo>
                    <a:pt x="54" y="70"/>
                  </a:lnTo>
                  <a:lnTo>
                    <a:pt x="53" y="67"/>
                  </a:lnTo>
                  <a:lnTo>
                    <a:pt x="53" y="66"/>
                  </a:lnTo>
                  <a:lnTo>
                    <a:pt x="51" y="64"/>
                  </a:lnTo>
                  <a:lnTo>
                    <a:pt x="48" y="62"/>
                  </a:lnTo>
                  <a:lnTo>
                    <a:pt x="48" y="61"/>
                  </a:lnTo>
                  <a:lnTo>
                    <a:pt x="49" y="56"/>
                  </a:lnTo>
                  <a:lnTo>
                    <a:pt x="51" y="53"/>
                  </a:lnTo>
                  <a:lnTo>
                    <a:pt x="53" y="50"/>
                  </a:lnTo>
                  <a:lnTo>
                    <a:pt x="56" y="48"/>
                  </a:lnTo>
                  <a:lnTo>
                    <a:pt x="57" y="48"/>
                  </a:lnTo>
                  <a:lnTo>
                    <a:pt x="61" y="45"/>
                  </a:lnTo>
                  <a:lnTo>
                    <a:pt x="61" y="43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61" y="37"/>
                  </a:lnTo>
                  <a:lnTo>
                    <a:pt x="61" y="34"/>
                  </a:lnTo>
                  <a:lnTo>
                    <a:pt x="59" y="32"/>
                  </a:lnTo>
                  <a:lnTo>
                    <a:pt x="54" y="30"/>
                  </a:lnTo>
                  <a:lnTo>
                    <a:pt x="49" y="26"/>
                  </a:lnTo>
                  <a:lnTo>
                    <a:pt x="46" y="24"/>
                  </a:lnTo>
                  <a:lnTo>
                    <a:pt x="45" y="24"/>
                  </a:lnTo>
                  <a:lnTo>
                    <a:pt x="41" y="26"/>
                  </a:lnTo>
                  <a:lnTo>
                    <a:pt x="40" y="27"/>
                  </a:lnTo>
                  <a:lnTo>
                    <a:pt x="40" y="30"/>
                  </a:lnTo>
                  <a:lnTo>
                    <a:pt x="38" y="27"/>
                  </a:lnTo>
                  <a:lnTo>
                    <a:pt x="40" y="23"/>
                  </a:lnTo>
                  <a:lnTo>
                    <a:pt x="40" y="19"/>
                  </a:lnTo>
                  <a:lnTo>
                    <a:pt x="38" y="15"/>
                  </a:lnTo>
                  <a:lnTo>
                    <a:pt x="37" y="13"/>
                  </a:lnTo>
                  <a:lnTo>
                    <a:pt x="32" y="10"/>
                  </a:lnTo>
                  <a:lnTo>
                    <a:pt x="27" y="7"/>
                  </a:lnTo>
                  <a:lnTo>
                    <a:pt x="27" y="3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16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p15"/>
            <p:cNvSpPr/>
            <p:nvPr/>
          </p:nvSpPr>
          <p:spPr>
            <a:xfrm>
              <a:off x="3740" y="2251"/>
              <a:ext cx="5" cy="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0"/>
                  </a:moveTo>
                  <a:lnTo>
                    <a:pt x="2" y="4"/>
                  </a:lnTo>
                  <a:lnTo>
                    <a:pt x="3" y="4"/>
                  </a:lnTo>
                  <a:lnTo>
                    <a:pt x="5" y="5"/>
                  </a:lnTo>
                  <a:lnTo>
                    <a:pt x="5" y="4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p15"/>
            <p:cNvSpPr/>
            <p:nvPr/>
          </p:nvSpPr>
          <p:spPr>
            <a:xfrm>
              <a:off x="3718" y="2248"/>
              <a:ext cx="5" cy="2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0"/>
                  </a:moveTo>
                  <a:lnTo>
                    <a:pt x="1" y="2"/>
                  </a:lnTo>
                  <a:lnTo>
                    <a:pt x="5" y="2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15"/>
            <p:cNvSpPr/>
            <p:nvPr/>
          </p:nvSpPr>
          <p:spPr>
            <a:xfrm>
              <a:off x="3796" y="2269"/>
              <a:ext cx="10" cy="3"/>
            </a:xfrm>
            <a:custGeom>
              <a:avLst/>
              <a:gdLst/>
              <a:ahLst/>
              <a:cxnLst/>
              <a:rect l="l" t="t" r="r" b="b"/>
              <a:pathLst>
                <a:path w="10" h="3" extrusionOk="0">
                  <a:moveTo>
                    <a:pt x="5" y="3"/>
                  </a:moveTo>
                  <a:lnTo>
                    <a:pt x="8" y="3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p15"/>
            <p:cNvSpPr/>
            <p:nvPr/>
          </p:nvSpPr>
          <p:spPr>
            <a:xfrm>
              <a:off x="3673" y="2253"/>
              <a:ext cx="187" cy="167"/>
            </a:xfrm>
            <a:custGeom>
              <a:avLst/>
              <a:gdLst/>
              <a:ahLst/>
              <a:cxnLst/>
              <a:rect l="l" t="t" r="r" b="b"/>
              <a:pathLst>
                <a:path w="187" h="167" extrusionOk="0">
                  <a:moveTo>
                    <a:pt x="26" y="5"/>
                  </a:moveTo>
                  <a:lnTo>
                    <a:pt x="19" y="8"/>
                  </a:lnTo>
                  <a:lnTo>
                    <a:pt x="15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10" y="21"/>
                  </a:lnTo>
                  <a:lnTo>
                    <a:pt x="7" y="22"/>
                  </a:lnTo>
                  <a:lnTo>
                    <a:pt x="2" y="29"/>
                  </a:lnTo>
                  <a:lnTo>
                    <a:pt x="2" y="32"/>
                  </a:lnTo>
                  <a:lnTo>
                    <a:pt x="2" y="33"/>
                  </a:lnTo>
                  <a:lnTo>
                    <a:pt x="2" y="38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2" y="45"/>
                  </a:lnTo>
                  <a:lnTo>
                    <a:pt x="3" y="45"/>
                  </a:lnTo>
                  <a:lnTo>
                    <a:pt x="10" y="54"/>
                  </a:lnTo>
                  <a:lnTo>
                    <a:pt x="11" y="59"/>
                  </a:lnTo>
                  <a:lnTo>
                    <a:pt x="13" y="61"/>
                  </a:lnTo>
                  <a:lnTo>
                    <a:pt x="11" y="64"/>
                  </a:lnTo>
                  <a:lnTo>
                    <a:pt x="11" y="65"/>
                  </a:lnTo>
                  <a:lnTo>
                    <a:pt x="10" y="67"/>
                  </a:lnTo>
                  <a:lnTo>
                    <a:pt x="11" y="70"/>
                  </a:lnTo>
                  <a:lnTo>
                    <a:pt x="15" y="72"/>
                  </a:lnTo>
                  <a:lnTo>
                    <a:pt x="18" y="73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29" y="75"/>
                  </a:lnTo>
                  <a:lnTo>
                    <a:pt x="32" y="75"/>
                  </a:lnTo>
                  <a:lnTo>
                    <a:pt x="34" y="75"/>
                  </a:lnTo>
                  <a:lnTo>
                    <a:pt x="37" y="73"/>
                  </a:lnTo>
                  <a:lnTo>
                    <a:pt x="42" y="75"/>
                  </a:lnTo>
                  <a:lnTo>
                    <a:pt x="45" y="77"/>
                  </a:lnTo>
                  <a:lnTo>
                    <a:pt x="54" y="86"/>
                  </a:lnTo>
                  <a:lnTo>
                    <a:pt x="59" y="86"/>
                  </a:lnTo>
                  <a:lnTo>
                    <a:pt x="61" y="86"/>
                  </a:lnTo>
                  <a:lnTo>
                    <a:pt x="61" y="86"/>
                  </a:lnTo>
                  <a:lnTo>
                    <a:pt x="64" y="88"/>
                  </a:lnTo>
                  <a:lnTo>
                    <a:pt x="66" y="88"/>
                  </a:lnTo>
                  <a:lnTo>
                    <a:pt x="69" y="86"/>
                  </a:lnTo>
                  <a:lnTo>
                    <a:pt x="72" y="86"/>
                  </a:lnTo>
                  <a:lnTo>
                    <a:pt x="75" y="86"/>
                  </a:lnTo>
                  <a:lnTo>
                    <a:pt x="75" y="86"/>
                  </a:lnTo>
                  <a:lnTo>
                    <a:pt x="78" y="86"/>
                  </a:lnTo>
                  <a:lnTo>
                    <a:pt x="80" y="88"/>
                  </a:lnTo>
                  <a:lnTo>
                    <a:pt x="82" y="92"/>
                  </a:lnTo>
                  <a:lnTo>
                    <a:pt x="80" y="94"/>
                  </a:lnTo>
                  <a:lnTo>
                    <a:pt x="80" y="97"/>
                  </a:lnTo>
                  <a:lnTo>
                    <a:pt x="80" y="99"/>
                  </a:lnTo>
                  <a:lnTo>
                    <a:pt x="77" y="100"/>
                  </a:lnTo>
                  <a:lnTo>
                    <a:pt x="75" y="102"/>
                  </a:lnTo>
                  <a:lnTo>
                    <a:pt x="75" y="107"/>
                  </a:lnTo>
                  <a:lnTo>
                    <a:pt x="75" y="108"/>
                  </a:lnTo>
                  <a:lnTo>
                    <a:pt x="75" y="112"/>
                  </a:lnTo>
                  <a:lnTo>
                    <a:pt x="75" y="116"/>
                  </a:lnTo>
                  <a:lnTo>
                    <a:pt x="77" y="120"/>
                  </a:lnTo>
                  <a:lnTo>
                    <a:pt x="77" y="121"/>
                  </a:lnTo>
                  <a:lnTo>
                    <a:pt x="80" y="128"/>
                  </a:lnTo>
                  <a:lnTo>
                    <a:pt x="75" y="137"/>
                  </a:lnTo>
                  <a:lnTo>
                    <a:pt x="75" y="139"/>
                  </a:lnTo>
                  <a:lnTo>
                    <a:pt x="77" y="139"/>
                  </a:lnTo>
                  <a:lnTo>
                    <a:pt x="78" y="139"/>
                  </a:lnTo>
                  <a:lnTo>
                    <a:pt x="78" y="139"/>
                  </a:lnTo>
                  <a:lnTo>
                    <a:pt x="80" y="140"/>
                  </a:lnTo>
                  <a:lnTo>
                    <a:pt x="80" y="142"/>
                  </a:lnTo>
                  <a:lnTo>
                    <a:pt x="82" y="145"/>
                  </a:lnTo>
                  <a:lnTo>
                    <a:pt x="82" y="147"/>
                  </a:lnTo>
                  <a:lnTo>
                    <a:pt x="83" y="150"/>
                  </a:lnTo>
                  <a:lnTo>
                    <a:pt x="86" y="156"/>
                  </a:lnTo>
                  <a:lnTo>
                    <a:pt x="86" y="159"/>
                  </a:lnTo>
                  <a:lnTo>
                    <a:pt x="86" y="159"/>
                  </a:lnTo>
                  <a:lnTo>
                    <a:pt x="91" y="163"/>
                  </a:lnTo>
                  <a:lnTo>
                    <a:pt x="97" y="167"/>
                  </a:lnTo>
                  <a:lnTo>
                    <a:pt x="101" y="167"/>
                  </a:lnTo>
                  <a:lnTo>
                    <a:pt x="105" y="167"/>
                  </a:lnTo>
                  <a:lnTo>
                    <a:pt x="109" y="164"/>
                  </a:lnTo>
                  <a:lnTo>
                    <a:pt x="113" y="161"/>
                  </a:lnTo>
                  <a:lnTo>
                    <a:pt x="117" y="158"/>
                  </a:lnTo>
                  <a:lnTo>
                    <a:pt x="123" y="155"/>
                  </a:lnTo>
                  <a:lnTo>
                    <a:pt x="125" y="150"/>
                  </a:lnTo>
                  <a:lnTo>
                    <a:pt x="126" y="148"/>
                  </a:lnTo>
                  <a:lnTo>
                    <a:pt x="128" y="148"/>
                  </a:lnTo>
                  <a:lnTo>
                    <a:pt x="134" y="147"/>
                  </a:lnTo>
                  <a:lnTo>
                    <a:pt x="137" y="145"/>
                  </a:lnTo>
                  <a:lnTo>
                    <a:pt x="137" y="142"/>
                  </a:lnTo>
                  <a:lnTo>
                    <a:pt x="133" y="142"/>
                  </a:lnTo>
                  <a:lnTo>
                    <a:pt x="128" y="142"/>
                  </a:lnTo>
                  <a:lnTo>
                    <a:pt x="121" y="140"/>
                  </a:lnTo>
                  <a:lnTo>
                    <a:pt x="123" y="136"/>
                  </a:lnTo>
                  <a:lnTo>
                    <a:pt x="121" y="134"/>
                  </a:lnTo>
                  <a:lnTo>
                    <a:pt x="121" y="132"/>
                  </a:lnTo>
                  <a:lnTo>
                    <a:pt x="125" y="126"/>
                  </a:lnTo>
                  <a:lnTo>
                    <a:pt x="123" y="123"/>
                  </a:lnTo>
                  <a:lnTo>
                    <a:pt x="121" y="121"/>
                  </a:lnTo>
                  <a:lnTo>
                    <a:pt x="118" y="120"/>
                  </a:lnTo>
                  <a:lnTo>
                    <a:pt x="117" y="116"/>
                  </a:lnTo>
                  <a:lnTo>
                    <a:pt x="120" y="116"/>
                  </a:lnTo>
                  <a:lnTo>
                    <a:pt x="125" y="118"/>
                  </a:lnTo>
                  <a:lnTo>
                    <a:pt x="129" y="120"/>
                  </a:lnTo>
                  <a:lnTo>
                    <a:pt x="134" y="120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45" y="118"/>
                  </a:lnTo>
                  <a:lnTo>
                    <a:pt x="150" y="115"/>
                  </a:lnTo>
                  <a:lnTo>
                    <a:pt x="155" y="115"/>
                  </a:lnTo>
                  <a:lnTo>
                    <a:pt x="156" y="115"/>
                  </a:lnTo>
                  <a:lnTo>
                    <a:pt x="163" y="113"/>
                  </a:lnTo>
                  <a:lnTo>
                    <a:pt x="168" y="112"/>
                  </a:lnTo>
                  <a:lnTo>
                    <a:pt x="174" y="107"/>
                  </a:lnTo>
                  <a:lnTo>
                    <a:pt x="176" y="104"/>
                  </a:lnTo>
                  <a:lnTo>
                    <a:pt x="176" y="100"/>
                  </a:lnTo>
                  <a:lnTo>
                    <a:pt x="176" y="100"/>
                  </a:lnTo>
                  <a:lnTo>
                    <a:pt x="171" y="96"/>
                  </a:lnTo>
                  <a:lnTo>
                    <a:pt x="166" y="91"/>
                  </a:lnTo>
                  <a:lnTo>
                    <a:pt x="166" y="88"/>
                  </a:lnTo>
                  <a:lnTo>
                    <a:pt x="168" y="84"/>
                  </a:lnTo>
                  <a:lnTo>
                    <a:pt x="169" y="81"/>
                  </a:lnTo>
                  <a:lnTo>
                    <a:pt x="171" y="78"/>
                  </a:lnTo>
                  <a:lnTo>
                    <a:pt x="172" y="80"/>
                  </a:lnTo>
                  <a:lnTo>
                    <a:pt x="176" y="78"/>
                  </a:lnTo>
                  <a:lnTo>
                    <a:pt x="177" y="80"/>
                  </a:lnTo>
                  <a:lnTo>
                    <a:pt x="182" y="78"/>
                  </a:lnTo>
                  <a:lnTo>
                    <a:pt x="182" y="73"/>
                  </a:lnTo>
                  <a:lnTo>
                    <a:pt x="180" y="72"/>
                  </a:lnTo>
                  <a:lnTo>
                    <a:pt x="176" y="72"/>
                  </a:lnTo>
                  <a:lnTo>
                    <a:pt x="176" y="69"/>
                  </a:lnTo>
                  <a:lnTo>
                    <a:pt x="174" y="67"/>
                  </a:lnTo>
                  <a:lnTo>
                    <a:pt x="177" y="62"/>
                  </a:lnTo>
                  <a:lnTo>
                    <a:pt x="180" y="62"/>
                  </a:lnTo>
                  <a:lnTo>
                    <a:pt x="182" y="61"/>
                  </a:lnTo>
                  <a:lnTo>
                    <a:pt x="187" y="56"/>
                  </a:lnTo>
                  <a:lnTo>
                    <a:pt x="187" y="54"/>
                  </a:lnTo>
                  <a:lnTo>
                    <a:pt x="187" y="54"/>
                  </a:lnTo>
                  <a:lnTo>
                    <a:pt x="180" y="51"/>
                  </a:lnTo>
                  <a:lnTo>
                    <a:pt x="179" y="51"/>
                  </a:lnTo>
                  <a:lnTo>
                    <a:pt x="177" y="53"/>
                  </a:lnTo>
                  <a:lnTo>
                    <a:pt x="174" y="51"/>
                  </a:lnTo>
                  <a:lnTo>
                    <a:pt x="172" y="51"/>
                  </a:lnTo>
                  <a:lnTo>
                    <a:pt x="171" y="53"/>
                  </a:lnTo>
                  <a:lnTo>
                    <a:pt x="166" y="53"/>
                  </a:lnTo>
                  <a:lnTo>
                    <a:pt x="163" y="53"/>
                  </a:lnTo>
                  <a:lnTo>
                    <a:pt x="161" y="53"/>
                  </a:lnTo>
                  <a:lnTo>
                    <a:pt x="164" y="53"/>
                  </a:lnTo>
                  <a:lnTo>
                    <a:pt x="166" y="53"/>
                  </a:lnTo>
                  <a:lnTo>
                    <a:pt x="168" y="51"/>
                  </a:lnTo>
                  <a:lnTo>
                    <a:pt x="169" y="49"/>
                  </a:lnTo>
                  <a:lnTo>
                    <a:pt x="172" y="46"/>
                  </a:lnTo>
                  <a:lnTo>
                    <a:pt x="172" y="45"/>
                  </a:lnTo>
                  <a:lnTo>
                    <a:pt x="171" y="43"/>
                  </a:lnTo>
                  <a:lnTo>
                    <a:pt x="171" y="43"/>
                  </a:lnTo>
                  <a:lnTo>
                    <a:pt x="169" y="40"/>
                  </a:lnTo>
                  <a:lnTo>
                    <a:pt x="166" y="38"/>
                  </a:lnTo>
                  <a:lnTo>
                    <a:pt x="161" y="37"/>
                  </a:lnTo>
                  <a:lnTo>
                    <a:pt x="160" y="37"/>
                  </a:lnTo>
                  <a:lnTo>
                    <a:pt x="158" y="35"/>
                  </a:lnTo>
                  <a:lnTo>
                    <a:pt x="155" y="35"/>
                  </a:lnTo>
                  <a:lnTo>
                    <a:pt x="155" y="33"/>
                  </a:lnTo>
                  <a:lnTo>
                    <a:pt x="152" y="32"/>
                  </a:lnTo>
                  <a:lnTo>
                    <a:pt x="150" y="32"/>
                  </a:lnTo>
                  <a:lnTo>
                    <a:pt x="150" y="35"/>
                  </a:lnTo>
                  <a:lnTo>
                    <a:pt x="148" y="32"/>
                  </a:lnTo>
                  <a:lnTo>
                    <a:pt x="147" y="29"/>
                  </a:lnTo>
                  <a:lnTo>
                    <a:pt x="145" y="29"/>
                  </a:lnTo>
                  <a:lnTo>
                    <a:pt x="144" y="27"/>
                  </a:lnTo>
                  <a:lnTo>
                    <a:pt x="145" y="25"/>
                  </a:lnTo>
                  <a:lnTo>
                    <a:pt x="152" y="25"/>
                  </a:lnTo>
                  <a:lnTo>
                    <a:pt x="153" y="24"/>
                  </a:lnTo>
                  <a:lnTo>
                    <a:pt x="158" y="24"/>
                  </a:lnTo>
                  <a:lnTo>
                    <a:pt x="158" y="21"/>
                  </a:lnTo>
                  <a:lnTo>
                    <a:pt x="155" y="22"/>
                  </a:lnTo>
                  <a:lnTo>
                    <a:pt x="148" y="21"/>
                  </a:lnTo>
                  <a:lnTo>
                    <a:pt x="144" y="21"/>
                  </a:lnTo>
                  <a:lnTo>
                    <a:pt x="140" y="21"/>
                  </a:lnTo>
                  <a:lnTo>
                    <a:pt x="134" y="24"/>
                  </a:lnTo>
                  <a:lnTo>
                    <a:pt x="133" y="22"/>
                  </a:lnTo>
                  <a:lnTo>
                    <a:pt x="129" y="22"/>
                  </a:lnTo>
                  <a:lnTo>
                    <a:pt x="125" y="27"/>
                  </a:lnTo>
                  <a:lnTo>
                    <a:pt x="121" y="27"/>
                  </a:lnTo>
                  <a:lnTo>
                    <a:pt x="120" y="29"/>
                  </a:lnTo>
                  <a:lnTo>
                    <a:pt x="118" y="30"/>
                  </a:lnTo>
                  <a:lnTo>
                    <a:pt x="113" y="30"/>
                  </a:lnTo>
                  <a:lnTo>
                    <a:pt x="112" y="32"/>
                  </a:lnTo>
                  <a:lnTo>
                    <a:pt x="110" y="30"/>
                  </a:lnTo>
                  <a:lnTo>
                    <a:pt x="104" y="27"/>
                  </a:lnTo>
                  <a:lnTo>
                    <a:pt x="102" y="24"/>
                  </a:lnTo>
                  <a:lnTo>
                    <a:pt x="101" y="24"/>
                  </a:lnTo>
                  <a:lnTo>
                    <a:pt x="94" y="24"/>
                  </a:lnTo>
                  <a:lnTo>
                    <a:pt x="82" y="27"/>
                  </a:lnTo>
                  <a:lnTo>
                    <a:pt x="75" y="27"/>
                  </a:lnTo>
                  <a:lnTo>
                    <a:pt x="72" y="25"/>
                  </a:lnTo>
                  <a:lnTo>
                    <a:pt x="70" y="22"/>
                  </a:lnTo>
                  <a:lnTo>
                    <a:pt x="70" y="21"/>
                  </a:lnTo>
                  <a:lnTo>
                    <a:pt x="72" y="21"/>
                  </a:lnTo>
                  <a:lnTo>
                    <a:pt x="72" y="18"/>
                  </a:lnTo>
                  <a:lnTo>
                    <a:pt x="69" y="14"/>
                  </a:lnTo>
                  <a:lnTo>
                    <a:pt x="67" y="13"/>
                  </a:lnTo>
                  <a:lnTo>
                    <a:pt x="59" y="14"/>
                  </a:lnTo>
                  <a:lnTo>
                    <a:pt x="58" y="13"/>
                  </a:lnTo>
                  <a:lnTo>
                    <a:pt x="54" y="11"/>
                  </a:lnTo>
                  <a:lnTo>
                    <a:pt x="53" y="13"/>
                  </a:lnTo>
                  <a:lnTo>
                    <a:pt x="51" y="8"/>
                  </a:lnTo>
                  <a:lnTo>
                    <a:pt x="51" y="5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5" y="2"/>
                  </a:lnTo>
                  <a:lnTo>
                    <a:pt x="40" y="6"/>
                  </a:lnTo>
                  <a:lnTo>
                    <a:pt x="42" y="10"/>
                  </a:lnTo>
                  <a:lnTo>
                    <a:pt x="43" y="10"/>
                  </a:lnTo>
                  <a:lnTo>
                    <a:pt x="45" y="10"/>
                  </a:lnTo>
                  <a:lnTo>
                    <a:pt x="48" y="10"/>
                  </a:lnTo>
                  <a:lnTo>
                    <a:pt x="50" y="11"/>
                  </a:lnTo>
                  <a:lnTo>
                    <a:pt x="50" y="13"/>
                  </a:lnTo>
                  <a:lnTo>
                    <a:pt x="46" y="14"/>
                  </a:lnTo>
                  <a:lnTo>
                    <a:pt x="45" y="13"/>
                  </a:lnTo>
                  <a:lnTo>
                    <a:pt x="43" y="11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38" y="16"/>
                  </a:lnTo>
                  <a:lnTo>
                    <a:pt x="34" y="16"/>
                  </a:lnTo>
                  <a:lnTo>
                    <a:pt x="27" y="19"/>
                  </a:lnTo>
                  <a:lnTo>
                    <a:pt x="24" y="21"/>
                  </a:lnTo>
                  <a:lnTo>
                    <a:pt x="24" y="24"/>
                  </a:lnTo>
                  <a:lnTo>
                    <a:pt x="26" y="27"/>
                  </a:lnTo>
                  <a:lnTo>
                    <a:pt x="26" y="32"/>
                  </a:lnTo>
                  <a:lnTo>
                    <a:pt x="27" y="37"/>
                  </a:lnTo>
                  <a:lnTo>
                    <a:pt x="29" y="40"/>
                  </a:lnTo>
                  <a:lnTo>
                    <a:pt x="26" y="43"/>
                  </a:lnTo>
                  <a:lnTo>
                    <a:pt x="21" y="46"/>
                  </a:lnTo>
                  <a:lnTo>
                    <a:pt x="19" y="46"/>
                  </a:lnTo>
                  <a:lnTo>
                    <a:pt x="19" y="41"/>
                  </a:lnTo>
                  <a:lnTo>
                    <a:pt x="16" y="38"/>
                  </a:lnTo>
                  <a:lnTo>
                    <a:pt x="15" y="37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24" y="27"/>
                  </a:lnTo>
                  <a:lnTo>
                    <a:pt x="24" y="22"/>
                  </a:lnTo>
                  <a:lnTo>
                    <a:pt x="21" y="19"/>
                  </a:lnTo>
                  <a:lnTo>
                    <a:pt x="23" y="18"/>
                  </a:lnTo>
                  <a:lnTo>
                    <a:pt x="23" y="16"/>
                  </a:lnTo>
                  <a:lnTo>
                    <a:pt x="19" y="14"/>
                  </a:lnTo>
                  <a:lnTo>
                    <a:pt x="18" y="13"/>
                  </a:lnTo>
                  <a:lnTo>
                    <a:pt x="19" y="11"/>
                  </a:lnTo>
                  <a:lnTo>
                    <a:pt x="23" y="10"/>
                  </a:lnTo>
                  <a:lnTo>
                    <a:pt x="26" y="8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p15"/>
            <p:cNvSpPr/>
            <p:nvPr/>
          </p:nvSpPr>
          <p:spPr>
            <a:xfrm>
              <a:off x="3731" y="2251"/>
              <a:ext cx="4" cy="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3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2" name="Google Shape;1852;p15"/>
            <p:cNvSpPr/>
            <p:nvPr/>
          </p:nvSpPr>
          <p:spPr>
            <a:xfrm>
              <a:off x="3590" y="2250"/>
              <a:ext cx="169" cy="241"/>
            </a:xfrm>
            <a:custGeom>
              <a:avLst/>
              <a:gdLst/>
              <a:ahLst/>
              <a:cxnLst/>
              <a:rect l="l" t="t" r="r" b="b"/>
              <a:pathLst>
                <a:path w="169" h="241" extrusionOk="0">
                  <a:moveTo>
                    <a:pt x="8" y="164"/>
                  </a:moveTo>
                  <a:lnTo>
                    <a:pt x="15" y="169"/>
                  </a:lnTo>
                  <a:lnTo>
                    <a:pt x="18" y="169"/>
                  </a:lnTo>
                  <a:lnTo>
                    <a:pt x="21" y="172"/>
                  </a:lnTo>
                  <a:lnTo>
                    <a:pt x="21" y="174"/>
                  </a:lnTo>
                  <a:lnTo>
                    <a:pt x="21" y="177"/>
                  </a:lnTo>
                  <a:lnTo>
                    <a:pt x="26" y="177"/>
                  </a:lnTo>
                  <a:lnTo>
                    <a:pt x="31" y="178"/>
                  </a:lnTo>
                  <a:lnTo>
                    <a:pt x="32" y="180"/>
                  </a:lnTo>
                  <a:lnTo>
                    <a:pt x="37" y="182"/>
                  </a:lnTo>
                  <a:lnTo>
                    <a:pt x="39" y="180"/>
                  </a:lnTo>
                  <a:lnTo>
                    <a:pt x="39" y="177"/>
                  </a:lnTo>
                  <a:lnTo>
                    <a:pt x="40" y="175"/>
                  </a:lnTo>
                  <a:lnTo>
                    <a:pt x="42" y="175"/>
                  </a:lnTo>
                  <a:lnTo>
                    <a:pt x="45" y="177"/>
                  </a:lnTo>
                  <a:lnTo>
                    <a:pt x="48" y="178"/>
                  </a:lnTo>
                  <a:lnTo>
                    <a:pt x="48" y="180"/>
                  </a:lnTo>
                  <a:lnTo>
                    <a:pt x="50" y="180"/>
                  </a:lnTo>
                  <a:lnTo>
                    <a:pt x="50" y="182"/>
                  </a:lnTo>
                  <a:lnTo>
                    <a:pt x="51" y="180"/>
                  </a:lnTo>
                  <a:lnTo>
                    <a:pt x="53" y="182"/>
                  </a:lnTo>
                  <a:lnTo>
                    <a:pt x="58" y="183"/>
                  </a:lnTo>
                  <a:lnTo>
                    <a:pt x="61" y="185"/>
                  </a:lnTo>
                  <a:lnTo>
                    <a:pt x="63" y="186"/>
                  </a:lnTo>
                  <a:lnTo>
                    <a:pt x="66" y="190"/>
                  </a:lnTo>
                  <a:lnTo>
                    <a:pt x="66" y="193"/>
                  </a:lnTo>
                  <a:lnTo>
                    <a:pt x="67" y="198"/>
                  </a:lnTo>
                  <a:lnTo>
                    <a:pt x="71" y="198"/>
                  </a:lnTo>
                  <a:lnTo>
                    <a:pt x="77" y="199"/>
                  </a:lnTo>
                  <a:lnTo>
                    <a:pt x="80" y="204"/>
                  </a:lnTo>
                  <a:lnTo>
                    <a:pt x="80" y="207"/>
                  </a:lnTo>
                  <a:lnTo>
                    <a:pt x="80" y="207"/>
                  </a:lnTo>
                  <a:lnTo>
                    <a:pt x="83" y="207"/>
                  </a:lnTo>
                  <a:lnTo>
                    <a:pt x="83" y="212"/>
                  </a:lnTo>
                  <a:lnTo>
                    <a:pt x="83" y="213"/>
                  </a:lnTo>
                  <a:lnTo>
                    <a:pt x="83" y="215"/>
                  </a:lnTo>
                  <a:lnTo>
                    <a:pt x="86" y="217"/>
                  </a:lnTo>
                  <a:lnTo>
                    <a:pt x="90" y="215"/>
                  </a:lnTo>
                  <a:lnTo>
                    <a:pt x="91" y="217"/>
                  </a:lnTo>
                  <a:lnTo>
                    <a:pt x="94" y="215"/>
                  </a:lnTo>
                  <a:lnTo>
                    <a:pt x="96" y="215"/>
                  </a:lnTo>
                  <a:lnTo>
                    <a:pt x="101" y="212"/>
                  </a:lnTo>
                  <a:lnTo>
                    <a:pt x="106" y="213"/>
                  </a:lnTo>
                  <a:lnTo>
                    <a:pt x="109" y="215"/>
                  </a:lnTo>
                  <a:lnTo>
                    <a:pt x="114" y="213"/>
                  </a:lnTo>
                  <a:lnTo>
                    <a:pt x="115" y="213"/>
                  </a:lnTo>
                  <a:lnTo>
                    <a:pt x="117" y="215"/>
                  </a:lnTo>
                  <a:lnTo>
                    <a:pt x="118" y="213"/>
                  </a:lnTo>
                  <a:lnTo>
                    <a:pt x="121" y="215"/>
                  </a:lnTo>
                  <a:lnTo>
                    <a:pt x="123" y="218"/>
                  </a:lnTo>
                  <a:lnTo>
                    <a:pt x="126" y="217"/>
                  </a:lnTo>
                  <a:lnTo>
                    <a:pt x="126" y="218"/>
                  </a:lnTo>
                  <a:lnTo>
                    <a:pt x="117" y="234"/>
                  </a:lnTo>
                  <a:lnTo>
                    <a:pt x="117" y="236"/>
                  </a:lnTo>
                  <a:lnTo>
                    <a:pt x="120" y="236"/>
                  </a:lnTo>
                  <a:lnTo>
                    <a:pt x="125" y="236"/>
                  </a:lnTo>
                  <a:lnTo>
                    <a:pt x="126" y="237"/>
                  </a:lnTo>
                  <a:lnTo>
                    <a:pt x="126" y="241"/>
                  </a:lnTo>
                  <a:lnTo>
                    <a:pt x="129" y="233"/>
                  </a:lnTo>
                  <a:lnTo>
                    <a:pt x="137" y="204"/>
                  </a:lnTo>
                  <a:lnTo>
                    <a:pt x="137" y="201"/>
                  </a:lnTo>
                  <a:lnTo>
                    <a:pt x="137" y="196"/>
                  </a:lnTo>
                  <a:lnTo>
                    <a:pt x="134" y="191"/>
                  </a:lnTo>
                  <a:lnTo>
                    <a:pt x="128" y="186"/>
                  </a:lnTo>
                  <a:lnTo>
                    <a:pt x="126" y="183"/>
                  </a:lnTo>
                  <a:lnTo>
                    <a:pt x="126" y="175"/>
                  </a:lnTo>
                  <a:lnTo>
                    <a:pt x="136" y="172"/>
                  </a:lnTo>
                  <a:lnTo>
                    <a:pt x="139" y="175"/>
                  </a:lnTo>
                  <a:lnTo>
                    <a:pt x="139" y="172"/>
                  </a:lnTo>
                  <a:lnTo>
                    <a:pt x="137" y="170"/>
                  </a:lnTo>
                  <a:lnTo>
                    <a:pt x="139" y="169"/>
                  </a:lnTo>
                  <a:lnTo>
                    <a:pt x="137" y="166"/>
                  </a:lnTo>
                  <a:lnTo>
                    <a:pt x="131" y="164"/>
                  </a:lnTo>
                  <a:lnTo>
                    <a:pt x="131" y="161"/>
                  </a:lnTo>
                  <a:lnTo>
                    <a:pt x="131" y="156"/>
                  </a:lnTo>
                  <a:lnTo>
                    <a:pt x="147" y="156"/>
                  </a:lnTo>
                  <a:lnTo>
                    <a:pt x="149" y="154"/>
                  </a:lnTo>
                  <a:lnTo>
                    <a:pt x="152" y="154"/>
                  </a:lnTo>
                  <a:lnTo>
                    <a:pt x="153" y="154"/>
                  </a:lnTo>
                  <a:lnTo>
                    <a:pt x="155" y="154"/>
                  </a:lnTo>
                  <a:lnTo>
                    <a:pt x="158" y="151"/>
                  </a:lnTo>
                  <a:lnTo>
                    <a:pt x="161" y="151"/>
                  </a:lnTo>
                  <a:lnTo>
                    <a:pt x="163" y="153"/>
                  </a:lnTo>
                  <a:lnTo>
                    <a:pt x="165" y="156"/>
                  </a:lnTo>
                  <a:lnTo>
                    <a:pt x="165" y="159"/>
                  </a:lnTo>
                  <a:lnTo>
                    <a:pt x="165" y="162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69" y="159"/>
                  </a:lnTo>
                  <a:lnTo>
                    <a:pt x="166" y="153"/>
                  </a:lnTo>
                  <a:lnTo>
                    <a:pt x="165" y="150"/>
                  </a:lnTo>
                  <a:lnTo>
                    <a:pt x="165" y="148"/>
                  </a:lnTo>
                  <a:lnTo>
                    <a:pt x="163" y="145"/>
                  </a:lnTo>
                  <a:lnTo>
                    <a:pt x="163" y="143"/>
                  </a:lnTo>
                  <a:lnTo>
                    <a:pt x="161" y="142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8" y="142"/>
                  </a:lnTo>
                  <a:lnTo>
                    <a:pt x="158" y="140"/>
                  </a:lnTo>
                  <a:lnTo>
                    <a:pt x="163" y="131"/>
                  </a:lnTo>
                  <a:lnTo>
                    <a:pt x="160" y="124"/>
                  </a:lnTo>
                  <a:lnTo>
                    <a:pt x="160" y="123"/>
                  </a:lnTo>
                  <a:lnTo>
                    <a:pt x="158" y="119"/>
                  </a:lnTo>
                  <a:lnTo>
                    <a:pt x="158" y="115"/>
                  </a:lnTo>
                  <a:lnTo>
                    <a:pt x="158" y="115"/>
                  </a:lnTo>
                  <a:lnTo>
                    <a:pt x="158" y="111"/>
                  </a:lnTo>
                  <a:lnTo>
                    <a:pt x="158" y="110"/>
                  </a:lnTo>
                  <a:lnTo>
                    <a:pt x="158" y="105"/>
                  </a:lnTo>
                  <a:lnTo>
                    <a:pt x="160" y="103"/>
                  </a:lnTo>
                  <a:lnTo>
                    <a:pt x="163" y="102"/>
                  </a:lnTo>
                  <a:lnTo>
                    <a:pt x="163" y="100"/>
                  </a:lnTo>
                  <a:lnTo>
                    <a:pt x="163" y="97"/>
                  </a:lnTo>
                  <a:lnTo>
                    <a:pt x="165" y="95"/>
                  </a:lnTo>
                  <a:lnTo>
                    <a:pt x="163" y="91"/>
                  </a:lnTo>
                  <a:lnTo>
                    <a:pt x="161" y="89"/>
                  </a:lnTo>
                  <a:lnTo>
                    <a:pt x="158" y="89"/>
                  </a:lnTo>
                  <a:lnTo>
                    <a:pt x="158" y="89"/>
                  </a:lnTo>
                  <a:lnTo>
                    <a:pt x="155" y="89"/>
                  </a:lnTo>
                  <a:lnTo>
                    <a:pt x="152" y="89"/>
                  </a:lnTo>
                  <a:lnTo>
                    <a:pt x="149" y="91"/>
                  </a:lnTo>
                  <a:lnTo>
                    <a:pt x="147" y="91"/>
                  </a:lnTo>
                  <a:lnTo>
                    <a:pt x="144" y="89"/>
                  </a:lnTo>
                  <a:lnTo>
                    <a:pt x="144" y="89"/>
                  </a:lnTo>
                  <a:lnTo>
                    <a:pt x="142" y="89"/>
                  </a:lnTo>
                  <a:lnTo>
                    <a:pt x="137" y="89"/>
                  </a:lnTo>
                  <a:lnTo>
                    <a:pt x="128" y="80"/>
                  </a:lnTo>
                  <a:lnTo>
                    <a:pt x="125" y="78"/>
                  </a:lnTo>
                  <a:lnTo>
                    <a:pt x="120" y="76"/>
                  </a:lnTo>
                  <a:lnTo>
                    <a:pt x="117" y="78"/>
                  </a:lnTo>
                  <a:lnTo>
                    <a:pt x="115" y="78"/>
                  </a:lnTo>
                  <a:lnTo>
                    <a:pt x="112" y="78"/>
                  </a:lnTo>
                  <a:lnTo>
                    <a:pt x="109" y="78"/>
                  </a:lnTo>
                  <a:lnTo>
                    <a:pt x="106" y="78"/>
                  </a:lnTo>
                  <a:lnTo>
                    <a:pt x="104" y="78"/>
                  </a:lnTo>
                  <a:lnTo>
                    <a:pt x="101" y="76"/>
                  </a:lnTo>
                  <a:lnTo>
                    <a:pt x="98" y="75"/>
                  </a:lnTo>
                  <a:lnTo>
                    <a:pt x="94" y="73"/>
                  </a:lnTo>
                  <a:lnTo>
                    <a:pt x="93" y="70"/>
                  </a:lnTo>
                  <a:lnTo>
                    <a:pt x="94" y="68"/>
                  </a:lnTo>
                  <a:lnTo>
                    <a:pt x="94" y="67"/>
                  </a:lnTo>
                  <a:lnTo>
                    <a:pt x="96" y="64"/>
                  </a:lnTo>
                  <a:lnTo>
                    <a:pt x="94" y="62"/>
                  </a:lnTo>
                  <a:lnTo>
                    <a:pt x="93" y="57"/>
                  </a:lnTo>
                  <a:lnTo>
                    <a:pt x="86" y="48"/>
                  </a:lnTo>
                  <a:lnTo>
                    <a:pt x="85" y="48"/>
                  </a:lnTo>
                  <a:lnTo>
                    <a:pt x="83" y="48"/>
                  </a:lnTo>
                  <a:lnTo>
                    <a:pt x="83" y="46"/>
                  </a:lnTo>
                  <a:lnTo>
                    <a:pt x="85" y="41"/>
                  </a:lnTo>
                  <a:lnTo>
                    <a:pt x="85" y="36"/>
                  </a:lnTo>
                  <a:lnTo>
                    <a:pt x="85" y="35"/>
                  </a:lnTo>
                  <a:lnTo>
                    <a:pt x="85" y="32"/>
                  </a:lnTo>
                  <a:lnTo>
                    <a:pt x="90" y="25"/>
                  </a:lnTo>
                  <a:lnTo>
                    <a:pt x="93" y="24"/>
                  </a:lnTo>
                  <a:lnTo>
                    <a:pt x="94" y="21"/>
                  </a:lnTo>
                  <a:lnTo>
                    <a:pt x="96" y="19"/>
                  </a:lnTo>
                  <a:lnTo>
                    <a:pt x="98" y="17"/>
                  </a:lnTo>
                  <a:lnTo>
                    <a:pt x="102" y="11"/>
                  </a:lnTo>
                  <a:lnTo>
                    <a:pt x="109" y="8"/>
                  </a:lnTo>
                  <a:lnTo>
                    <a:pt x="110" y="8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14" y="6"/>
                  </a:lnTo>
                  <a:lnTo>
                    <a:pt x="115" y="5"/>
                  </a:lnTo>
                  <a:lnTo>
                    <a:pt x="112" y="3"/>
                  </a:lnTo>
                  <a:lnTo>
                    <a:pt x="107" y="0"/>
                  </a:lnTo>
                  <a:lnTo>
                    <a:pt x="106" y="0"/>
                  </a:lnTo>
                  <a:lnTo>
                    <a:pt x="106" y="1"/>
                  </a:lnTo>
                  <a:lnTo>
                    <a:pt x="104" y="3"/>
                  </a:lnTo>
                  <a:lnTo>
                    <a:pt x="102" y="3"/>
                  </a:lnTo>
                  <a:lnTo>
                    <a:pt x="101" y="3"/>
                  </a:lnTo>
                  <a:lnTo>
                    <a:pt x="99" y="3"/>
                  </a:lnTo>
                  <a:lnTo>
                    <a:pt x="98" y="5"/>
                  </a:lnTo>
                  <a:lnTo>
                    <a:pt x="96" y="5"/>
                  </a:lnTo>
                  <a:lnTo>
                    <a:pt x="98" y="6"/>
                  </a:lnTo>
                  <a:lnTo>
                    <a:pt x="96" y="8"/>
                  </a:lnTo>
                  <a:lnTo>
                    <a:pt x="93" y="9"/>
                  </a:lnTo>
                  <a:lnTo>
                    <a:pt x="88" y="13"/>
                  </a:lnTo>
                  <a:lnTo>
                    <a:pt x="85" y="16"/>
                  </a:lnTo>
                  <a:lnTo>
                    <a:pt x="80" y="16"/>
                  </a:lnTo>
                  <a:lnTo>
                    <a:pt x="77" y="16"/>
                  </a:lnTo>
                  <a:lnTo>
                    <a:pt x="72" y="16"/>
                  </a:lnTo>
                  <a:lnTo>
                    <a:pt x="69" y="17"/>
                  </a:lnTo>
                  <a:lnTo>
                    <a:pt x="69" y="19"/>
                  </a:lnTo>
                  <a:lnTo>
                    <a:pt x="71" y="21"/>
                  </a:lnTo>
                  <a:lnTo>
                    <a:pt x="71" y="24"/>
                  </a:lnTo>
                  <a:lnTo>
                    <a:pt x="67" y="25"/>
                  </a:lnTo>
                  <a:lnTo>
                    <a:pt x="67" y="25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9" y="21"/>
                  </a:lnTo>
                  <a:lnTo>
                    <a:pt x="66" y="21"/>
                  </a:lnTo>
                  <a:lnTo>
                    <a:pt x="63" y="19"/>
                  </a:lnTo>
                  <a:lnTo>
                    <a:pt x="61" y="19"/>
                  </a:lnTo>
                  <a:lnTo>
                    <a:pt x="56" y="22"/>
                  </a:lnTo>
                  <a:lnTo>
                    <a:pt x="55" y="24"/>
                  </a:lnTo>
                  <a:lnTo>
                    <a:pt x="51" y="28"/>
                  </a:lnTo>
                  <a:lnTo>
                    <a:pt x="48" y="35"/>
                  </a:lnTo>
                  <a:lnTo>
                    <a:pt x="47" y="36"/>
                  </a:lnTo>
                  <a:lnTo>
                    <a:pt x="48" y="36"/>
                  </a:lnTo>
                  <a:lnTo>
                    <a:pt x="50" y="38"/>
                  </a:lnTo>
                  <a:lnTo>
                    <a:pt x="50" y="40"/>
                  </a:lnTo>
                  <a:lnTo>
                    <a:pt x="50" y="43"/>
                  </a:lnTo>
                  <a:lnTo>
                    <a:pt x="47" y="43"/>
                  </a:lnTo>
                  <a:lnTo>
                    <a:pt x="45" y="43"/>
                  </a:lnTo>
                  <a:lnTo>
                    <a:pt x="42" y="44"/>
                  </a:lnTo>
                  <a:lnTo>
                    <a:pt x="39" y="48"/>
                  </a:lnTo>
                  <a:lnTo>
                    <a:pt x="37" y="49"/>
                  </a:lnTo>
                  <a:lnTo>
                    <a:pt x="34" y="52"/>
                  </a:lnTo>
                  <a:lnTo>
                    <a:pt x="32" y="54"/>
                  </a:lnTo>
                  <a:lnTo>
                    <a:pt x="31" y="54"/>
                  </a:lnTo>
                  <a:lnTo>
                    <a:pt x="31" y="56"/>
                  </a:lnTo>
                  <a:lnTo>
                    <a:pt x="34" y="59"/>
                  </a:lnTo>
                  <a:lnTo>
                    <a:pt x="34" y="62"/>
                  </a:lnTo>
                  <a:lnTo>
                    <a:pt x="32" y="65"/>
                  </a:lnTo>
                  <a:lnTo>
                    <a:pt x="31" y="65"/>
                  </a:lnTo>
                  <a:lnTo>
                    <a:pt x="29" y="64"/>
                  </a:lnTo>
                  <a:lnTo>
                    <a:pt x="29" y="62"/>
                  </a:lnTo>
                  <a:lnTo>
                    <a:pt x="29" y="60"/>
                  </a:lnTo>
                  <a:lnTo>
                    <a:pt x="27" y="59"/>
                  </a:lnTo>
                  <a:lnTo>
                    <a:pt x="26" y="57"/>
                  </a:lnTo>
                  <a:lnTo>
                    <a:pt x="23" y="54"/>
                  </a:lnTo>
                  <a:lnTo>
                    <a:pt x="23" y="57"/>
                  </a:lnTo>
                  <a:lnTo>
                    <a:pt x="23" y="59"/>
                  </a:lnTo>
                  <a:lnTo>
                    <a:pt x="24" y="62"/>
                  </a:lnTo>
                  <a:lnTo>
                    <a:pt x="23" y="65"/>
                  </a:lnTo>
                  <a:lnTo>
                    <a:pt x="21" y="68"/>
                  </a:lnTo>
                  <a:lnTo>
                    <a:pt x="20" y="70"/>
                  </a:lnTo>
                  <a:lnTo>
                    <a:pt x="18" y="70"/>
                  </a:lnTo>
                  <a:lnTo>
                    <a:pt x="16" y="75"/>
                  </a:lnTo>
                  <a:lnTo>
                    <a:pt x="18" y="75"/>
                  </a:lnTo>
                  <a:lnTo>
                    <a:pt x="18" y="78"/>
                  </a:lnTo>
                  <a:lnTo>
                    <a:pt x="18" y="81"/>
                  </a:lnTo>
                  <a:lnTo>
                    <a:pt x="21" y="84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4" y="86"/>
                  </a:lnTo>
                  <a:lnTo>
                    <a:pt x="24" y="89"/>
                  </a:lnTo>
                  <a:lnTo>
                    <a:pt x="23" y="91"/>
                  </a:lnTo>
                  <a:lnTo>
                    <a:pt x="23" y="92"/>
                  </a:lnTo>
                  <a:lnTo>
                    <a:pt x="24" y="94"/>
                  </a:lnTo>
                  <a:lnTo>
                    <a:pt x="24" y="97"/>
                  </a:lnTo>
                  <a:lnTo>
                    <a:pt x="23" y="99"/>
                  </a:lnTo>
                  <a:lnTo>
                    <a:pt x="21" y="100"/>
                  </a:lnTo>
                  <a:lnTo>
                    <a:pt x="23" y="102"/>
                  </a:lnTo>
                  <a:lnTo>
                    <a:pt x="24" y="103"/>
                  </a:lnTo>
                  <a:lnTo>
                    <a:pt x="23" y="108"/>
                  </a:lnTo>
                  <a:lnTo>
                    <a:pt x="23" y="115"/>
                  </a:lnTo>
                  <a:lnTo>
                    <a:pt x="21" y="118"/>
                  </a:lnTo>
                  <a:lnTo>
                    <a:pt x="21" y="119"/>
                  </a:lnTo>
                  <a:lnTo>
                    <a:pt x="23" y="123"/>
                  </a:lnTo>
                  <a:lnTo>
                    <a:pt x="26" y="121"/>
                  </a:lnTo>
                  <a:lnTo>
                    <a:pt x="24" y="123"/>
                  </a:lnTo>
                  <a:lnTo>
                    <a:pt x="26" y="124"/>
                  </a:lnTo>
                  <a:lnTo>
                    <a:pt x="27" y="124"/>
                  </a:lnTo>
                  <a:lnTo>
                    <a:pt x="27" y="126"/>
                  </a:lnTo>
                  <a:lnTo>
                    <a:pt x="26" y="127"/>
                  </a:lnTo>
                  <a:lnTo>
                    <a:pt x="26" y="131"/>
                  </a:lnTo>
                  <a:lnTo>
                    <a:pt x="20" y="135"/>
                  </a:lnTo>
                  <a:lnTo>
                    <a:pt x="18" y="139"/>
                  </a:lnTo>
                  <a:lnTo>
                    <a:pt x="15" y="143"/>
                  </a:lnTo>
                  <a:lnTo>
                    <a:pt x="10" y="143"/>
                  </a:lnTo>
                  <a:lnTo>
                    <a:pt x="5" y="147"/>
                  </a:lnTo>
                  <a:lnTo>
                    <a:pt x="2" y="153"/>
                  </a:lnTo>
                  <a:lnTo>
                    <a:pt x="0" y="158"/>
                  </a:lnTo>
                  <a:lnTo>
                    <a:pt x="0" y="159"/>
                  </a:lnTo>
                  <a:lnTo>
                    <a:pt x="5" y="161"/>
                  </a:lnTo>
                  <a:lnTo>
                    <a:pt x="8" y="1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3" name="Google Shape;1853;p15"/>
            <p:cNvSpPr/>
            <p:nvPr/>
          </p:nvSpPr>
          <p:spPr>
            <a:xfrm>
              <a:off x="3571" y="2470"/>
              <a:ext cx="3" cy="8"/>
            </a:xfrm>
            <a:custGeom>
              <a:avLst/>
              <a:gdLst/>
              <a:ahLst/>
              <a:cxnLst/>
              <a:rect l="l" t="t" r="r" b="b"/>
              <a:pathLst>
                <a:path w="3" h="8" extrusionOk="0">
                  <a:moveTo>
                    <a:pt x="3" y="0"/>
                  </a:move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6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p15"/>
            <p:cNvSpPr/>
            <p:nvPr/>
          </p:nvSpPr>
          <p:spPr>
            <a:xfrm>
              <a:off x="3562" y="2409"/>
              <a:ext cx="83" cy="93"/>
            </a:xfrm>
            <a:custGeom>
              <a:avLst/>
              <a:gdLst/>
              <a:ahLst/>
              <a:cxnLst/>
              <a:rect l="l" t="t" r="r" b="b"/>
              <a:pathLst>
                <a:path w="83" h="93" extrusionOk="0">
                  <a:moveTo>
                    <a:pt x="14" y="77"/>
                  </a:moveTo>
                  <a:lnTo>
                    <a:pt x="11" y="78"/>
                  </a:lnTo>
                  <a:lnTo>
                    <a:pt x="8" y="82"/>
                  </a:lnTo>
                  <a:lnTo>
                    <a:pt x="9" y="85"/>
                  </a:lnTo>
                  <a:lnTo>
                    <a:pt x="11" y="85"/>
                  </a:lnTo>
                  <a:lnTo>
                    <a:pt x="14" y="83"/>
                  </a:lnTo>
                  <a:lnTo>
                    <a:pt x="16" y="85"/>
                  </a:lnTo>
                  <a:lnTo>
                    <a:pt x="20" y="86"/>
                  </a:lnTo>
                  <a:lnTo>
                    <a:pt x="24" y="86"/>
                  </a:lnTo>
                  <a:lnTo>
                    <a:pt x="27" y="93"/>
                  </a:lnTo>
                  <a:lnTo>
                    <a:pt x="28" y="93"/>
                  </a:lnTo>
                  <a:lnTo>
                    <a:pt x="32" y="90"/>
                  </a:lnTo>
                  <a:lnTo>
                    <a:pt x="43" y="67"/>
                  </a:lnTo>
                  <a:lnTo>
                    <a:pt x="44" y="66"/>
                  </a:lnTo>
                  <a:lnTo>
                    <a:pt x="59" y="61"/>
                  </a:lnTo>
                  <a:lnTo>
                    <a:pt x="65" y="56"/>
                  </a:lnTo>
                  <a:lnTo>
                    <a:pt x="75" y="48"/>
                  </a:lnTo>
                  <a:lnTo>
                    <a:pt x="78" y="39"/>
                  </a:lnTo>
                  <a:lnTo>
                    <a:pt x="81" y="39"/>
                  </a:lnTo>
                  <a:lnTo>
                    <a:pt x="81" y="37"/>
                  </a:lnTo>
                  <a:lnTo>
                    <a:pt x="83" y="34"/>
                  </a:lnTo>
                  <a:lnTo>
                    <a:pt x="83" y="31"/>
                  </a:lnTo>
                  <a:lnTo>
                    <a:pt x="79" y="26"/>
                  </a:lnTo>
                  <a:lnTo>
                    <a:pt x="79" y="24"/>
                  </a:lnTo>
                  <a:lnTo>
                    <a:pt x="78" y="23"/>
                  </a:lnTo>
                  <a:lnTo>
                    <a:pt x="78" y="23"/>
                  </a:lnTo>
                  <a:lnTo>
                    <a:pt x="78" y="21"/>
                  </a:lnTo>
                  <a:lnTo>
                    <a:pt x="76" y="21"/>
                  </a:lnTo>
                  <a:lnTo>
                    <a:pt x="76" y="19"/>
                  </a:lnTo>
                  <a:lnTo>
                    <a:pt x="73" y="18"/>
                  </a:lnTo>
                  <a:lnTo>
                    <a:pt x="70" y="16"/>
                  </a:lnTo>
                  <a:lnTo>
                    <a:pt x="68" y="16"/>
                  </a:lnTo>
                  <a:lnTo>
                    <a:pt x="67" y="18"/>
                  </a:lnTo>
                  <a:lnTo>
                    <a:pt x="67" y="21"/>
                  </a:lnTo>
                  <a:lnTo>
                    <a:pt x="65" y="23"/>
                  </a:lnTo>
                  <a:lnTo>
                    <a:pt x="60" y="21"/>
                  </a:lnTo>
                  <a:lnTo>
                    <a:pt x="59" y="19"/>
                  </a:lnTo>
                  <a:lnTo>
                    <a:pt x="54" y="18"/>
                  </a:lnTo>
                  <a:lnTo>
                    <a:pt x="49" y="18"/>
                  </a:lnTo>
                  <a:lnTo>
                    <a:pt x="49" y="15"/>
                  </a:lnTo>
                  <a:lnTo>
                    <a:pt x="49" y="13"/>
                  </a:lnTo>
                  <a:lnTo>
                    <a:pt x="46" y="10"/>
                  </a:lnTo>
                  <a:lnTo>
                    <a:pt x="43" y="10"/>
                  </a:lnTo>
                  <a:lnTo>
                    <a:pt x="36" y="5"/>
                  </a:lnTo>
                  <a:lnTo>
                    <a:pt x="33" y="2"/>
                  </a:lnTo>
                  <a:lnTo>
                    <a:pt x="28" y="0"/>
                  </a:lnTo>
                  <a:lnTo>
                    <a:pt x="27" y="3"/>
                  </a:lnTo>
                  <a:lnTo>
                    <a:pt x="24" y="5"/>
                  </a:lnTo>
                  <a:lnTo>
                    <a:pt x="17" y="10"/>
                  </a:lnTo>
                  <a:lnTo>
                    <a:pt x="14" y="10"/>
                  </a:lnTo>
                  <a:lnTo>
                    <a:pt x="9" y="11"/>
                  </a:lnTo>
                  <a:lnTo>
                    <a:pt x="11" y="15"/>
                  </a:lnTo>
                  <a:lnTo>
                    <a:pt x="12" y="16"/>
                  </a:lnTo>
                  <a:lnTo>
                    <a:pt x="12" y="18"/>
                  </a:lnTo>
                  <a:lnTo>
                    <a:pt x="12" y="23"/>
                  </a:lnTo>
                  <a:lnTo>
                    <a:pt x="8" y="27"/>
                  </a:lnTo>
                  <a:lnTo>
                    <a:pt x="6" y="31"/>
                  </a:lnTo>
                  <a:lnTo>
                    <a:pt x="8" y="32"/>
                  </a:lnTo>
                  <a:lnTo>
                    <a:pt x="5" y="35"/>
                  </a:lnTo>
                  <a:lnTo>
                    <a:pt x="1" y="37"/>
                  </a:lnTo>
                  <a:lnTo>
                    <a:pt x="0" y="40"/>
                  </a:lnTo>
                  <a:lnTo>
                    <a:pt x="1" y="42"/>
                  </a:lnTo>
                  <a:lnTo>
                    <a:pt x="1" y="45"/>
                  </a:lnTo>
                  <a:lnTo>
                    <a:pt x="1" y="47"/>
                  </a:lnTo>
                  <a:lnTo>
                    <a:pt x="1" y="51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3" y="59"/>
                  </a:lnTo>
                  <a:lnTo>
                    <a:pt x="6" y="61"/>
                  </a:lnTo>
                  <a:lnTo>
                    <a:pt x="9" y="62"/>
                  </a:lnTo>
                  <a:lnTo>
                    <a:pt x="9" y="62"/>
                  </a:lnTo>
                  <a:lnTo>
                    <a:pt x="11" y="59"/>
                  </a:lnTo>
                  <a:lnTo>
                    <a:pt x="12" y="58"/>
                  </a:lnTo>
                  <a:lnTo>
                    <a:pt x="14" y="54"/>
                  </a:lnTo>
                  <a:lnTo>
                    <a:pt x="14" y="58"/>
                  </a:lnTo>
                  <a:lnTo>
                    <a:pt x="14" y="59"/>
                  </a:lnTo>
                  <a:lnTo>
                    <a:pt x="16" y="58"/>
                  </a:lnTo>
                  <a:lnTo>
                    <a:pt x="14" y="56"/>
                  </a:lnTo>
                  <a:lnTo>
                    <a:pt x="16" y="56"/>
                  </a:lnTo>
                  <a:lnTo>
                    <a:pt x="17" y="59"/>
                  </a:lnTo>
                  <a:lnTo>
                    <a:pt x="16" y="64"/>
                  </a:lnTo>
                  <a:lnTo>
                    <a:pt x="16" y="66"/>
                  </a:lnTo>
                  <a:lnTo>
                    <a:pt x="14" y="69"/>
                  </a:lnTo>
                  <a:lnTo>
                    <a:pt x="11" y="72"/>
                  </a:lnTo>
                  <a:lnTo>
                    <a:pt x="12" y="74"/>
                  </a:lnTo>
                  <a:lnTo>
                    <a:pt x="14" y="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p15"/>
            <p:cNvSpPr/>
            <p:nvPr/>
          </p:nvSpPr>
          <p:spPr>
            <a:xfrm>
              <a:off x="3557" y="2430"/>
              <a:ext cx="182" cy="268"/>
            </a:xfrm>
            <a:custGeom>
              <a:avLst/>
              <a:gdLst/>
              <a:ahLst/>
              <a:cxnLst/>
              <a:rect l="l" t="t" r="r" b="b"/>
              <a:pathLst>
                <a:path w="182" h="268" extrusionOk="0">
                  <a:moveTo>
                    <a:pt x="169" y="265"/>
                  </a:moveTo>
                  <a:lnTo>
                    <a:pt x="170" y="265"/>
                  </a:lnTo>
                  <a:lnTo>
                    <a:pt x="172" y="263"/>
                  </a:lnTo>
                  <a:lnTo>
                    <a:pt x="174" y="262"/>
                  </a:lnTo>
                  <a:lnTo>
                    <a:pt x="172" y="258"/>
                  </a:lnTo>
                  <a:lnTo>
                    <a:pt x="172" y="257"/>
                  </a:lnTo>
                  <a:lnTo>
                    <a:pt x="174" y="254"/>
                  </a:lnTo>
                  <a:lnTo>
                    <a:pt x="175" y="254"/>
                  </a:lnTo>
                  <a:lnTo>
                    <a:pt x="175" y="252"/>
                  </a:lnTo>
                  <a:lnTo>
                    <a:pt x="174" y="252"/>
                  </a:lnTo>
                  <a:lnTo>
                    <a:pt x="172" y="250"/>
                  </a:lnTo>
                  <a:lnTo>
                    <a:pt x="175" y="246"/>
                  </a:lnTo>
                  <a:lnTo>
                    <a:pt x="177" y="244"/>
                  </a:lnTo>
                  <a:lnTo>
                    <a:pt x="180" y="241"/>
                  </a:lnTo>
                  <a:lnTo>
                    <a:pt x="180" y="238"/>
                  </a:lnTo>
                  <a:lnTo>
                    <a:pt x="177" y="228"/>
                  </a:lnTo>
                  <a:lnTo>
                    <a:pt x="178" y="225"/>
                  </a:lnTo>
                  <a:lnTo>
                    <a:pt x="178" y="222"/>
                  </a:lnTo>
                  <a:lnTo>
                    <a:pt x="177" y="220"/>
                  </a:lnTo>
                  <a:lnTo>
                    <a:pt x="177" y="217"/>
                  </a:lnTo>
                  <a:lnTo>
                    <a:pt x="178" y="215"/>
                  </a:lnTo>
                  <a:lnTo>
                    <a:pt x="178" y="211"/>
                  </a:lnTo>
                  <a:lnTo>
                    <a:pt x="178" y="201"/>
                  </a:lnTo>
                  <a:lnTo>
                    <a:pt x="177" y="198"/>
                  </a:lnTo>
                  <a:lnTo>
                    <a:pt x="178" y="193"/>
                  </a:lnTo>
                  <a:lnTo>
                    <a:pt x="178" y="183"/>
                  </a:lnTo>
                  <a:lnTo>
                    <a:pt x="182" y="179"/>
                  </a:lnTo>
                  <a:lnTo>
                    <a:pt x="182" y="177"/>
                  </a:lnTo>
                  <a:lnTo>
                    <a:pt x="169" y="159"/>
                  </a:lnTo>
                  <a:lnTo>
                    <a:pt x="167" y="158"/>
                  </a:lnTo>
                  <a:lnTo>
                    <a:pt x="166" y="158"/>
                  </a:lnTo>
                  <a:lnTo>
                    <a:pt x="164" y="158"/>
                  </a:lnTo>
                  <a:lnTo>
                    <a:pt x="162" y="158"/>
                  </a:lnTo>
                  <a:lnTo>
                    <a:pt x="159" y="159"/>
                  </a:lnTo>
                  <a:lnTo>
                    <a:pt x="156" y="159"/>
                  </a:lnTo>
                  <a:lnTo>
                    <a:pt x="154" y="158"/>
                  </a:lnTo>
                  <a:lnTo>
                    <a:pt x="154" y="155"/>
                  </a:lnTo>
                  <a:lnTo>
                    <a:pt x="153" y="147"/>
                  </a:lnTo>
                  <a:lnTo>
                    <a:pt x="154" y="142"/>
                  </a:lnTo>
                  <a:lnTo>
                    <a:pt x="154" y="140"/>
                  </a:lnTo>
                  <a:lnTo>
                    <a:pt x="156" y="137"/>
                  </a:lnTo>
                  <a:lnTo>
                    <a:pt x="154" y="136"/>
                  </a:lnTo>
                  <a:lnTo>
                    <a:pt x="150" y="139"/>
                  </a:lnTo>
                  <a:lnTo>
                    <a:pt x="143" y="144"/>
                  </a:lnTo>
                  <a:lnTo>
                    <a:pt x="135" y="144"/>
                  </a:lnTo>
                  <a:lnTo>
                    <a:pt x="131" y="144"/>
                  </a:lnTo>
                  <a:lnTo>
                    <a:pt x="129" y="139"/>
                  </a:lnTo>
                  <a:lnTo>
                    <a:pt x="126" y="136"/>
                  </a:lnTo>
                  <a:lnTo>
                    <a:pt x="121" y="134"/>
                  </a:lnTo>
                  <a:lnTo>
                    <a:pt x="113" y="136"/>
                  </a:lnTo>
                  <a:lnTo>
                    <a:pt x="116" y="131"/>
                  </a:lnTo>
                  <a:lnTo>
                    <a:pt x="110" y="120"/>
                  </a:lnTo>
                  <a:lnTo>
                    <a:pt x="107" y="115"/>
                  </a:lnTo>
                  <a:lnTo>
                    <a:pt x="107" y="113"/>
                  </a:lnTo>
                  <a:lnTo>
                    <a:pt x="105" y="112"/>
                  </a:lnTo>
                  <a:lnTo>
                    <a:pt x="107" y="108"/>
                  </a:lnTo>
                  <a:lnTo>
                    <a:pt x="107" y="105"/>
                  </a:lnTo>
                  <a:lnTo>
                    <a:pt x="107" y="104"/>
                  </a:lnTo>
                  <a:lnTo>
                    <a:pt x="108" y="102"/>
                  </a:lnTo>
                  <a:lnTo>
                    <a:pt x="108" y="99"/>
                  </a:lnTo>
                  <a:lnTo>
                    <a:pt x="111" y="96"/>
                  </a:lnTo>
                  <a:lnTo>
                    <a:pt x="115" y="97"/>
                  </a:lnTo>
                  <a:lnTo>
                    <a:pt x="116" y="94"/>
                  </a:lnTo>
                  <a:lnTo>
                    <a:pt x="115" y="92"/>
                  </a:lnTo>
                  <a:lnTo>
                    <a:pt x="113" y="88"/>
                  </a:lnTo>
                  <a:lnTo>
                    <a:pt x="118" y="83"/>
                  </a:lnTo>
                  <a:lnTo>
                    <a:pt x="116" y="81"/>
                  </a:lnTo>
                  <a:lnTo>
                    <a:pt x="118" y="80"/>
                  </a:lnTo>
                  <a:lnTo>
                    <a:pt x="118" y="75"/>
                  </a:lnTo>
                  <a:lnTo>
                    <a:pt x="121" y="73"/>
                  </a:lnTo>
                  <a:lnTo>
                    <a:pt x="124" y="72"/>
                  </a:lnTo>
                  <a:lnTo>
                    <a:pt x="127" y="69"/>
                  </a:lnTo>
                  <a:lnTo>
                    <a:pt x="129" y="69"/>
                  </a:lnTo>
                  <a:lnTo>
                    <a:pt x="131" y="67"/>
                  </a:lnTo>
                  <a:lnTo>
                    <a:pt x="137" y="65"/>
                  </a:lnTo>
                  <a:lnTo>
                    <a:pt x="147" y="62"/>
                  </a:lnTo>
                  <a:lnTo>
                    <a:pt x="148" y="61"/>
                  </a:lnTo>
                  <a:lnTo>
                    <a:pt x="150" y="61"/>
                  </a:lnTo>
                  <a:lnTo>
                    <a:pt x="151" y="61"/>
                  </a:lnTo>
                  <a:lnTo>
                    <a:pt x="153" y="61"/>
                  </a:lnTo>
                  <a:lnTo>
                    <a:pt x="156" y="62"/>
                  </a:lnTo>
                  <a:lnTo>
                    <a:pt x="156" y="64"/>
                  </a:lnTo>
                  <a:lnTo>
                    <a:pt x="159" y="64"/>
                  </a:lnTo>
                  <a:lnTo>
                    <a:pt x="159" y="62"/>
                  </a:lnTo>
                  <a:lnTo>
                    <a:pt x="159" y="57"/>
                  </a:lnTo>
                  <a:lnTo>
                    <a:pt x="158" y="56"/>
                  </a:lnTo>
                  <a:lnTo>
                    <a:pt x="153" y="56"/>
                  </a:lnTo>
                  <a:lnTo>
                    <a:pt x="150" y="56"/>
                  </a:lnTo>
                  <a:lnTo>
                    <a:pt x="150" y="54"/>
                  </a:lnTo>
                  <a:lnTo>
                    <a:pt x="159" y="38"/>
                  </a:lnTo>
                  <a:lnTo>
                    <a:pt x="159" y="37"/>
                  </a:lnTo>
                  <a:lnTo>
                    <a:pt x="156" y="38"/>
                  </a:lnTo>
                  <a:lnTo>
                    <a:pt x="154" y="35"/>
                  </a:lnTo>
                  <a:lnTo>
                    <a:pt x="151" y="33"/>
                  </a:lnTo>
                  <a:lnTo>
                    <a:pt x="150" y="35"/>
                  </a:lnTo>
                  <a:lnTo>
                    <a:pt x="148" y="33"/>
                  </a:lnTo>
                  <a:lnTo>
                    <a:pt x="147" y="33"/>
                  </a:lnTo>
                  <a:lnTo>
                    <a:pt x="142" y="35"/>
                  </a:lnTo>
                  <a:lnTo>
                    <a:pt x="139" y="33"/>
                  </a:lnTo>
                  <a:lnTo>
                    <a:pt x="134" y="32"/>
                  </a:lnTo>
                  <a:lnTo>
                    <a:pt x="129" y="35"/>
                  </a:lnTo>
                  <a:lnTo>
                    <a:pt x="127" y="35"/>
                  </a:lnTo>
                  <a:lnTo>
                    <a:pt x="124" y="37"/>
                  </a:lnTo>
                  <a:lnTo>
                    <a:pt x="123" y="35"/>
                  </a:lnTo>
                  <a:lnTo>
                    <a:pt x="119" y="37"/>
                  </a:lnTo>
                  <a:lnTo>
                    <a:pt x="116" y="35"/>
                  </a:lnTo>
                  <a:lnTo>
                    <a:pt x="116" y="33"/>
                  </a:lnTo>
                  <a:lnTo>
                    <a:pt x="116" y="32"/>
                  </a:lnTo>
                  <a:lnTo>
                    <a:pt x="116" y="27"/>
                  </a:lnTo>
                  <a:lnTo>
                    <a:pt x="113" y="27"/>
                  </a:lnTo>
                  <a:lnTo>
                    <a:pt x="113" y="27"/>
                  </a:lnTo>
                  <a:lnTo>
                    <a:pt x="113" y="24"/>
                  </a:lnTo>
                  <a:lnTo>
                    <a:pt x="110" y="19"/>
                  </a:lnTo>
                  <a:lnTo>
                    <a:pt x="104" y="18"/>
                  </a:lnTo>
                  <a:lnTo>
                    <a:pt x="100" y="18"/>
                  </a:lnTo>
                  <a:lnTo>
                    <a:pt x="99" y="13"/>
                  </a:lnTo>
                  <a:lnTo>
                    <a:pt x="99" y="10"/>
                  </a:lnTo>
                  <a:lnTo>
                    <a:pt x="96" y="6"/>
                  </a:lnTo>
                  <a:lnTo>
                    <a:pt x="94" y="5"/>
                  </a:lnTo>
                  <a:lnTo>
                    <a:pt x="91" y="3"/>
                  </a:lnTo>
                  <a:lnTo>
                    <a:pt x="86" y="2"/>
                  </a:lnTo>
                  <a:lnTo>
                    <a:pt x="84" y="0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3"/>
                  </a:lnTo>
                  <a:lnTo>
                    <a:pt x="84" y="5"/>
                  </a:lnTo>
                  <a:lnTo>
                    <a:pt x="88" y="10"/>
                  </a:lnTo>
                  <a:lnTo>
                    <a:pt x="88" y="13"/>
                  </a:lnTo>
                  <a:lnTo>
                    <a:pt x="86" y="16"/>
                  </a:lnTo>
                  <a:lnTo>
                    <a:pt x="86" y="18"/>
                  </a:lnTo>
                  <a:lnTo>
                    <a:pt x="83" y="18"/>
                  </a:lnTo>
                  <a:lnTo>
                    <a:pt x="80" y="27"/>
                  </a:lnTo>
                  <a:lnTo>
                    <a:pt x="70" y="35"/>
                  </a:lnTo>
                  <a:lnTo>
                    <a:pt x="64" y="40"/>
                  </a:lnTo>
                  <a:lnTo>
                    <a:pt x="49" y="45"/>
                  </a:lnTo>
                  <a:lnTo>
                    <a:pt x="48" y="46"/>
                  </a:lnTo>
                  <a:lnTo>
                    <a:pt x="37" y="69"/>
                  </a:lnTo>
                  <a:lnTo>
                    <a:pt x="33" y="72"/>
                  </a:lnTo>
                  <a:lnTo>
                    <a:pt x="32" y="72"/>
                  </a:lnTo>
                  <a:lnTo>
                    <a:pt x="29" y="65"/>
                  </a:lnTo>
                  <a:lnTo>
                    <a:pt x="25" y="65"/>
                  </a:lnTo>
                  <a:lnTo>
                    <a:pt x="21" y="64"/>
                  </a:lnTo>
                  <a:lnTo>
                    <a:pt x="19" y="62"/>
                  </a:lnTo>
                  <a:lnTo>
                    <a:pt x="16" y="64"/>
                  </a:lnTo>
                  <a:lnTo>
                    <a:pt x="14" y="64"/>
                  </a:lnTo>
                  <a:lnTo>
                    <a:pt x="13" y="61"/>
                  </a:lnTo>
                  <a:lnTo>
                    <a:pt x="16" y="57"/>
                  </a:lnTo>
                  <a:lnTo>
                    <a:pt x="19" y="56"/>
                  </a:lnTo>
                  <a:lnTo>
                    <a:pt x="17" y="53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0" y="54"/>
                  </a:lnTo>
                  <a:lnTo>
                    <a:pt x="6" y="57"/>
                  </a:lnTo>
                  <a:lnTo>
                    <a:pt x="2" y="62"/>
                  </a:lnTo>
                  <a:lnTo>
                    <a:pt x="0" y="65"/>
                  </a:lnTo>
                  <a:lnTo>
                    <a:pt x="0" y="69"/>
                  </a:lnTo>
                  <a:lnTo>
                    <a:pt x="0" y="70"/>
                  </a:lnTo>
                  <a:lnTo>
                    <a:pt x="2" y="72"/>
                  </a:lnTo>
                  <a:lnTo>
                    <a:pt x="3" y="73"/>
                  </a:lnTo>
                  <a:lnTo>
                    <a:pt x="0" y="75"/>
                  </a:lnTo>
                  <a:lnTo>
                    <a:pt x="0" y="77"/>
                  </a:lnTo>
                  <a:lnTo>
                    <a:pt x="3" y="78"/>
                  </a:lnTo>
                  <a:lnTo>
                    <a:pt x="6" y="83"/>
                  </a:lnTo>
                  <a:lnTo>
                    <a:pt x="5" y="85"/>
                  </a:lnTo>
                  <a:lnTo>
                    <a:pt x="3" y="86"/>
                  </a:lnTo>
                  <a:lnTo>
                    <a:pt x="2" y="86"/>
                  </a:lnTo>
                  <a:lnTo>
                    <a:pt x="0" y="88"/>
                  </a:lnTo>
                  <a:lnTo>
                    <a:pt x="3" y="91"/>
                  </a:lnTo>
                  <a:lnTo>
                    <a:pt x="5" y="92"/>
                  </a:lnTo>
                  <a:lnTo>
                    <a:pt x="10" y="96"/>
                  </a:lnTo>
                  <a:lnTo>
                    <a:pt x="13" y="96"/>
                  </a:lnTo>
                  <a:lnTo>
                    <a:pt x="19" y="100"/>
                  </a:lnTo>
                  <a:lnTo>
                    <a:pt x="22" y="100"/>
                  </a:lnTo>
                  <a:lnTo>
                    <a:pt x="22" y="102"/>
                  </a:lnTo>
                  <a:lnTo>
                    <a:pt x="25" y="107"/>
                  </a:lnTo>
                  <a:lnTo>
                    <a:pt x="25" y="112"/>
                  </a:lnTo>
                  <a:lnTo>
                    <a:pt x="27" y="113"/>
                  </a:lnTo>
                  <a:lnTo>
                    <a:pt x="33" y="116"/>
                  </a:lnTo>
                  <a:lnTo>
                    <a:pt x="37" y="121"/>
                  </a:lnTo>
                  <a:lnTo>
                    <a:pt x="37" y="124"/>
                  </a:lnTo>
                  <a:lnTo>
                    <a:pt x="38" y="128"/>
                  </a:lnTo>
                  <a:lnTo>
                    <a:pt x="38" y="132"/>
                  </a:lnTo>
                  <a:lnTo>
                    <a:pt x="41" y="136"/>
                  </a:lnTo>
                  <a:lnTo>
                    <a:pt x="43" y="137"/>
                  </a:lnTo>
                  <a:lnTo>
                    <a:pt x="46" y="142"/>
                  </a:lnTo>
                  <a:lnTo>
                    <a:pt x="46" y="145"/>
                  </a:lnTo>
                  <a:lnTo>
                    <a:pt x="45" y="145"/>
                  </a:lnTo>
                  <a:lnTo>
                    <a:pt x="48" y="150"/>
                  </a:lnTo>
                  <a:lnTo>
                    <a:pt x="53" y="156"/>
                  </a:lnTo>
                  <a:lnTo>
                    <a:pt x="54" y="159"/>
                  </a:lnTo>
                  <a:lnTo>
                    <a:pt x="53" y="161"/>
                  </a:lnTo>
                  <a:lnTo>
                    <a:pt x="54" y="163"/>
                  </a:lnTo>
                  <a:lnTo>
                    <a:pt x="56" y="164"/>
                  </a:lnTo>
                  <a:lnTo>
                    <a:pt x="60" y="169"/>
                  </a:lnTo>
                  <a:lnTo>
                    <a:pt x="60" y="171"/>
                  </a:lnTo>
                  <a:lnTo>
                    <a:pt x="62" y="175"/>
                  </a:lnTo>
                  <a:lnTo>
                    <a:pt x="64" y="177"/>
                  </a:lnTo>
                  <a:lnTo>
                    <a:pt x="67" y="177"/>
                  </a:lnTo>
                  <a:lnTo>
                    <a:pt x="67" y="182"/>
                  </a:lnTo>
                  <a:lnTo>
                    <a:pt x="72" y="188"/>
                  </a:lnTo>
                  <a:lnTo>
                    <a:pt x="73" y="191"/>
                  </a:lnTo>
                  <a:lnTo>
                    <a:pt x="76" y="198"/>
                  </a:lnTo>
                  <a:lnTo>
                    <a:pt x="78" y="199"/>
                  </a:lnTo>
                  <a:lnTo>
                    <a:pt x="76" y="201"/>
                  </a:lnTo>
                  <a:lnTo>
                    <a:pt x="75" y="199"/>
                  </a:lnTo>
                  <a:lnTo>
                    <a:pt x="75" y="201"/>
                  </a:lnTo>
                  <a:lnTo>
                    <a:pt x="75" y="204"/>
                  </a:lnTo>
                  <a:lnTo>
                    <a:pt x="75" y="206"/>
                  </a:lnTo>
                  <a:lnTo>
                    <a:pt x="76" y="206"/>
                  </a:lnTo>
                  <a:lnTo>
                    <a:pt x="78" y="206"/>
                  </a:lnTo>
                  <a:lnTo>
                    <a:pt x="80" y="209"/>
                  </a:lnTo>
                  <a:lnTo>
                    <a:pt x="78" y="209"/>
                  </a:lnTo>
                  <a:lnTo>
                    <a:pt x="83" y="214"/>
                  </a:lnTo>
                  <a:lnTo>
                    <a:pt x="88" y="215"/>
                  </a:lnTo>
                  <a:lnTo>
                    <a:pt x="88" y="217"/>
                  </a:lnTo>
                  <a:lnTo>
                    <a:pt x="89" y="220"/>
                  </a:lnTo>
                  <a:lnTo>
                    <a:pt x="92" y="220"/>
                  </a:lnTo>
                  <a:lnTo>
                    <a:pt x="94" y="222"/>
                  </a:lnTo>
                  <a:lnTo>
                    <a:pt x="94" y="223"/>
                  </a:lnTo>
                  <a:lnTo>
                    <a:pt x="96" y="225"/>
                  </a:lnTo>
                  <a:lnTo>
                    <a:pt x="100" y="225"/>
                  </a:lnTo>
                  <a:lnTo>
                    <a:pt x="102" y="223"/>
                  </a:lnTo>
                  <a:lnTo>
                    <a:pt x="100" y="225"/>
                  </a:lnTo>
                  <a:lnTo>
                    <a:pt x="104" y="228"/>
                  </a:lnTo>
                  <a:lnTo>
                    <a:pt x="108" y="231"/>
                  </a:lnTo>
                  <a:lnTo>
                    <a:pt x="110" y="233"/>
                  </a:lnTo>
                  <a:lnTo>
                    <a:pt x="110" y="234"/>
                  </a:lnTo>
                  <a:lnTo>
                    <a:pt x="113" y="236"/>
                  </a:lnTo>
                  <a:lnTo>
                    <a:pt x="116" y="238"/>
                  </a:lnTo>
                  <a:lnTo>
                    <a:pt x="118" y="236"/>
                  </a:lnTo>
                  <a:lnTo>
                    <a:pt x="119" y="238"/>
                  </a:lnTo>
                  <a:lnTo>
                    <a:pt x="124" y="241"/>
                  </a:lnTo>
                  <a:lnTo>
                    <a:pt x="129" y="242"/>
                  </a:lnTo>
                  <a:lnTo>
                    <a:pt x="131" y="242"/>
                  </a:lnTo>
                  <a:lnTo>
                    <a:pt x="132" y="242"/>
                  </a:lnTo>
                  <a:lnTo>
                    <a:pt x="134" y="244"/>
                  </a:lnTo>
                  <a:lnTo>
                    <a:pt x="137" y="247"/>
                  </a:lnTo>
                  <a:lnTo>
                    <a:pt x="139" y="249"/>
                  </a:lnTo>
                  <a:lnTo>
                    <a:pt x="142" y="252"/>
                  </a:lnTo>
                  <a:lnTo>
                    <a:pt x="145" y="252"/>
                  </a:lnTo>
                  <a:lnTo>
                    <a:pt x="145" y="254"/>
                  </a:lnTo>
                  <a:lnTo>
                    <a:pt x="145" y="255"/>
                  </a:lnTo>
                  <a:lnTo>
                    <a:pt x="145" y="258"/>
                  </a:lnTo>
                  <a:lnTo>
                    <a:pt x="148" y="258"/>
                  </a:lnTo>
                  <a:lnTo>
                    <a:pt x="151" y="260"/>
                  </a:lnTo>
                  <a:lnTo>
                    <a:pt x="154" y="263"/>
                  </a:lnTo>
                  <a:lnTo>
                    <a:pt x="159" y="266"/>
                  </a:lnTo>
                  <a:lnTo>
                    <a:pt x="161" y="268"/>
                  </a:lnTo>
                  <a:lnTo>
                    <a:pt x="162" y="268"/>
                  </a:lnTo>
                  <a:lnTo>
                    <a:pt x="166" y="266"/>
                  </a:lnTo>
                  <a:lnTo>
                    <a:pt x="169" y="2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6" name="Google Shape;1856;p15"/>
            <p:cNvSpPr/>
            <p:nvPr/>
          </p:nvSpPr>
          <p:spPr>
            <a:xfrm>
              <a:off x="3726" y="2570"/>
              <a:ext cx="174" cy="195"/>
            </a:xfrm>
            <a:custGeom>
              <a:avLst/>
              <a:gdLst/>
              <a:ahLst/>
              <a:cxnLst/>
              <a:rect l="l" t="t" r="r" b="b"/>
              <a:pathLst>
                <a:path w="174" h="195" extrusionOk="0">
                  <a:moveTo>
                    <a:pt x="13" y="37"/>
                  </a:moveTo>
                  <a:lnTo>
                    <a:pt x="13" y="39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8" y="58"/>
                  </a:lnTo>
                  <a:lnTo>
                    <a:pt x="9" y="61"/>
                  </a:lnTo>
                  <a:lnTo>
                    <a:pt x="9" y="71"/>
                  </a:lnTo>
                  <a:lnTo>
                    <a:pt x="9" y="75"/>
                  </a:lnTo>
                  <a:lnTo>
                    <a:pt x="8" y="77"/>
                  </a:lnTo>
                  <a:lnTo>
                    <a:pt x="8" y="80"/>
                  </a:lnTo>
                  <a:lnTo>
                    <a:pt x="9" y="82"/>
                  </a:lnTo>
                  <a:lnTo>
                    <a:pt x="9" y="85"/>
                  </a:lnTo>
                  <a:lnTo>
                    <a:pt x="8" y="88"/>
                  </a:lnTo>
                  <a:lnTo>
                    <a:pt x="11" y="98"/>
                  </a:lnTo>
                  <a:lnTo>
                    <a:pt x="11" y="101"/>
                  </a:lnTo>
                  <a:lnTo>
                    <a:pt x="8" y="104"/>
                  </a:lnTo>
                  <a:lnTo>
                    <a:pt x="6" y="106"/>
                  </a:lnTo>
                  <a:lnTo>
                    <a:pt x="3" y="110"/>
                  </a:lnTo>
                  <a:lnTo>
                    <a:pt x="5" y="112"/>
                  </a:lnTo>
                  <a:lnTo>
                    <a:pt x="6" y="112"/>
                  </a:lnTo>
                  <a:lnTo>
                    <a:pt x="6" y="114"/>
                  </a:lnTo>
                  <a:lnTo>
                    <a:pt x="8" y="115"/>
                  </a:lnTo>
                  <a:lnTo>
                    <a:pt x="8" y="118"/>
                  </a:lnTo>
                  <a:lnTo>
                    <a:pt x="11" y="120"/>
                  </a:lnTo>
                  <a:lnTo>
                    <a:pt x="13" y="122"/>
                  </a:lnTo>
                  <a:lnTo>
                    <a:pt x="13" y="125"/>
                  </a:lnTo>
                  <a:lnTo>
                    <a:pt x="11" y="128"/>
                  </a:lnTo>
                  <a:lnTo>
                    <a:pt x="13" y="130"/>
                  </a:lnTo>
                  <a:lnTo>
                    <a:pt x="13" y="134"/>
                  </a:lnTo>
                  <a:lnTo>
                    <a:pt x="16" y="136"/>
                  </a:lnTo>
                  <a:lnTo>
                    <a:pt x="22" y="142"/>
                  </a:lnTo>
                  <a:lnTo>
                    <a:pt x="22" y="144"/>
                  </a:lnTo>
                  <a:lnTo>
                    <a:pt x="21" y="149"/>
                  </a:lnTo>
                  <a:lnTo>
                    <a:pt x="22" y="150"/>
                  </a:lnTo>
                  <a:lnTo>
                    <a:pt x="17" y="158"/>
                  </a:lnTo>
                  <a:lnTo>
                    <a:pt x="21" y="161"/>
                  </a:lnTo>
                  <a:lnTo>
                    <a:pt x="27" y="168"/>
                  </a:lnTo>
                  <a:lnTo>
                    <a:pt x="36" y="195"/>
                  </a:lnTo>
                  <a:lnTo>
                    <a:pt x="41" y="195"/>
                  </a:lnTo>
                  <a:lnTo>
                    <a:pt x="43" y="193"/>
                  </a:lnTo>
                  <a:lnTo>
                    <a:pt x="44" y="193"/>
                  </a:lnTo>
                  <a:lnTo>
                    <a:pt x="44" y="193"/>
                  </a:lnTo>
                  <a:lnTo>
                    <a:pt x="46" y="192"/>
                  </a:lnTo>
                  <a:lnTo>
                    <a:pt x="49" y="185"/>
                  </a:lnTo>
                  <a:lnTo>
                    <a:pt x="54" y="181"/>
                  </a:lnTo>
                  <a:lnTo>
                    <a:pt x="57" y="179"/>
                  </a:lnTo>
                  <a:lnTo>
                    <a:pt x="60" y="182"/>
                  </a:lnTo>
                  <a:lnTo>
                    <a:pt x="65" y="182"/>
                  </a:lnTo>
                  <a:lnTo>
                    <a:pt x="68" y="181"/>
                  </a:lnTo>
                  <a:lnTo>
                    <a:pt x="70" y="182"/>
                  </a:lnTo>
                  <a:lnTo>
                    <a:pt x="76" y="181"/>
                  </a:lnTo>
                  <a:lnTo>
                    <a:pt x="78" y="182"/>
                  </a:lnTo>
                  <a:lnTo>
                    <a:pt x="80" y="185"/>
                  </a:lnTo>
                  <a:lnTo>
                    <a:pt x="81" y="190"/>
                  </a:lnTo>
                  <a:lnTo>
                    <a:pt x="83" y="192"/>
                  </a:lnTo>
                  <a:lnTo>
                    <a:pt x="83" y="190"/>
                  </a:lnTo>
                  <a:lnTo>
                    <a:pt x="83" y="189"/>
                  </a:lnTo>
                  <a:lnTo>
                    <a:pt x="84" y="185"/>
                  </a:lnTo>
                  <a:lnTo>
                    <a:pt x="84" y="184"/>
                  </a:lnTo>
                  <a:lnTo>
                    <a:pt x="87" y="179"/>
                  </a:lnTo>
                  <a:lnTo>
                    <a:pt x="95" y="179"/>
                  </a:lnTo>
                  <a:lnTo>
                    <a:pt x="102" y="181"/>
                  </a:lnTo>
                  <a:lnTo>
                    <a:pt x="105" y="182"/>
                  </a:lnTo>
                  <a:lnTo>
                    <a:pt x="107" y="177"/>
                  </a:lnTo>
                  <a:lnTo>
                    <a:pt x="110" y="169"/>
                  </a:lnTo>
                  <a:lnTo>
                    <a:pt x="110" y="166"/>
                  </a:lnTo>
                  <a:lnTo>
                    <a:pt x="110" y="163"/>
                  </a:lnTo>
                  <a:lnTo>
                    <a:pt x="108" y="160"/>
                  </a:lnTo>
                  <a:lnTo>
                    <a:pt x="113" y="153"/>
                  </a:lnTo>
                  <a:lnTo>
                    <a:pt x="115" y="149"/>
                  </a:lnTo>
                  <a:lnTo>
                    <a:pt x="115" y="145"/>
                  </a:lnTo>
                  <a:lnTo>
                    <a:pt x="118" y="144"/>
                  </a:lnTo>
                  <a:lnTo>
                    <a:pt x="137" y="139"/>
                  </a:lnTo>
                  <a:lnTo>
                    <a:pt x="153" y="139"/>
                  </a:lnTo>
                  <a:lnTo>
                    <a:pt x="162" y="145"/>
                  </a:lnTo>
                  <a:lnTo>
                    <a:pt x="164" y="145"/>
                  </a:lnTo>
                  <a:lnTo>
                    <a:pt x="166" y="147"/>
                  </a:lnTo>
                  <a:lnTo>
                    <a:pt x="167" y="145"/>
                  </a:lnTo>
                  <a:lnTo>
                    <a:pt x="167" y="144"/>
                  </a:lnTo>
                  <a:lnTo>
                    <a:pt x="174" y="130"/>
                  </a:lnTo>
                  <a:lnTo>
                    <a:pt x="174" y="123"/>
                  </a:lnTo>
                  <a:lnTo>
                    <a:pt x="167" y="109"/>
                  </a:lnTo>
                  <a:lnTo>
                    <a:pt x="159" y="107"/>
                  </a:lnTo>
                  <a:lnTo>
                    <a:pt x="159" y="102"/>
                  </a:lnTo>
                  <a:lnTo>
                    <a:pt x="159" y="93"/>
                  </a:lnTo>
                  <a:lnTo>
                    <a:pt x="134" y="93"/>
                  </a:lnTo>
                  <a:lnTo>
                    <a:pt x="134" y="86"/>
                  </a:lnTo>
                  <a:lnTo>
                    <a:pt x="129" y="77"/>
                  </a:lnTo>
                  <a:lnTo>
                    <a:pt x="130" y="74"/>
                  </a:lnTo>
                  <a:lnTo>
                    <a:pt x="129" y="69"/>
                  </a:lnTo>
                  <a:lnTo>
                    <a:pt x="130" y="63"/>
                  </a:lnTo>
                  <a:lnTo>
                    <a:pt x="129" y="59"/>
                  </a:lnTo>
                  <a:lnTo>
                    <a:pt x="123" y="56"/>
                  </a:lnTo>
                  <a:lnTo>
                    <a:pt x="115" y="58"/>
                  </a:lnTo>
                  <a:lnTo>
                    <a:pt x="111" y="56"/>
                  </a:lnTo>
                  <a:lnTo>
                    <a:pt x="108" y="55"/>
                  </a:lnTo>
                  <a:lnTo>
                    <a:pt x="108" y="51"/>
                  </a:lnTo>
                  <a:lnTo>
                    <a:pt x="103" y="50"/>
                  </a:lnTo>
                  <a:lnTo>
                    <a:pt x="99" y="47"/>
                  </a:lnTo>
                  <a:lnTo>
                    <a:pt x="95" y="48"/>
                  </a:lnTo>
                  <a:lnTo>
                    <a:pt x="91" y="42"/>
                  </a:lnTo>
                  <a:lnTo>
                    <a:pt x="87" y="43"/>
                  </a:lnTo>
                  <a:lnTo>
                    <a:pt x="83" y="39"/>
                  </a:lnTo>
                  <a:lnTo>
                    <a:pt x="76" y="40"/>
                  </a:lnTo>
                  <a:lnTo>
                    <a:pt x="75" y="40"/>
                  </a:lnTo>
                  <a:lnTo>
                    <a:pt x="72" y="39"/>
                  </a:lnTo>
                  <a:lnTo>
                    <a:pt x="67" y="35"/>
                  </a:lnTo>
                  <a:lnTo>
                    <a:pt x="64" y="34"/>
                  </a:lnTo>
                  <a:lnTo>
                    <a:pt x="64" y="29"/>
                  </a:lnTo>
                  <a:lnTo>
                    <a:pt x="60" y="27"/>
                  </a:lnTo>
                  <a:lnTo>
                    <a:pt x="57" y="23"/>
                  </a:lnTo>
                  <a:lnTo>
                    <a:pt x="59" y="19"/>
                  </a:lnTo>
                  <a:lnTo>
                    <a:pt x="57" y="13"/>
                  </a:lnTo>
                  <a:lnTo>
                    <a:pt x="59" y="10"/>
                  </a:lnTo>
                  <a:lnTo>
                    <a:pt x="57" y="4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2" y="2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3" y="2"/>
                  </a:lnTo>
                  <a:lnTo>
                    <a:pt x="38" y="2"/>
                  </a:lnTo>
                  <a:lnTo>
                    <a:pt x="32" y="7"/>
                  </a:lnTo>
                  <a:lnTo>
                    <a:pt x="29" y="13"/>
                  </a:lnTo>
                  <a:lnTo>
                    <a:pt x="25" y="15"/>
                  </a:lnTo>
                  <a:lnTo>
                    <a:pt x="22" y="15"/>
                  </a:lnTo>
                  <a:lnTo>
                    <a:pt x="19" y="16"/>
                  </a:lnTo>
                  <a:lnTo>
                    <a:pt x="16" y="16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0" y="19"/>
                  </a:lnTo>
                  <a:lnTo>
                    <a:pt x="13" y="3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7" name="Google Shape;1857;p15"/>
            <p:cNvSpPr/>
            <p:nvPr/>
          </p:nvSpPr>
          <p:spPr>
            <a:xfrm>
              <a:off x="3831" y="2709"/>
              <a:ext cx="119" cy="126"/>
            </a:xfrm>
            <a:custGeom>
              <a:avLst/>
              <a:gdLst/>
              <a:ahLst/>
              <a:cxnLst/>
              <a:rect l="l" t="t" r="r" b="b"/>
              <a:pathLst>
                <a:path w="119" h="126" extrusionOk="0">
                  <a:moveTo>
                    <a:pt x="57" y="6"/>
                  </a:moveTo>
                  <a:lnTo>
                    <a:pt x="48" y="0"/>
                  </a:lnTo>
                  <a:lnTo>
                    <a:pt x="32" y="0"/>
                  </a:lnTo>
                  <a:lnTo>
                    <a:pt x="13" y="5"/>
                  </a:lnTo>
                  <a:lnTo>
                    <a:pt x="10" y="6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3" y="21"/>
                  </a:lnTo>
                  <a:lnTo>
                    <a:pt x="5" y="24"/>
                  </a:lnTo>
                  <a:lnTo>
                    <a:pt x="5" y="27"/>
                  </a:lnTo>
                  <a:lnTo>
                    <a:pt x="5" y="30"/>
                  </a:lnTo>
                  <a:lnTo>
                    <a:pt x="2" y="38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3" y="48"/>
                  </a:lnTo>
                  <a:lnTo>
                    <a:pt x="6" y="48"/>
                  </a:lnTo>
                  <a:lnTo>
                    <a:pt x="10" y="54"/>
                  </a:lnTo>
                  <a:lnTo>
                    <a:pt x="18" y="62"/>
                  </a:lnTo>
                  <a:lnTo>
                    <a:pt x="22" y="64"/>
                  </a:lnTo>
                  <a:lnTo>
                    <a:pt x="25" y="67"/>
                  </a:lnTo>
                  <a:lnTo>
                    <a:pt x="27" y="70"/>
                  </a:lnTo>
                  <a:lnTo>
                    <a:pt x="35" y="72"/>
                  </a:lnTo>
                  <a:lnTo>
                    <a:pt x="41" y="75"/>
                  </a:lnTo>
                  <a:lnTo>
                    <a:pt x="43" y="75"/>
                  </a:lnTo>
                  <a:lnTo>
                    <a:pt x="49" y="81"/>
                  </a:lnTo>
                  <a:lnTo>
                    <a:pt x="56" y="85"/>
                  </a:lnTo>
                  <a:lnTo>
                    <a:pt x="65" y="85"/>
                  </a:lnTo>
                  <a:lnTo>
                    <a:pt x="69" y="89"/>
                  </a:lnTo>
                  <a:lnTo>
                    <a:pt x="72" y="93"/>
                  </a:lnTo>
                  <a:lnTo>
                    <a:pt x="73" y="96"/>
                  </a:lnTo>
                  <a:lnTo>
                    <a:pt x="73" y="99"/>
                  </a:lnTo>
                  <a:lnTo>
                    <a:pt x="70" y="102"/>
                  </a:lnTo>
                  <a:lnTo>
                    <a:pt x="69" y="104"/>
                  </a:lnTo>
                  <a:lnTo>
                    <a:pt x="67" y="105"/>
                  </a:lnTo>
                  <a:lnTo>
                    <a:pt x="67" y="109"/>
                  </a:lnTo>
                  <a:lnTo>
                    <a:pt x="65" y="115"/>
                  </a:lnTo>
                  <a:lnTo>
                    <a:pt x="61" y="120"/>
                  </a:lnTo>
                  <a:lnTo>
                    <a:pt x="61" y="123"/>
                  </a:lnTo>
                  <a:lnTo>
                    <a:pt x="64" y="121"/>
                  </a:lnTo>
                  <a:lnTo>
                    <a:pt x="73" y="121"/>
                  </a:lnTo>
                  <a:lnTo>
                    <a:pt x="81" y="123"/>
                  </a:lnTo>
                  <a:lnTo>
                    <a:pt x="88" y="126"/>
                  </a:lnTo>
                  <a:lnTo>
                    <a:pt x="91" y="124"/>
                  </a:lnTo>
                  <a:lnTo>
                    <a:pt x="92" y="124"/>
                  </a:lnTo>
                  <a:lnTo>
                    <a:pt x="94" y="126"/>
                  </a:lnTo>
                  <a:lnTo>
                    <a:pt x="97" y="123"/>
                  </a:lnTo>
                  <a:lnTo>
                    <a:pt x="97" y="123"/>
                  </a:lnTo>
                  <a:lnTo>
                    <a:pt x="100" y="123"/>
                  </a:lnTo>
                  <a:lnTo>
                    <a:pt x="104" y="120"/>
                  </a:lnTo>
                  <a:lnTo>
                    <a:pt x="105" y="117"/>
                  </a:lnTo>
                  <a:lnTo>
                    <a:pt x="112" y="112"/>
                  </a:lnTo>
                  <a:lnTo>
                    <a:pt x="112" y="109"/>
                  </a:lnTo>
                  <a:lnTo>
                    <a:pt x="113" y="105"/>
                  </a:lnTo>
                  <a:lnTo>
                    <a:pt x="116" y="104"/>
                  </a:lnTo>
                  <a:lnTo>
                    <a:pt x="116" y="99"/>
                  </a:lnTo>
                  <a:lnTo>
                    <a:pt x="116" y="97"/>
                  </a:lnTo>
                  <a:lnTo>
                    <a:pt x="116" y="93"/>
                  </a:lnTo>
                  <a:lnTo>
                    <a:pt x="116" y="93"/>
                  </a:lnTo>
                  <a:lnTo>
                    <a:pt x="118" y="91"/>
                  </a:lnTo>
                  <a:lnTo>
                    <a:pt x="118" y="89"/>
                  </a:lnTo>
                  <a:lnTo>
                    <a:pt x="118" y="88"/>
                  </a:lnTo>
                  <a:lnTo>
                    <a:pt x="118" y="86"/>
                  </a:lnTo>
                  <a:lnTo>
                    <a:pt x="118" y="85"/>
                  </a:lnTo>
                  <a:lnTo>
                    <a:pt x="119" y="72"/>
                  </a:lnTo>
                  <a:lnTo>
                    <a:pt x="119" y="70"/>
                  </a:lnTo>
                  <a:lnTo>
                    <a:pt x="118" y="70"/>
                  </a:lnTo>
                  <a:lnTo>
                    <a:pt x="116" y="67"/>
                  </a:lnTo>
                  <a:lnTo>
                    <a:pt x="113" y="67"/>
                  </a:lnTo>
                  <a:lnTo>
                    <a:pt x="107" y="69"/>
                  </a:lnTo>
                  <a:lnTo>
                    <a:pt x="105" y="69"/>
                  </a:lnTo>
                  <a:lnTo>
                    <a:pt x="102" y="64"/>
                  </a:lnTo>
                  <a:lnTo>
                    <a:pt x="99" y="48"/>
                  </a:lnTo>
                  <a:lnTo>
                    <a:pt x="97" y="45"/>
                  </a:lnTo>
                  <a:lnTo>
                    <a:pt x="96" y="45"/>
                  </a:lnTo>
                  <a:lnTo>
                    <a:pt x="92" y="42"/>
                  </a:lnTo>
                  <a:lnTo>
                    <a:pt x="86" y="45"/>
                  </a:lnTo>
                  <a:lnTo>
                    <a:pt x="81" y="43"/>
                  </a:lnTo>
                  <a:lnTo>
                    <a:pt x="75" y="43"/>
                  </a:lnTo>
                  <a:lnTo>
                    <a:pt x="73" y="42"/>
                  </a:lnTo>
                  <a:lnTo>
                    <a:pt x="67" y="43"/>
                  </a:lnTo>
                  <a:lnTo>
                    <a:pt x="67" y="40"/>
                  </a:lnTo>
                  <a:lnTo>
                    <a:pt x="67" y="37"/>
                  </a:lnTo>
                  <a:lnTo>
                    <a:pt x="67" y="34"/>
                  </a:lnTo>
                  <a:lnTo>
                    <a:pt x="69" y="24"/>
                  </a:lnTo>
                  <a:lnTo>
                    <a:pt x="65" y="21"/>
                  </a:lnTo>
                  <a:lnTo>
                    <a:pt x="65" y="16"/>
                  </a:lnTo>
                  <a:lnTo>
                    <a:pt x="62" y="13"/>
                  </a:lnTo>
                  <a:lnTo>
                    <a:pt x="62" y="10"/>
                  </a:lnTo>
                  <a:lnTo>
                    <a:pt x="59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p15"/>
            <p:cNvSpPr/>
            <p:nvPr/>
          </p:nvSpPr>
          <p:spPr>
            <a:xfrm>
              <a:off x="3904" y="2873"/>
              <a:ext cx="72" cy="82"/>
            </a:xfrm>
            <a:custGeom>
              <a:avLst/>
              <a:gdLst/>
              <a:ahLst/>
              <a:cxnLst/>
              <a:rect l="l" t="t" r="r" b="b"/>
              <a:pathLst>
                <a:path w="72" h="82" extrusionOk="0">
                  <a:moveTo>
                    <a:pt x="69" y="56"/>
                  </a:moveTo>
                  <a:lnTo>
                    <a:pt x="69" y="55"/>
                  </a:lnTo>
                  <a:lnTo>
                    <a:pt x="69" y="55"/>
                  </a:lnTo>
                  <a:lnTo>
                    <a:pt x="67" y="50"/>
                  </a:lnTo>
                  <a:lnTo>
                    <a:pt x="69" y="47"/>
                  </a:lnTo>
                  <a:lnTo>
                    <a:pt x="70" y="42"/>
                  </a:lnTo>
                  <a:lnTo>
                    <a:pt x="67" y="40"/>
                  </a:lnTo>
                  <a:lnTo>
                    <a:pt x="64" y="35"/>
                  </a:lnTo>
                  <a:lnTo>
                    <a:pt x="61" y="31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1" y="26"/>
                  </a:lnTo>
                  <a:lnTo>
                    <a:pt x="48" y="23"/>
                  </a:lnTo>
                  <a:lnTo>
                    <a:pt x="45" y="21"/>
                  </a:lnTo>
                  <a:lnTo>
                    <a:pt x="42" y="19"/>
                  </a:lnTo>
                  <a:lnTo>
                    <a:pt x="39" y="15"/>
                  </a:lnTo>
                  <a:lnTo>
                    <a:pt x="37" y="15"/>
                  </a:lnTo>
                  <a:lnTo>
                    <a:pt x="34" y="18"/>
                  </a:lnTo>
                  <a:lnTo>
                    <a:pt x="32" y="18"/>
                  </a:lnTo>
                  <a:lnTo>
                    <a:pt x="29" y="12"/>
                  </a:lnTo>
                  <a:lnTo>
                    <a:pt x="27" y="8"/>
                  </a:lnTo>
                  <a:lnTo>
                    <a:pt x="24" y="7"/>
                  </a:lnTo>
                  <a:lnTo>
                    <a:pt x="21" y="2"/>
                  </a:lnTo>
                  <a:lnTo>
                    <a:pt x="18" y="0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7" y="5"/>
                  </a:lnTo>
                  <a:lnTo>
                    <a:pt x="3" y="8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5" y="18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29"/>
                  </a:lnTo>
                  <a:lnTo>
                    <a:pt x="2" y="32"/>
                  </a:lnTo>
                  <a:lnTo>
                    <a:pt x="3" y="35"/>
                  </a:lnTo>
                  <a:lnTo>
                    <a:pt x="2" y="37"/>
                  </a:lnTo>
                  <a:lnTo>
                    <a:pt x="2" y="43"/>
                  </a:lnTo>
                  <a:lnTo>
                    <a:pt x="3" y="48"/>
                  </a:lnTo>
                  <a:lnTo>
                    <a:pt x="3" y="50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9"/>
                  </a:lnTo>
                  <a:lnTo>
                    <a:pt x="2" y="64"/>
                  </a:lnTo>
                  <a:lnTo>
                    <a:pt x="7" y="71"/>
                  </a:lnTo>
                  <a:lnTo>
                    <a:pt x="8" y="71"/>
                  </a:lnTo>
                  <a:lnTo>
                    <a:pt x="11" y="75"/>
                  </a:lnTo>
                  <a:lnTo>
                    <a:pt x="13" y="75"/>
                  </a:lnTo>
                  <a:lnTo>
                    <a:pt x="19" y="74"/>
                  </a:lnTo>
                  <a:lnTo>
                    <a:pt x="24" y="75"/>
                  </a:lnTo>
                  <a:lnTo>
                    <a:pt x="27" y="77"/>
                  </a:lnTo>
                  <a:lnTo>
                    <a:pt x="29" y="77"/>
                  </a:lnTo>
                  <a:lnTo>
                    <a:pt x="31" y="77"/>
                  </a:lnTo>
                  <a:lnTo>
                    <a:pt x="32" y="78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4" y="82"/>
                  </a:lnTo>
                  <a:lnTo>
                    <a:pt x="37" y="78"/>
                  </a:lnTo>
                  <a:lnTo>
                    <a:pt x="42" y="78"/>
                  </a:lnTo>
                  <a:lnTo>
                    <a:pt x="43" y="80"/>
                  </a:lnTo>
                  <a:lnTo>
                    <a:pt x="46" y="80"/>
                  </a:lnTo>
                  <a:lnTo>
                    <a:pt x="48" y="80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3" y="80"/>
                  </a:lnTo>
                  <a:lnTo>
                    <a:pt x="53" y="78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61" y="77"/>
                  </a:lnTo>
                  <a:lnTo>
                    <a:pt x="64" y="74"/>
                  </a:lnTo>
                  <a:lnTo>
                    <a:pt x="64" y="72"/>
                  </a:lnTo>
                  <a:lnTo>
                    <a:pt x="64" y="71"/>
                  </a:lnTo>
                  <a:lnTo>
                    <a:pt x="66" y="69"/>
                  </a:lnTo>
                  <a:lnTo>
                    <a:pt x="69" y="66"/>
                  </a:lnTo>
                  <a:lnTo>
                    <a:pt x="69" y="63"/>
                  </a:lnTo>
                  <a:lnTo>
                    <a:pt x="70" y="59"/>
                  </a:lnTo>
                  <a:lnTo>
                    <a:pt x="72" y="59"/>
                  </a:lnTo>
                  <a:lnTo>
                    <a:pt x="70" y="58"/>
                  </a:lnTo>
                  <a:lnTo>
                    <a:pt x="69" y="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p15"/>
            <p:cNvSpPr/>
            <p:nvPr/>
          </p:nvSpPr>
          <p:spPr>
            <a:xfrm>
              <a:off x="3735" y="2749"/>
              <a:ext cx="225" cy="528"/>
            </a:xfrm>
            <a:custGeom>
              <a:avLst/>
              <a:gdLst/>
              <a:ahLst/>
              <a:cxnLst/>
              <a:rect l="l" t="t" r="r" b="b"/>
              <a:pathLst>
                <a:path w="225" h="528" extrusionOk="0">
                  <a:moveTo>
                    <a:pt x="169" y="175"/>
                  </a:moveTo>
                  <a:lnTo>
                    <a:pt x="172" y="174"/>
                  </a:lnTo>
                  <a:lnTo>
                    <a:pt x="172" y="172"/>
                  </a:lnTo>
                  <a:lnTo>
                    <a:pt x="171" y="167"/>
                  </a:lnTo>
                  <a:lnTo>
                    <a:pt x="171" y="161"/>
                  </a:lnTo>
                  <a:lnTo>
                    <a:pt x="172" y="159"/>
                  </a:lnTo>
                  <a:lnTo>
                    <a:pt x="171" y="156"/>
                  </a:lnTo>
                  <a:lnTo>
                    <a:pt x="172" y="153"/>
                  </a:lnTo>
                  <a:lnTo>
                    <a:pt x="172" y="150"/>
                  </a:lnTo>
                  <a:lnTo>
                    <a:pt x="172" y="148"/>
                  </a:lnTo>
                  <a:lnTo>
                    <a:pt x="174" y="142"/>
                  </a:lnTo>
                  <a:lnTo>
                    <a:pt x="172" y="139"/>
                  </a:lnTo>
                  <a:lnTo>
                    <a:pt x="174" y="137"/>
                  </a:lnTo>
                  <a:lnTo>
                    <a:pt x="172" y="132"/>
                  </a:lnTo>
                  <a:lnTo>
                    <a:pt x="176" y="129"/>
                  </a:lnTo>
                  <a:lnTo>
                    <a:pt x="177" y="126"/>
                  </a:lnTo>
                  <a:lnTo>
                    <a:pt x="177" y="126"/>
                  </a:lnTo>
                  <a:lnTo>
                    <a:pt x="177" y="124"/>
                  </a:lnTo>
                  <a:lnTo>
                    <a:pt x="180" y="123"/>
                  </a:lnTo>
                  <a:lnTo>
                    <a:pt x="180" y="121"/>
                  </a:lnTo>
                  <a:lnTo>
                    <a:pt x="182" y="118"/>
                  </a:lnTo>
                  <a:lnTo>
                    <a:pt x="184" y="115"/>
                  </a:lnTo>
                  <a:lnTo>
                    <a:pt x="187" y="110"/>
                  </a:lnTo>
                  <a:lnTo>
                    <a:pt x="188" y="108"/>
                  </a:lnTo>
                  <a:lnTo>
                    <a:pt x="190" y="107"/>
                  </a:lnTo>
                  <a:lnTo>
                    <a:pt x="190" y="105"/>
                  </a:lnTo>
                  <a:lnTo>
                    <a:pt x="192" y="102"/>
                  </a:lnTo>
                  <a:lnTo>
                    <a:pt x="195" y="97"/>
                  </a:lnTo>
                  <a:lnTo>
                    <a:pt x="196" y="97"/>
                  </a:lnTo>
                  <a:lnTo>
                    <a:pt x="200" y="97"/>
                  </a:lnTo>
                  <a:lnTo>
                    <a:pt x="200" y="92"/>
                  </a:lnTo>
                  <a:lnTo>
                    <a:pt x="201" y="92"/>
                  </a:lnTo>
                  <a:lnTo>
                    <a:pt x="206" y="88"/>
                  </a:lnTo>
                  <a:lnTo>
                    <a:pt x="208" y="88"/>
                  </a:lnTo>
                  <a:lnTo>
                    <a:pt x="209" y="86"/>
                  </a:lnTo>
                  <a:lnTo>
                    <a:pt x="215" y="81"/>
                  </a:lnTo>
                  <a:lnTo>
                    <a:pt x="215" y="83"/>
                  </a:lnTo>
                  <a:lnTo>
                    <a:pt x="219" y="81"/>
                  </a:lnTo>
                  <a:lnTo>
                    <a:pt x="219" y="80"/>
                  </a:lnTo>
                  <a:lnTo>
                    <a:pt x="222" y="78"/>
                  </a:lnTo>
                  <a:lnTo>
                    <a:pt x="225" y="78"/>
                  </a:lnTo>
                  <a:lnTo>
                    <a:pt x="225" y="77"/>
                  </a:lnTo>
                  <a:lnTo>
                    <a:pt x="225" y="70"/>
                  </a:lnTo>
                  <a:lnTo>
                    <a:pt x="225" y="65"/>
                  </a:lnTo>
                  <a:lnTo>
                    <a:pt x="225" y="61"/>
                  </a:lnTo>
                  <a:lnTo>
                    <a:pt x="222" y="54"/>
                  </a:lnTo>
                  <a:lnTo>
                    <a:pt x="222" y="51"/>
                  </a:lnTo>
                  <a:lnTo>
                    <a:pt x="215" y="51"/>
                  </a:lnTo>
                  <a:lnTo>
                    <a:pt x="212" y="53"/>
                  </a:lnTo>
                  <a:lnTo>
                    <a:pt x="212" y="53"/>
                  </a:lnTo>
                  <a:lnTo>
                    <a:pt x="212" y="57"/>
                  </a:lnTo>
                  <a:lnTo>
                    <a:pt x="212" y="59"/>
                  </a:lnTo>
                  <a:lnTo>
                    <a:pt x="212" y="64"/>
                  </a:lnTo>
                  <a:lnTo>
                    <a:pt x="209" y="65"/>
                  </a:lnTo>
                  <a:lnTo>
                    <a:pt x="208" y="69"/>
                  </a:lnTo>
                  <a:lnTo>
                    <a:pt x="208" y="72"/>
                  </a:lnTo>
                  <a:lnTo>
                    <a:pt x="201" y="77"/>
                  </a:lnTo>
                  <a:lnTo>
                    <a:pt x="200" y="80"/>
                  </a:lnTo>
                  <a:lnTo>
                    <a:pt x="196" y="83"/>
                  </a:lnTo>
                  <a:lnTo>
                    <a:pt x="193" y="83"/>
                  </a:lnTo>
                  <a:lnTo>
                    <a:pt x="193" y="83"/>
                  </a:lnTo>
                  <a:lnTo>
                    <a:pt x="190" y="86"/>
                  </a:lnTo>
                  <a:lnTo>
                    <a:pt x="188" y="84"/>
                  </a:lnTo>
                  <a:lnTo>
                    <a:pt x="187" y="84"/>
                  </a:lnTo>
                  <a:lnTo>
                    <a:pt x="184" y="86"/>
                  </a:lnTo>
                  <a:lnTo>
                    <a:pt x="177" y="83"/>
                  </a:lnTo>
                  <a:lnTo>
                    <a:pt x="169" y="81"/>
                  </a:lnTo>
                  <a:lnTo>
                    <a:pt x="160" y="81"/>
                  </a:lnTo>
                  <a:lnTo>
                    <a:pt x="157" y="83"/>
                  </a:lnTo>
                  <a:lnTo>
                    <a:pt x="157" y="80"/>
                  </a:lnTo>
                  <a:lnTo>
                    <a:pt x="161" y="75"/>
                  </a:lnTo>
                  <a:lnTo>
                    <a:pt x="163" y="69"/>
                  </a:lnTo>
                  <a:lnTo>
                    <a:pt x="163" y="65"/>
                  </a:lnTo>
                  <a:lnTo>
                    <a:pt x="165" y="64"/>
                  </a:lnTo>
                  <a:lnTo>
                    <a:pt x="166" y="62"/>
                  </a:lnTo>
                  <a:lnTo>
                    <a:pt x="169" y="59"/>
                  </a:lnTo>
                  <a:lnTo>
                    <a:pt x="169" y="56"/>
                  </a:lnTo>
                  <a:lnTo>
                    <a:pt x="168" y="53"/>
                  </a:lnTo>
                  <a:lnTo>
                    <a:pt x="165" y="49"/>
                  </a:lnTo>
                  <a:lnTo>
                    <a:pt x="161" y="45"/>
                  </a:lnTo>
                  <a:lnTo>
                    <a:pt x="152" y="45"/>
                  </a:lnTo>
                  <a:lnTo>
                    <a:pt x="145" y="41"/>
                  </a:lnTo>
                  <a:lnTo>
                    <a:pt x="139" y="35"/>
                  </a:lnTo>
                  <a:lnTo>
                    <a:pt x="137" y="35"/>
                  </a:lnTo>
                  <a:lnTo>
                    <a:pt x="131" y="32"/>
                  </a:lnTo>
                  <a:lnTo>
                    <a:pt x="123" y="30"/>
                  </a:lnTo>
                  <a:lnTo>
                    <a:pt x="121" y="27"/>
                  </a:lnTo>
                  <a:lnTo>
                    <a:pt x="118" y="24"/>
                  </a:lnTo>
                  <a:lnTo>
                    <a:pt x="114" y="22"/>
                  </a:lnTo>
                  <a:lnTo>
                    <a:pt x="106" y="14"/>
                  </a:lnTo>
                  <a:lnTo>
                    <a:pt x="102" y="8"/>
                  </a:lnTo>
                  <a:lnTo>
                    <a:pt x="99" y="8"/>
                  </a:lnTo>
                  <a:lnTo>
                    <a:pt x="96" y="3"/>
                  </a:lnTo>
                  <a:lnTo>
                    <a:pt x="96" y="3"/>
                  </a:lnTo>
                  <a:lnTo>
                    <a:pt x="93" y="2"/>
                  </a:lnTo>
                  <a:lnTo>
                    <a:pt x="86" y="0"/>
                  </a:lnTo>
                  <a:lnTo>
                    <a:pt x="78" y="0"/>
                  </a:lnTo>
                  <a:lnTo>
                    <a:pt x="75" y="5"/>
                  </a:lnTo>
                  <a:lnTo>
                    <a:pt x="75" y="6"/>
                  </a:lnTo>
                  <a:lnTo>
                    <a:pt x="74" y="10"/>
                  </a:lnTo>
                  <a:lnTo>
                    <a:pt x="74" y="11"/>
                  </a:lnTo>
                  <a:lnTo>
                    <a:pt x="74" y="13"/>
                  </a:lnTo>
                  <a:lnTo>
                    <a:pt x="72" y="11"/>
                  </a:lnTo>
                  <a:lnTo>
                    <a:pt x="71" y="6"/>
                  </a:lnTo>
                  <a:lnTo>
                    <a:pt x="69" y="3"/>
                  </a:lnTo>
                  <a:lnTo>
                    <a:pt x="67" y="2"/>
                  </a:lnTo>
                  <a:lnTo>
                    <a:pt x="61" y="3"/>
                  </a:lnTo>
                  <a:lnTo>
                    <a:pt x="59" y="2"/>
                  </a:lnTo>
                  <a:lnTo>
                    <a:pt x="56" y="3"/>
                  </a:lnTo>
                  <a:lnTo>
                    <a:pt x="51" y="3"/>
                  </a:lnTo>
                  <a:lnTo>
                    <a:pt x="48" y="0"/>
                  </a:lnTo>
                  <a:lnTo>
                    <a:pt x="45" y="2"/>
                  </a:lnTo>
                  <a:lnTo>
                    <a:pt x="40" y="6"/>
                  </a:lnTo>
                  <a:lnTo>
                    <a:pt x="37" y="13"/>
                  </a:lnTo>
                  <a:lnTo>
                    <a:pt x="35" y="14"/>
                  </a:lnTo>
                  <a:lnTo>
                    <a:pt x="37" y="17"/>
                  </a:lnTo>
                  <a:lnTo>
                    <a:pt x="34" y="33"/>
                  </a:lnTo>
                  <a:lnTo>
                    <a:pt x="16" y="43"/>
                  </a:lnTo>
                  <a:lnTo>
                    <a:pt x="16" y="46"/>
                  </a:lnTo>
                  <a:lnTo>
                    <a:pt x="18" y="49"/>
                  </a:lnTo>
                  <a:lnTo>
                    <a:pt x="20" y="51"/>
                  </a:lnTo>
                  <a:lnTo>
                    <a:pt x="18" y="54"/>
                  </a:lnTo>
                  <a:lnTo>
                    <a:pt x="18" y="59"/>
                  </a:lnTo>
                  <a:lnTo>
                    <a:pt x="21" y="64"/>
                  </a:lnTo>
                  <a:lnTo>
                    <a:pt x="21" y="67"/>
                  </a:lnTo>
                  <a:lnTo>
                    <a:pt x="20" y="69"/>
                  </a:lnTo>
                  <a:lnTo>
                    <a:pt x="18" y="72"/>
                  </a:lnTo>
                  <a:lnTo>
                    <a:pt x="20" y="73"/>
                  </a:lnTo>
                  <a:lnTo>
                    <a:pt x="21" y="75"/>
                  </a:lnTo>
                  <a:lnTo>
                    <a:pt x="21" y="78"/>
                  </a:lnTo>
                  <a:lnTo>
                    <a:pt x="23" y="80"/>
                  </a:lnTo>
                  <a:lnTo>
                    <a:pt x="21" y="83"/>
                  </a:lnTo>
                  <a:lnTo>
                    <a:pt x="18" y="84"/>
                  </a:lnTo>
                  <a:lnTo>
                    <a:pt x="15" y="88"/>
                  </a:lnTo>
                  <a:lnTo>
                    <a:pt x="10" y="97"/>
                  </a:lnTo>
                  <a:lnTo>
                    <a:pt x="8" y="100"/>
                  </a:lnTo>
                  <a:lnTo>
                    <a:pt x="7" y="112"/>
                  </a:lnTo>
                  <a:lnTo>
                    <a:pt x="5" y="113"/>
                  </a:lnTo>
                  <a:lnTo>
                    <a:pt x="5" y="123"/>
                  </a:lnTo>
                  <a:lnTo>
                    <a:pt x="8" y="126"/>
                  </a:lnTo>
                  <a:lnTo>
                    <a:pt x="7" y="132"/>
                  </a:lnTo>
                  <a:lnTo>
                    <a:pt x="5" y="136"/>
                  </a:lnTo>
                  <a:lnTo>
                    <a:pt x="5" y="143"/>
                  </a:lnTo>
                  <a:lnTo>
                    <a:pt x="0" y="145"/>
                  </a:lnTo>
                  <a:lnTo>
                    <a:pt x="0" y="150"/>
                  </a:lnTo>
                  <a:lnTo>
                    <a:pt x="2" y="156"/>
                  </a:lnTo>
                  <a:lnTo>
                    <a:pt x="5" y="161"/>
                  </a:lnTo>
                  <a:lnTo>
                    <a:pt x="5" y="163"/>
                  </a:lnTo>
                  <a:lnTo>
                    <a:pt x="8" y="167"/>
                  </a:lnTo>
                  <a:lnTo>
                    <a:pt x="10" y="172"/>
                  </a:lnTo>
                  <a:lnTo>
                    <a:pt x="12" y="180"/>
                  </a:lnTo>
                  <a:lnTo>
                    <a:pt x="15" y="182"/>
                  </a:lnTo>
                  <a:lnTo>
                    <a:pt x="15" y="193"/>
                  </a:lnTo>
                  <a:lnTo>
                    <a:pt x="15" y="199"/>
                  </a:lnTo>
                  <a:lnTo>
                    <a:pt x="12" y="201"/>
                  </a:lnTo>
                  <a:lnTo>
                    <a:pt x="10" y="207"/>
                  </a:lnTo>
                  <a:lnTo>
                    <a:pt x="10" y="212"/>
                  </a:lnTo>
                  <a:lnTo>
                    <a:pt x="7" y="217"/>
                  </a:lnTo>
                  <a:lnTo>
                    <a:pt x="8" y="218"/>
                  </a:lnTo>
                  <a:lnTo>
                    <a:pt x="12" y="223"/>
                  </a:lnTo>
                  <a:lnTo>
                    <a:pt x="13" y="228"/>
                  </a:lnTo>
                  <a:lnTo>
                    <a:pt x="10" y="231"/>
                  </a:lnTo>
                  <a:lnTo>
                    <a:pt x="7" y="238"/>
                  </a:lnTo>
                  <a:lnTo>
                    <a:pt x="7" y="247"/>
                  </a:lnTo>
                  <a:lnTo>
                    <a:pt x="7" y="252"/>
                  </a:lnTo>
                  <a:lnTo>
                    <a:pt x="5" y="257"/>
                  </a:lnTo>
                  <a:lnTo>
                    <a:pt x="13" y="273"/>
                  </a:lnTo>
                  <a:lnTo>
                    <a:pt x="12" y="276"/>
                  </a:lnTo>
                  <a:lnTo>
                    <a:pt x="8" y="277"/>
                  </a:lnTo>
                  <a:lnTo>
                    <a:pt x="7" y="285"/>
                  </a:lnTo>
                  <a:lnTo>
                    <a:pt x="2" y="292"/>
                  </a:lnTo>
                  <a:lnTo>
                    <a:pt x="2" y="297"/>
                  </a:lnTo>
                  <a:lnTo>
                    <a:pt x="5" y="301"/>
                  </a:lnTo>
                  <a:lnTo>
                    <a:pt x="5" y="313"/>
                  </a:lnTo>
                  <a:lnTo>
                    <a:pt x="5" y="321"/>
                  </a:lnTo>
                  <a:lnTo>
                    <a:pt x="7" y="328"/>
                  </a:lnTo>
                  <a:lnTo>
                    <a:pt x="8" y="328"/>
                  </a:lnTo>
                  <a:lnTo>
                    <a:pt x="10" y="332"/>
                  </a:lnTo>
                  <a:lnTo>
                    <a:pt x="10" y="335"/>
                  </a:lnTo>
                  <a:lnTo>
                    <a:pt x="7" y="338"/>
                  </a:lnTo>
                  <a:lnTo>
                    <a:pt x="7" y="348"/>
                  </a:lnTo>
                  <a:lnTo>
                    <a:pt x="8" y="352"/>
                  </a:lnTo>
                  <a:lnTo>
                    <a:pt x="13" y="354"/>
                  </a:lnTo>
                  <a:lnTo>
                    <a:pt x="13" y="359"/>
                  </a:lnTo>
                  <a:lnTo>
                    <a:pt x="13" y="364"/>
                  </a:lnTo>
                  <a:lnTo>
                    <a:pt x="15" y="368"/>
                  </a:lnTo>
                  <a:lnTo>
                    <a:pt x="16" y="375"/>
                  </a:lnTo>
                  <a:lnTo>
                    <a:pt x="20" y="375"/>
                  </a:lnTo>
                  <a:lnTo>
                    <a:pt x="21" y="375"/>
                  </a:lnTo>
                  <a:lnTo>
                    <a:pt x="23" y="375"/>
                  </a:lnTo>
                  <a:lnTo>
                    <a:pt x="23" y="378"/>
                  </a:lnTo>
                  <a:lnTo>
                    <a:pt x="21" y="381"/>
                  </a:lnTo>
                  <a:lnTo>
                    <a:pt x="15" y="381"/>
                  </a:lnTo>
                  <a:lnTo>
                    <a:pt x="13" y="384"/>
                  </a:lnTo>
                  <a:lnTo>
                    <a:pt x="15" y="386"/>
                  </a:lnTo>
                  <a:lnTo>
                    <a:pt x="16" y="384"/>
                  </a:lnTo>
                  <a:lnTo>
                    <a:pt x="18" y="384"/>
                  </a:lnTo>
                  <a:lnTo>
                    <a:pt x="23" y="387"/>
                  </a:lnTo>
                  <a:lnTo>
                    <a:pt x="26" y="394"/>
                  </a:lnTo>
                  <a:lnTo>
                    <a:pt x="26" y="397"/>
                  </a:lnTo>
                  <a:lnTo>
                    <a:pt x="23" y="400"/>
                  </a:lnTo>
                  <a:lnTo>
                    <a:pt x="23" y="402"/>
                  </a:lnTo>
                  <a:lnTo>
                    <a:pt x="24" y="407"/>
                  </a:lnTo>
                  <a:lnTo>
                    <a:pt x="26" y="415"/>
                  </a:lnTo>
                  <a:lnTo>
                    <a:pt x="27" y="419"/>
                  </a:lnTo>
                  <a:lnTo>
                    <a:pt x="24" y="423"/>
                  </a:lnTo>
                  <a:lnTo>
                    <a:pt x="24" y="426"/>
                  </a:lnTo>
                  <a:lnTo>
                    <a:pt x="26" y="432"/>
                  </a:lnTo>
                  <a:lnTo>
                    <a:pt x="24" y="435"/>
                  </a:lnTo>
                  <a:lnTo>
                    <a:pt x="23" y="442"/>
                  </a:lnTo>
                  <a:lnTo>
                    <a:pt x="24" y="448"/>
                  </a:lnTo>
                  <a:lnTo>
                    <a:pt x="26" y="454"/>
                  </a:lnTo>
                  <a:lnTo>
                    <a:pt x="24" y="462"/>
                  </a:lnTo>
                  <a:lnTo>
                    <a:pt x="20" y="467"/>
                  </a:lnTo>
                  <a:lnTo>
                    <a:pt x="16" y="472"/>
                  </a:lnTo>
                  <a:lnTo>
                    <a:pt x="15" y="485"/>
                  </a:lnTo>
                  <a:lnTo>
                    <a:pt x="16" y="488"/>
                  </a:lnTo>
                  <a:lnTo>
                    <a:pt x="23" y="501"/>
                  </a:lnTo>
                  <a:lnTo>
                    <a:pt x="24" y="501"/>
                  </a:lnTo>
                  <a:lnTo>
                    <a:pt x="27" y="498"/>
                  </a:lnTo>
                  <a:lnTo>
                    <a:pt x="32" y="496"/>
                  </a:lnTo>
                  <a:lnTo>
                    <a:pt x="35" y="496"/>
                  </a:lnTo>
                  <a:lnTo>
                    <a:pt x="35" y="499"/>
                  </a:lnTo>
                  <a:lnTo>
                    <a:pt x="35" y="507"/>
                  </a:lnTo>
                  <a:lnTo>
                    <a:pt x="39" y="510"/>
                  </a:lnTo>
                  <a:lnTo>
                    <a:pt x="40" y="515"/>
                  </a:lnTo>
                  <a:lnTo>
                    <a:pt x="42" y="521"/>
                  </a:lnTo>
                  <a:lnTo>
                    <a:pt x="50" y="521"/>
                  </a:lnTo>
                  <a:lnTo>
                    <a:pt x="51" y="523"/>
                  </a:lnTo>
                  <a:lnTo>
                    <a:pt x="61" y="521"/>
                  </a:lnTo>
                  <a:lnTo>
                    <a:pt x="80" y="521"/>
                  </a:lnTo>
                  <a:lnTo>
                    <a:pt x="80" y="523"/>
                  </a:lnTo>
                  <a:lnTo>
                    <a:pt x="83" y="523"/>
                  </a:lnTo>
                  <a:lnTo>
                    <a:pt x="88" y="526"/>
                  </a:lnTo>
                  <a:lnTo>
                    <a:pt x="91" y="528"/>
                  </a:lnTo>
                  <a:lnTo>
                    <a:pt x="91" y="528"/>
                  </a:lnTo>
                  <a:lnTo>
                    <a:pt x="91" y="526"/>
                  </a:lnTo>
                  <a:lnTo>
                    <a:pt x="90" y="523"/>
                  </a:lnTo>
                  <a:lnTo>
                    <a:pt x="85" y="520"/>
                  </a:lnTo>
                  <a:lnTo>
                    <a:pt x="83" y="518"/>
                  </a:lnTo>
                  <a:lnTo>
                    <a:pt x="82" y="515"/>
                  </a:lnTo>
                  <a:lnTo>
                    <a:pt x="80" y="515"/>
                  </a:lnTo>
                  <a:lnTo>
                    <a:pt x="78" y="515"/>
                  </a:lnTo>
                  <a:lnTo>
                    <a:pt x="80" y="513"/>
                  </a:lnTo>
                  <a:lnTo>
                    <a:pt x="80" y="512"/>
                  </a:lnTo>
                  <a:lnTo>
                    <a:pt x="80" y="510"/>
                  </a:lnTo>
                  <a:lnTo>
                    <a:pt x="80" y="509"/>
                  </a:lnTo>
                  <a:lnTo>
                    <a:pt x="77" y="502"/>
                  </a:lnTo>
                  <a:lnTo>
                    <a:pt x="75" y="498"/>
                  </a:lnTo>
                  <a:lnTo>
                    <a:pt x="74" y="494"/>
                  </a:lnTo>
                  <a:lnTo>
                    <a:pt x="75" y="490"/>
                  </a:lnTo>
                  <a:lnTo>
                    <a:pt x="80" y="486"/>
                  </a:lnTo>
                  <a:lnTo>
                    <a:pt x="80" y="485"/>
                  </a:lnTo>
                  <a:lnTo>
                    <a:pt x="80" y="483"/>
                  </a:lnTo>
                  <a:lnTo>
                    <a:pt x="80" y="480"/>
                  </a:lnTo>
                  <a:lnTo>
                    <a:pt x="78" y="478"/>
                  </a:lnTo>
                  <a:lnTo>
                    <a:pt x="80" y="480"/>
                  </a:lnTo>
                  <a:lnTo>
                    <a:pt x="82" y="482"/>
                  </a:lnTo>
                  <a:lnTo>
                    <a:pt x="83" y="483"/>
                  </a:lnTo>
                  <a:lnTo>
                    <a:pt x="86" y="480"/>
                  </a:lnTo>
                  <a:lnTo>
                    <a:pt x="88" y="478"/>
                  </a:lnTo>
                  <a:lnTo>
                    <a:pt x="90" y="475"/>
                  </a:lnTo>
                  <a:lnTo>
                    <a:pt x="91" y="472"/>
                  </a:lnTo>
                  <a:lnTo>
                    <a:pt x="90" y="469"/>
                  </a:lnTo>
                  <a:lnTo>
                    <a:pt x="88" y="467"/>
                  </a:lnTo>
                  <a:lnTo>
                    <a:pt x="86" y="469"/>
                  </a:lnTo>
                  <a:lnTo>
                    <a:pt x="86" y="467"/>
                  </a:lnTo>
                  <a:lnTo>
                    <a:pt x="90" y="466"/>
                  </a:lnTo>
                  <a:lnTo>
                    <a:pt x="90" y="462"/>
                  </a:lnTo>
                  <a:lnTo>
                    <a:pt x="91" y="459"/>
                  </a:lnTo>
                  <a:lnTo>
                    <a:pt x="94" y="456"/>
                  </a:lnTo>
                  <a:lnTo>
                    <a:pt x="98" y="456"/>
                  </a:lnTo>
                  <a:lnTo>
                    <a:pt x="98" y="453"/>
                  </a:lnTo>
                  <a:lnTo>
                    <a:pt x="99" y="450"/>
                  </a:lnTo>
                  <a:lnTo>
                    <a:pt x="101" y="448"/>
                  </a:lnTo>
                  <a:lnTo>
                    <a:pt x="102" y="447"/>
                  </a:lnTo>
                  <a:lnTo>
                    <a:pt x="104" y="445"/>
                  </a:lnTo>
                  <a:lnTo>
                    <a:pt x="107" y="443"/>
                  </a:lnTo>
                  <a:lnTo>
                    <a:pt x="106" y="442"/>
                  </a:lnTo>
                  <a:lnTo>
                    <a:pt x="106" y="440"/>
                  </a:lnTo>
                  <a:lnTo>
                    <a:pt x="107" y="439"/>
                  </a:lnTo>
                  <a:lnTo>
                    <a:pt x="106" y="437"/>
                  </a:lnTo>
                  <a:lnTo>
                    <a:pt x="104" y="437"/>
                  </a:lnTo>
                  <a:lnTo>
                    <a:pt x="106" y="434"/>
                  </a:lnTo>
                  <a:lnTo>
                    <a:pt x="106" y="432"/>
                  </a:lnTo>
                  <a:lnTo>
                    <a:pt x="104" y="429"/>
                  </a:lnTo>
                  <a:lnTo>
                    <a:pt x="104" y="427"/>
                  </a:lnTo>
                  <a:lnTo>
                    <a:pt x="106" y="426"/>
                  </a:lnTo>
                  <a:lnTo>
                    <a:pt x="104" y="424"/>
                  </a:lnTo>
                  <a:lnTo>
                    <a:pt x="102" y="424"/>
                  </a:lnTo>
                  <a:lnTo>
                    <a:pt x="101" y="424"/>
                  </a:lnTo>
                  <a:lnTo>
                    <a:pt x="99" y="424"/>
                  </a:lnTo>
                  <a:lnTo>
                    <a:pt x="94" y="424"/>
                  </a:lnTo>
                  <a:lnTo>
                    <a:pt x="88" y="419"/>
                  </a:lnTo>
                  <a:lnTo>
                    <a:pt x="85" y="416"/>
                  </a:lnTo>
                  <a:lnTo>
                    <a:pt x="83" y="416"/>
                  </a:lnTo>
                  <a:lnTo>
                    <a:pt x="80" y="413"/>
                  </a:lnTo>
                  <a:lnTo>
                    <a:pt x="77" y="408"/>
                  </a:lnTo>
                  <a:lnTo>
                    <a:pt x="77" y="405"/>
                  </a:lnTo>
                  <a:lnTo>
                    <a:pt x="75" y="403"/>
                  </a:lnTo>
                  <a:lnTo>
                    <a:pt x="75" y="402"/>
                  </a:lnTo>
                  <a:lnTo>
                    <a:pt x="78" y="399"/>
                  </a:lnTo>
                  <a:lnTo>
                    <a:pt x="80" y="397"/>
                  </a:lnTo>
                  <a:lnTo>
                    <a:pt x="80" y="394"/>
                  </a:lnTo>
                  <a:lnTo>
                    <a:pt x="83" y="392"/>
                  </a:lnTo>
                  <a:lnTo>
                    <a:pt x="85" y="391"/>
                  </a:lnTo>
                  <a:lnTo>
                    <a:pt x="88" y="389"/>
                  </a:lnTo>
                  <a:lnTo>
                    <a:pt x="91" y="387"/>
                  </a:lnTo>
                  <a:lnTo>
                    <a:pt x="94" y="386"/>
                  </a:lnTo>
                  <a:lnTo>
                    <a:pt x="98" y="386"/>
                  </a:lnTo>
                  <a:lnTo>
                    <a:pt x="102" y="386"/>
                  </a:lnTo>
                  <a:lnTo>
                    <a:pt x="102" y="384"/>
                  </a:lnTo>
                  <a:lnTo>
                    <a:pt x="101" y="383"/>
                  </a:lnTo>
                  <a:lnTo>
                    <a:pt x="98" y="383"/>
                  </a:lnTo>
                  <a:lnTo>
                    <a:pt x="98" y="381"/>
                  </a:lnTo>
                  <a:lnTo>
                    <a:pt x="99" y="380"/>
                  </a:lnTo>
                  <a:lnTo>
                    <a:pt x="102" y="376"/>
                  </a:lnTo>
                  <a:lnTo>
                    <a:pt x="102" y="376"/>
                  </a:lnTo>
                  <a:lnTo>
                    <a:pt x="102" y="373"/>
                  </a:lnTo>
                  <a:lnTo>
                    <a:pt x="104" y="373"/>
                  </a:lnTo>
                  <a:lnTo>
                    <a:pt x="99" y="368"/>
                  </a:lnTo>
                  <a:lnTo>
                    <a:pt x="101" y="367"/>
                  </a:lnTo>
                  <a:lnTo>
                    <a:pt x="101" y="365"/>
                  </a:lnTo>
                  <a:lnTo>
                    <a:pt x="99" y="364"/>
                  </a:lnTo>
                  <a:lnTo>
                    <a:pt x="99" y="360"/>
                  </a:lnTo>
                  <a:lnTo>
                    <a:pt x="101" y="357"/>
                  </a:lnTo>
                  <a:lnTo>
                    <a:pt x="102" y="356"/>
                  </a:lnTo>
                  <a:lnTo>
                    <a:pt x="101" y="354"/>
                  </a:lnTo>
                  <a:lnTo>
                    <a:pt x="102" y="352"/>
                  </a:lnTo>
                  <a:lnTo>
                    <a:pt x="107" y="351"/>
                  </a:lnTo>
                  <a:lnTo>
                    <a:pt x="110" y="348"/>
                  </a:lnTo>
                  <a:lnTo>
                    <a:pt x="110" y="346"/>
                  </a:lnTo>
                  <a:lnTo>
                    <a:pt x="106" y="344"/>
                  </a:lnTo>
                  <a:lnTo>
                    <a:pt x="102" y="344"/>
                  </a:lnTo>
                  <a:lnTo>
                    <a:pt x="101" y="343"/>
                  </a:lnTo>
                  <a:lnTo>
                    <a:pt x="102" y="341"/>
                  </a:lnTo>
                  <a:lnTo>
                    <a:pt x="104" y="340"/>
                  </a:lnTo>
                  <a:lnTo>
                    <a:pt x="109" y="338"/>
                  </a:lnTo>
                  <a:lnTo>
                    <a:pt x="112" y="340"/>
                  </a:lnTo>
                  <a:lnTo>
                    <a:pt x="112" y="341"/>
                  </a:lnTo>
                  <a:lnTo>
                    <a:pt x="112" y="343"/>
                  </a:lnTo>
                  <a:lnTo>
                    <a:pt x="112" y="346"/>
                  </a:lnTo>
                  <a:lnTo>
                    <a:pt x="115" y="346"/>
                  </a:lnTo>
                  <a:lnTo>
                    <a:pt x="120" y="343"/>
                  </a:lnTo>
                  <a:lnTo>
                    <a:pt x="120" y="340"/>
                  </a:lnTo>
                  <a:lnTo>
                    <a:pt x="120" y="336"/>
                  </a:lnTo>
                  <a:lnTo>
                    <a:pt x="117" y="335"/>
                  </a:lnTo>
                  <a:lnTo>
                    <a:pt x="118" y="335"/>
                  </a:lnTo>
                  <a:lnTo>
                    <a:pt x="120" y="332"/>
                  </a:lnTo>
                  <a:lnTo>
                    <a:pt x="117" y="328"/>
                  </a:lnTo>
                  <a:lnTo>
                    <a:pt x="115" y="328"/>
                  </a:lnTo>
                  <a:lnTo>
                    <a:pt x="112" y="330"/>
                  </a:lnTo>
                  <a:lnTo>
                    <a:pt x="110" y="330"/>
                  </a:lnTo>
                  <a:lnTo>
                    <a:pt x="109" y="332"/>
                  </a:lnTo>
                  <a:lnTo>
                    <a:pt x="110" y="332"/>
                  </a:lnTo>
                  <a:lnTo>
                    <a:pt x="112" y="333"/>
                  </a:lnTo>
                  <a:lnTo>
                    <a:pt x="112" y="335"/>
                  </a:lnTo>
                  <a:lnTo>
                    <a:pt x="107" y="336"/>
                  </a:lnTo>
                  <a:lnTo>
                    <a:pt x="106" y="335"/>
                  </a:lnTo>
                  <a:lnTo>
                    <a:pt x="107" y="333"/>
                  </a:lnTo>
                  <a:lnTo>
                    <a:pt x="109" y="333"/>
                  </a:lnTo>
                  <a:lnTo>
                    <a:pt x="107" y="332"/>
                  </a:lnTo>
                  <a:lnTo>
                    <a:pt x="102" y="332"/>
                  </a:lnTo>
                  <a:lnTo>
                    <a:pt x="99" y="330"/>
                  </a:lnTo>
                  <a:lnTo>
                    <a:pt x="98" y="328"/>
                  </a:lnTo>
                  <a:lnTo>
                    <a:pt x="98" y="321"/>
                  </a:lnTo>
                  <a:lnTo>
                    <a:pt x="98" y="316"/>
                  </a:lnTo>
                  <a:lnTo>
                    <a:pt x="94" y="314"/>
                  </a:lnTo>
                  <a:lnTo>
                    <a:pt x="94" y="308"/>
                  </a:lnTo>
                  <a:lnTo>
                    <a:pt x="98" y="306"/>
                  </a:lnTo>
                  <a:lnTo>
                    <a:pt x="99" y="306"/>
                  </a:lnTo>
                  <a:lnTo>
                    <a:pt x="98" y="308"/>
                  </a:lnTo>
                  <a:lnTo>
                    <a:pt x="99" y="308"/>
                  </a:lnTo>
                  <a:lnTo>
                    <a:pt x="102" y="308"/>
                  </a:lnTo>
                  <a:lnTo>
                    <a:pt x="107" y="309"/>
                  </a:lnTo>
                  <a:lnTo>
                    <a:pt x="112" y="313"/>
                  </a:lnTo>
                  <a:lnTo>
                    <a:pt x="117" y="314"/>
                  </a:lnTo>
                  <a:lnTo>
                    <a:pt x="125" y="314"/>
                  </a:lnTo>
                  <a:lnTo>
                    <a:pt x="129" y="311"/>
                  </a:lnTo>
                  <a:lnTo>
                    <a:pt x="129" y="309"/>
                  </a:lnTo>
                  <a:lnTo>
                    <a:pt x="133" y="308"/>
                  </a:lnTo>
                  <a:lnTo>
                    <a:pt x="133" y="305"/>
                  </a:lnTo>
                  <a:lnTo>
                    <a:pt x="133" y="303"/>
                  </a:lnTo>
                  <a:lnTo>
                    <a:pt x="133" y="301"/>
                  </a:lnTo>
                  <a:lnTo>
                    <a:pt x="134" y="300"/>
                  </a:lnTo>
                  <a:lnTo>
                    <a:pt x="131" y="298"/>
                  </a:lnTo>
                  <a:lnTo>
                    <a:pt x="129" y="295"/>
                  </a:lnTo>
                  <a:lnTo>
                    <a:pt x="129" y="293"/>
                  </a:lnTo>
                  <a:lnTo>
                    <a:pt x="131" y="290"/>
                  </a:lnTo>
                  <a:lnTo>
                    <a:pt x="129" y="290"/>
                  </a:lnTo>
                  <a:lnTo>
                    <a:pt x="133" y="287"/>
                  </a:lnTo>
                  <a:lnTo>
                    <a:pt x="133" y="285"/>
                  </a:lnTo>
                  <a:lnTo>
                    <a:pt x="133" y="285"/>
                  </a:lnTo>
                  <a:lnTo>
                    <a:pt x="134" y="284"/>
                  </a:lnTo>
                  <a:lnTo>
                    <a:pt x="133" y="282"/>
                  </a:lnTo>
                  <a:lnTo>
                    <a:pt x="131" y="281"/>
                  </a:lnTo>
                  <a:lnTo>
                    <a:pt x="131" y="281"/>
                  </a:lnTo>
                  <a:lnTo>
                    <a:pt x="129" y="277"/>
                  </a:lnTo>
                  <a:lnTo>
                    <a:pt x="129" y="273"/>
                  </a:lnTo>
                  <a:lnTo>
                    <a:pt x="129" y="271"/>
                  </a:lnTo>
                  <a:lnTo>
                    <a:pt x="129" y="269"/>
                  </a:lnTo>
                  <a:lnTo>
                    <a:pt x="129" y="268"/>
                  </a:lnTo>
                  <a:lnTo>
                    <a:pt x="131" y="269"/>
                  </a:lnTo>
                  <a:lnTo>
                    <a:pt x="133" y="269"/>
                  </a:lnTo>
                  <a:lnTo>
                    <a:pt x="137" y="271"/>
                  </a:lnTo>
                  <a:lnTo>
                    <a:pt x="141" y="273"/>
                  </a:lnTo>
                  <a:lnTo>
                    <a:pt x="144" y="273"/>
                  </a:lnTo>
                  <a:lnTo>
                    <a:pt x="147" y="273"/>
                  </a:lnTo>
                  <a:lnTo>
                    <a:pt x="152" y="273"/>
                  </a:lnTo>
                  <a:lnTo>
                    <a:pt x="158" y="273"/>
                  </a:lnTo>
                  <a:lnTo>
                    <a:pt x="168" y="269"/>
                  </a:lnTo>
                  <a:lnTo>
                    <a:pt x="176" y="266"/>
                  </a:lnTo>
                  <a:lnTo>
                    <a:pt x="177" y="265"/>
                  </a:lnTo>
                  <a:lnTo>
                    <a:pt x="177" y="266"/>
                  </a:lnTo>
                  <a:lnTo>
                    <a:pt x="184" y="265"/>
                  </a:lnTo>
                  <a:lnTo>
                    <a:pt x="192" y="260"/>
                  </a:lnTo>
                  <a:lnTo>
                    <a:pt x="193" y="257"/>
                  </a:lnTo>
                  <a:lnTo>
                    <a:pt x="192" y="254"/>
                  </a:lnTo>
                  <a:lnTo>
                    <a:pt x="193" y="249"/>
                  </a:lnTo>
                  <a:lnTo>
                    <a:pt x="195" y="249"/>
                  </a:lnTo>
                  <a:lnTo>
                    <a:pt x="195" y="250"/>
                  </a:lnTo>
                  <a:lnTo>
                    <a:pt x="196" y="249"/>
                  </a:lnTo>
                  <a:lnTo>
                    <a:pt x="196" y="244"/>
                  </a:lnTo>
                  <a:lnTo>
                    <a:pt x="200" y="239"/>
                  </a:lnTo>
                  <a:lnTo>
                    <a:pt x="200" y="236"/>
                  </a:lnTo>
                  <a:lnTo>
                    <a:pt x="200" y="231"/>
                  </a:lnTo>
                  <a:lnTo>
                    <a:pt x="200" y="228"/>
                  </a:lnTo>
                  <a:lnTo>
                    <a:pt x="198" y="228"/>
                  </a:lnTo>
                  <a:lnTo>
                    <a:pt x="196" y="230"/>
                  </a:lnTo>
                  <a:lnTo>
                    <a:pt x="193" y="230"/>
                  </a:lnTo>
                  <a:lnTo>
                    <a:pt x="190" y="228"/>
                  </a:lnTo>
                  <a:lnTo>
                    <a:pt x="188" y="223"/>
                  </a:lnTo>
                  <a:lnTo>
                    <a:pt x="188" y="222"/>
                  </a:lnTo>
                  <a:lnTo>
                    <a:pt x="192" y="215"/>
                  </a:lnTo>
                  <a:lnTo>
                    <a:pt x="192" y="212"/>
                  </a:lnTo>
                  <a:lnTo>
                    <a:pt x="190" y="210"/>
                  </a:lnTo>
                  <a:lnTo>
                    <a:pt x="184" y="204"/>
                  </a:lnTo>
                  <a:lnTo>
                    <a:pt x="177" y="202"/>
                  </a:lnTo>
                  <a:lnTo>
                    <a:pt x="171" y="198"/>
                  </a:lnTo>
                  <a:lnTo>
                    <a:pt x="169" y="195"/>
                  </a:lnTo>
                  <a:lnTo>
                    <a:pt x="171" y="195"/>
                  </a:lnTo>
                  <a:lnTo>
                    <a:pt x="171" y="191"/>
                  </a:lnTo>
                  <a:lnTo>
                    <a:pt x="169" y="190"/>
                  </a:lnTo>
                  <a:lnTo>
                    <a:pt x="169" y="188"/>
                  </a:lnTo>
                  <a:lnTo>
                    <a:pt x="168" y="183"/>
                  </a:lnTo>
                  <a:lnTo>
                    <a:pt x="169" y="177"/>
                  </a:lnTo>
                  <a:lnTo>
                    <a:pt x="169" y="177"/>
                  </a:lnTo>
                  <a:lnTo>
                    <a:pt x="169" y="177"/>
                  </a:lnTo>
                  <a:lnTo>
                    <a:pt x="169" y="1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0" name="Google Shape;1860;p15"/>
            <p:cNvSpPr/>
            <p:nvPr/>
          </p:nvSpPr>
          <p:spPr>
            <a:xfrm>
              <a:off x="3826" y="3298"/>
              <a:ext cx="51" cy="35"/>
            </a:xfrm>
            <a:custGeom>
              <a:avLst/>
              <a:gdLst/>
              <a:ahLst/>
              <a:cxnLst/>
              <a:rect l="l" t="t" r="r" b="b"/>
              <a:pathLst>
                <a:path w="51" h="35" extrusionOk="0">
                  <a:moveTo>
                    <a:pt x="50" y="23"/>
                  </a:moveTo>
                  <a:lnTo>
                    <a:pt x="43" y="23"/>
                  </a:lnTo>
                  <a:lnTo>
                    <a:pt x="40" y="23"/>
                  </a:lnTo>
                  <a:lnTo>
                    <a:pt x="37" y="20"/>
                  </a:lnTo>
                  <a:lnTo>
                    <a:pt x="34" y="20"/>
                  </a:lnTo>
                  <a:lnTo>
                    <a:pt x="32" y="19"/>
                  </a:lnTo>
                  <a:lnTo>
                    <a:pt x="21" y="14"/>
                  </a:lnTo>
                  <a:lnTo>
                    <a:pt x="18" y="14"/>
                  </a:lnTo>
                  <a:lnTo>
                    <a:pt x="18" y="11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8" y="3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13" y="25"/>
                  </a:lnTo>
                  <a:lnTo>
                    <a:pt x="18" y="25"/>
                  </a:lnTo>
                  <a:lnTo>
                    <a:pt x="21" y="23"/>
                  </a:lnTo>
                  <a:lnTo>
                    <a:pt x="21" y="25"/>
                  </a:lnTo>
                  <a:lnTo>
                    <a:pt x="18" y="25"/>
                  </a:lnTo>
                  <a:lnTo>
                    <a:pt x="15" y="27"/>
                  </a:lnTo>
                  <a:lnTo>
                    <a:pt x="8" y="27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6" y="30"/>
                  </a:lnTo>
                  <a:lnTo>
                    <a:pt x="21" y="31"/>
                  </a:lnTo>
                  <a:lnTo>
                    <a:pt x="26" y="30"/>
                  </a:lnTo>
                  <a:lnTo>
                    <a:pt x="30" y="31"/>
                  </a:lnTo>
                  <a:lnTo>
                    <a:pt x="34" y="33"/>
                  </a:lnTo>
                  <a:lnTo>
                    <a:pt x="37" y="35"/>
                  </a:lnTo>
                  <a:lnTo>
                    <a:pt x="40" y="33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6" y="27"/>
                  </a:lnTo>
                  <a:lnTo>
                    <a:pt x="48" y="28"/>
                  </a:lnTo>
                  <a:lnTo>
                    <a:pt x="51" y="27"/>
                  </a:lnTo>
                  <a:lnTo>
                    <a:pt x="51" y="23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1" name="Google Shape;1861;p15"/>
            <p:cNvSpPr/>
            <p:nvPr/>
          </p:nvSpPr>
          <p:spPr>
            <a:xfrm>
              <a:off x="3823" y="3280"/>
              <a:ext cx="8" cy="16"/>
            </a:xfrm>
            <a:custGeom>
              <a:avLst/>
              <a:gdLst/>
              <a:ahLst/>
              <a:cxnLst/>
              <a:rect l="l" t="t" r="r" b="b"/>
              <a:pathLst>
                <a:path w="8" h="16" extrusionOk="0">
                  <a:moveTo>
                    <a:pt x="5" y="14"/>
                  </a:moveTo>
                  <a:lnTo>
                    <a:pt x="6" y="13"/>
                  </a:lnTo>
                  <a:lnTo>
                    <a:pt x="8" y="14"/>
                  </a:lnTo>
                  <a:lnTo>
                    <a:pt x="6" y="8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6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p15"/>
            <p:cNvSpPr/>
            <p:nvPr/>
          </p:nvSpPr>
          <p:spPr>
            <a:xfrm>
              <a:off x="3885" y="3321"/>
              <a:ext cx="11" cy="5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7" y="2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3" y="5"/>
                  </a:lnTo>
                  <a:lnTo>
                    <a:pt x="7" y="4"/>
                  </a:lnTo>
                  <a:lnTo>
                    <a:pt x="8" y="4"/>
                  </a:lnTo>
                  <a:lnTo>
                    <a:pt x="11" y="0"/>
                  </a:lnTo>
                  <a:lnTo>
                    <a:pt x="8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p15"/>
            <p:cNvSpPr/>
            <p:nvPr/>
          </p:nvSpPr>
          <p:spPr>
            <a:xfrm>
              <a:off x="3718" y="3133"/>
              <a:ext cx="6" cy="3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1" y="3"/>
                  </a:moveTo>
                  <a:lnTo>
                    <a:pt x="1" y="2"/>
                  </a:lnTo>
                  <a:lnTo>
                    <a:pt x="5" y="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p15"/>
            <p:cNvSpPr/>
            <p:nvPr/>
          </p:nvSpPr>
          <p:spPr>
            <a:xfrm>
              <a:off x="3718" y="3211"/>
              <a:ext cx="6" cy="10"/>
            </a:xfrm>
            <a:custGeom>
              <a:avLst/>
              <a:gdLst/>
              <a:ahLst/>
              <a:cxnLst/>
              <a:rect l="l" t="t" r="r" b="b"/>
              <a:pathLst>
                <a:path w="6" h="10" extrusionOk="0">
                  <a:moveTo>
                    <a:pt x="3" y="10"/>
                  </a:moveTo>
                  <a:lnTo>
                    <a:pt x="5" y="5"/>
                  </a:lnTo>
                  <a:lnTo>
                    <a:pt x="6" y="5"/>
                  </a:lnTo>
                  <a:lnTo>
                    <a:pt x="6" y="2"/>
                  </a:lnTo>
                  <a:lnTo>
                    <a:pt x="3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7"/>
                  </a:lnTo>
                  <a:lnTo>
                    <a:pt x="1" y="8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p15"/>
            <p:cNvSpPr/>
            <p:nvPr/>
          </p:nvSpPr>
          <p:spPr>
            <a:xfrm>
              <a:off x="3715" y="3203"/>
              <a:ext cx="4" cy="7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5"/>
                  </a:moveTo>
                  <a:lnTo>
                    <a:pt x="3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p15"/>
            <p:cNvSpPr/>
            <p:nvPr/>
          </p:nvSpPr>
          <p:spPr>
            <a:xfrm>
              <a:off x="3721" y="3226"/>
              <a:ext cx="5" cy="6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0" y="1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5"/>
                  </a:lnTo>
                  <a:lnTo>
                    <a:pt x="5" y="3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p15"/>
            <p:cNvSpPr/>
            <p:nvPr/>
          </p:nvSpPr>
          <p:spPr>
            <a:xfrm>
              <a:off x="3715" y="3124"/>
              <a:ext cx="4" cy="3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1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4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8" name="Google Shape;1868;p15"/>
            <p:cNvSpPr/>
            <p:nvPr/>
          </p:nvSpPr>
          <p:spPr>
            <a:xfrm>
              <a:off x="3724" y="3129"/>
              <a:ext cx="3" cy="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3"/>
                  </a:moveTo>
                  <a:lnTo>
                    <a:pt x="3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9" name="Google Shape;1869;p15"/>
            <p:cNvSpPr/>
            <p:nvPr/>
          </p:nvSpPr>
          <p:spPr>
            <a:xfrm>
              <a:off x="3718" y="3148"/>
              <a:ext cx="5" cy="4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4"/>
                  </a:moveTo>
                  <a:lnTo>
                    <a:pt x="5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3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0" name="Google Shape;1870;p15"/>
            <p:cNvSpPr/>
            <p:nvPr/>
          </p:nvSpPr>
          <p:spPr>
            <a:xfrm>
              <a:off x="3727" y="3247"/>
              <a:ext cx="4" cy="1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1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1" name="Google Shape;1871;p15"/>
            <p:cNvSpPr/>
            <p:nvPr/>
          </p:nvSpPr>
          <p:spPr>
            <a:xfrm>
              <a:off x="3719" y="3121"/>
              <a:ext cx="2" cy="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3"/>
                  </a:moveTo>
                  <a:lnTo>
                    <a:pt x="2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2" name="Google Shape;1872;p15"/>
            <p:cNvSpPr/>
            <p:nvPr/>
          </p:nvSpPr>
          <p:spPr>
            <a:xfrm>
              <a:off x="3735" y="3245"/>
              <a:ext cx="8" cy="8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5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5" y="5"/>
                  </a:lnTo>
                  <a:lnTo>
                    <a:pt x="8" y="8"/>
                  </a:lnTo>
                  <a:lnTo>
                    <a:pt x="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3" name="Google Shape;1873;p15"/>
            <p:cNvSpPr/>
            <p:nvPr/>
          </p:nvSpPr>
          <p:spPr>
            <a:xfrm>
              <a:off x="3719" y="3138"/>
              <a:ext cx="5" cy="3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5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2" y="3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4" name="Google Shape;1874;p15"/>
            <p:cNvSpPr/>
            <p:nvPr/>
          </p:nvSpPr>
          <p:spPr>
            <a:xfrm>
              <a:off x="3723" y="3210"/>
              <a:ext cx="14" cy="25"/>
            </a:xfrm>
            <a:custGeom>
              <a:avLst/>
              <a:gdLst/>
              <a:ahLst/>
              <a:cxnLst/>
              <a:rect l="l" t="t" r="r" b="b"/>
              <a:pathLst>
                <a:path w="14" h="25" extrusionOk="0">
                  <a:moveTo>
                    <a:pt x="6" y="24"/>
                  </a:moveTo>
                  <a:lnTo>
                    <a:pt x="8" y="22"/>
                  </a:lnTo>
                  <a:lnTo>
                    <a:pt x="9" y="19"/>
                  </a:lnTo>
                  <a:lnTo>
                    <a:pt x="9" y="22"/>
                  </a:lnTo>
                  <a:lnTo>
                    <a:pt x="9" y="25"/>
                  </a:lnTo>
                  <a:lnTo>
                    <a:pt x="11" y="25"/>
                  </a:lnTo>
                  <a:lnTo>
                    <a:pt x="14" y="25"/>
                  </a:lnTo>
                  <a:lnTo>
                    <a:pt x="14" y="21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1"/>
                  </a:lnTo>
                  <a:lnTo>
                    <a:pt x="11" y="8"/>
                  </a:lnTo>
                  <a:lnTo>
                    <a:pt x="9" y="1"/>
                  </a:lnTo>
                  <a:lnTo>
                    <a:pt x="8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5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9"/>
                  </a:lnTo>
                  <a:lnTo>
                    <a:pt x="6" y="8"/>
                  </a:lnTo>
                  <a:lnTo>
                    <a:pt x="4" y="9"/>
                  </a:lnTo>
                  <a:lnTo>
                    <a:pt x="3" y="13"/>
                  </a:lnTo>
                  <a:lnTo>
                    <a:pt x="0" y="13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5" name="Google Shape;1875;p15"/>
            <p:cNvSpPr/>
            <p:nvPr/>
          </p:nvSpPr>
          <p:spPr>
            <a:xfrm>
              <a:off x="3735" y="3250"/>
              <a:ext cx="7" cy="8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4" y="8"/>
                  </a:lnTo>
                  <a:lnTo>
                    <a:pt x="7" y="8"/>
                  </a:lnTo>
                  <a:lnTo>
                    <a:pt x="7" y="6"/>
                  </a:lnTo>
                  <a:lnTo>
                    <a:pt x="5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6" name="Google Shape;1876;p15"/>
            <p:cNvSpPr/>
            <p:nvPr/>
          </p:nvSpPr>
          <p:spPr>
            <a:xfrm>
              <a:off x="3724" y="3149"/>
              <a:ext cx="2" cy="2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7" name="Google Shape;1877;p15"/>
            <p:cNvSpPr/>
            <p:nvPr/>
          </p:nvSpPr>
          <p:spPr>
            <a:xfrm>
              <a:off x="3715" y="3149"/>
              <a:ext cx="3" cy="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3"/>
                  </a:moveTo>
                  <a:lnTo>
                    <a:pt x="3" y="3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8" name="Google Shape;1878;p15"/>
            <p:cNvSpPr/>
            <p:nvPr/>
          </p:nvSpPr>
          <p:spPr>
            <a:xfrm>
              <a:off x="3715" y="3129"/>
              <a:ext cx="4" cy="3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4" y="1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3" y="3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9" name="Google Shape;1879;p15"/>
            <p:cNvSpPr/>
            <p:nvPr/>
          </p:nvSpPr>
          <p:spPr>
            <a:xfrm>
              <a:off x="3708" y="3114"/>
              <a:ext cx="5" cy="2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0"/>
                  </a:moveTo>
                  <a:lnTo>
                    <a:pt x="2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0" name="Google Shape;1880;p15"/>
            <p:cNvSpPr/>
            <p:nvPr/>
          </p:nvSpPr>
          <p:spPr>
            <a:xfrm>
              <a:off x="3718" y="3116"/>
              <a:ext cx="5" cy="3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1"/>
                  </a:moveTo>
                  <a:lnTo>
                    <a:pt x="1" y="3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1" name="Google Shape;1881;p15"/>
            <p:cNvSpPr/>
            <p:nvPr/>
          </p:nvSpPr>
          <p:spPr>
            <a:xfrm>
              <a:off x="3707" y="3133"/>
              <a:ext cx="4" cy="3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2"/>
                  </a:moveTo>
                  <a:lnTo>
                    <a:pt x="3" y="3"/>
                  </a:lnTo>
                  <a:lnTo>
                    <a:pt x="4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2" name="Google Shape;1882;p15"/>
            <p:cNvSpPr/>
            <p:nvPr/>
          </p:nvSpPr>
          <p:spPr>
            <a:xfrm>
              <a:off x="3711" y="3130"/>
              <a:ext cx="4" cy="3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2"/>
                  </a:moveTo>
                  <a:lnTo>
                    <a:pt x="2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3" name="Google Shape;1883;p15"/>
            <p:cNvSpPr/>
            <p:nvPr/>
          </p:nvSpPr>
          <p:spPr>
            <a:xfrm>
              <a:off x="3723" y="3117"/>
              <a:ext cx="3" cy="5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2"/>
                  </a:moveTo>
                  <a:lnTo>
                    <a:pt x="1" y="4"/>
                  </a:lnTo>
                  <a:lnTo>
                    <a:pt x="1" y="5"/>
                  </a:lnTo>
                  <a:lnTo>
                    <a:pt x="3" y="4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4" name="Google Shape;1884;p15"/>
            <p:cNvSpPr/>
            <p:nvPr/>
          </p:nvSpPr>
          <p:spPr>
            <a:xfrm>
              <a:off x="3721" y="3127"/>
              <a:ext cx="3" cy="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3" y="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5" name="Google Shape;1885;p15"/>
            <p:cNvSpPr/>
            <p:nvPr/>
          </p:nvSpPr>
          <p:spPr>
            <a:xfrm>
              <a:off x="3719" y="3146"/>
              <a:ext cx="4" cy="2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6" name="Google Shape;1886;p15"/>
            <p:cNvSpPr/>
            <p:nvPr/>
          </p:nvSpPr>
          <p:spPr>
            <a:xfrm>
              <a:off x="3719" y="3192"/>
              <a:ext cx="13" cy="16"/>
            </a:xfrm>
            <a:custGeom>
              <a:avLst/>
              <a:gdLst/>
              <a:ahLst/>
              <a:cxnLst/>
              <a:rect l="l" t="t" r="r" b="b"/>
              <a:pathLst>
                <a:path w="13" h="16" extrusionOk="0">
                  <a:moveTo>
                    <a:pt x="7" y="16"/>
                  </a:moveTo>
                  <a:lnTo>
                    <a:pt x="10" y="15"/>
                  </a:lnTo>
                  <a:lnTo>
                    <a:pt x="13" y="16"/>
                  </a:lnTo>
                  <a:lnTo>
                    <a:pt x="12" y="11"/>
                  </a:lnTo>
                  <a:lnTo>
                    <a:pt x="8" y="8"/>
                  </a:lnTo>
                  <a:lnTo>
                    <a:pt x="8" y="5"/>
                  </a:lnTo>
                  <a:lnTo>
                    <a:pt x="7" y="5"/>
                  </a:lnTo>
                  <a:lnTo>
                    <a:pt x="5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7" y="13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7" name="Google Shape;1887;p15"/>
            <p:cNvSpPr/>
            <p:nvPr/>
          </p:nvSpPr>
          <p:spPr>
            <a:xfrm>
              <a:off x="3715" y="3197"/>
              <a:ext cx="9" cy="14"/>
            </a:xfrm>
            <a:custGeom>
              <a:avLst/>
              <a:gdLst/>
              <a:ahLst/>
              <a:cxnLst/>
              <a:rect l="l" t="t" r="r" b="b"/>
              <a:pathLst>
                <a:path w="9" h="14" extrusionOk="0">
                  <a:moveTo>
                    <a:pt x="1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5"/>
                  </a:lnTo>
                  <a:lnTo>
                    <a:pt x="3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13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9" y="10"/>
                  </a:lnTo>
                  <a:lnTo>
                    <a:pt x="8" y="6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8" name="Google Shape;1888;p15"/>
            <p:cNvSpPr/>
            <p:nvPr/>
          </p:nvSpPr>
          <p:spPr>
            <a:xfrm>
              <a:off x="3732" y="3247"/>
              <a:ext cx="2" cy="4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2" y="4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9" name="Google Shape;1889;p15"/>
            <p:cNvSpPr/>
            <p:nvPr/>
          </p:nvSpPr>
          <p:spPr>
            <a:xfrm>
              <a:off x="3756" y="3306"/>
              <a:ext cx="2" cy="1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0" name="Google Shape;1890;p15"/>
            <p:cNvSpPr/>
            <p:nvPr/>
          </p:nvSpPr>
          <p:spPr>
            <a:xfrm>
              <a:off x="3748" y="3267"/>
              <a:ext cx="7" cy="8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3" y="3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5" y="8"/>
                  </a:lnTo>
                  <a:lnTo>
                    <a:pt x="7" y="7"/>
                  </a:lnTo>
                  <a:lnTo>
                    <a:pt x="5" y="5"/>
                  </a:lnTo>
                  <a:lnTo>
                    <a:pt x="3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1" name="Google Shape;1891;p15"/>
            <p:cNvSpPr/>
            <p:nvPr/>
          </p:nvSpPr>
          <p:spPr>
            <a:xfrm>
              <a:off x="3764" y="3306"/>
              <a:ext cx="22" cy="14"/>
            </a:xfrm>
            <a:custGeom>
              <a:avLst/>
              <a:gdLst/>
              <a:ahLst/>
              <a:cxnLst/>
              <a:rect l="l" t="t" r="r" b="b"/>
              <a:pathLst>
                <a:path w="22" h="14" extrusionOk="0">
                  <a:moveTo>
                    <a:pt x="22" y="8"/>
                  </a:moveTo>
                  <a:lnTo>
                    <a:pt x="22" y="6"/>
                  </a:lnTo>
                  <a:lnTo>
                    <a:pt x="19" y="4"/>
                  </a:lnTo>
                  <a:lnTo>
                    <a:pt x="18" y="6"/>
                  </a:lnTo>
                  <a:lnTo>
                    <a:pt x="16" y="4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8" y="1"/>
                  </a:lnTo>
                  <a:lnTo>
                    <a:pt x="5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6" y="8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4" y="11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8" y="14"/>
                  </a:lnTo>
                  <a:lnTo>
                    <a:pt x="19" y="14"/>
                  </a:lnTo>
                  <a:lnTo>
                    <a:pt x="19" y="12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2" name="Google Shape;1892;p15"/>
            <p:cNvSpPr/>
            <p:nvPr/>
          </p:nvSpPr>
          <p:spPr>
            <a:xfrm>
              <a:off x="3751" y="3275"/>
              <a:ext cx="4" cy="3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4" y="3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3"/>
                  </a:lnTo>
                  <a:lnTo>
                    <a:pt x="4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3" name="Google Shape;1893;p15"/>
            <p:cNvSpPr/>
            <p:nvPr/>
          </p:nvSpPr>
          <p:spPr>
            <a:xfrm>
              <a:off x="3775" y="3317"/>
              <a:ext cx="3" cy="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1"/>
                  </a:moveTo>
                  <a:lnTo>
                    <a:pt x="2" y="1"/>
                  </a:lnTo>
                  <a:lnTo>
                    <a:pt x="2" y="3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894;p15"/>
            <p:cNvSpPr/>
            <p:nvPr/>
          </p:nvSpPr>
          <p:spPr>
            <a:xfrm>
              <a:off x="3748" y="3293"/>
              <a:ext cx="24" cy="13"/>
            </a:xfrm>
            <a:custGeom>
              <a:avLst/>
              <a:gdLst/>
              <a:ahLst/>
              <a:cxnLst/>
              <a:rect l="l" t="t" r="r" b="b"/>
              <a:pathLst>
                <a:path w="24" h="13" extrusionOk="0">
                  <a:moveTo>
                    <a:pt x="21" y="13"/>
                  </a:moveTo>
                  <a:lnTo>
                    <a:pt x="22" y="13"/>
                  </a:lnTo>
                  <a:lnTo>
                    <a:pt x="24" y="13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3" y="6"/>
                  </a:lnTo>
                  <a:lnTo>
                    <a:pt x="10" y="5"/>
                  </a:lnTo>
                  <a:lnTo>
                    <a:pt x="8" y="5"/>
                  </a:lnTo>
                  <a:lnTo>
                    <a:pt x="5" y="5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3" y="6"/>
                  </a:lnTo>
                  <a:lnTo>
                    <a:pt x="5" y="8"/>
                  </a:lnTo>
                  <a:lnTo>
                    <a:pt x="10" y="9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8" y="11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5" name="Google Shape;1895;p15"/>
            <p:cNvSpPr/>
            <p:nvPr/>
          </p:nvSpPr>
          <p:spPr>
            <a:xfrm>
              <a:off x="3743" y="3277"/>
              <a:ext cx="4" cy="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2" y="1"/>
                  </a:move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4" y="1"/>
                  </a:lnTo>
                  <a:lnTo>
                    <a:pt x="4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6" name="Google Shape;1896;p15"/>
            <p:cNvSpPr/>
            <p:nvPr/>
          </p:nvSpPr>
          <p:spPr>
            <a:xfrm>
              <a:off x="3747" y="3272"/>
              <a:ext cx="3" cy="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3" y="3"/>
                  </a:moveTo>
                  <a:lnTo>
                    <a:pt x="3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7" name="Google Shape;1897;p15"/>
            <p:cNvSpPr/>
            <p:nvPr/>
          </p:nvSpPr>
          <p:spPr>
            <a:xfrm>
              <a:off x="3750" y="3278"/>
              <a:ext cx="6" cy="7"/>
            </a:xfrm>
            <a:custGeom>
              <a:avLst/>
              <a:gdLst/>
              <a:ahLst/>
              <a:cxnLst/>
              <a:rect l="l" t="t" r="r" b="b"/>
              <a:pathLst>
                <a:path w="6" h="7" extrusionOk="0">
                  <a:moveTo>
                    <a:pt x="0" y="0"/>
                  </a:moveTo>
                  <a:lnTo>
                    <a:pt x="1" y="2"/>
                  </a:lnTo>
                  <a:lnTo>
                    <a:pt x="5" y="7"/>
                  </a:lnTo>
                  <a:lnTo>
                    <a:pt x="6" y="5"/>
                  </a:lnTo>
                  <a:lnTo>
                    <a:pt x="6" y="4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8" name="Google Shape;1898;p15"/>
            <p:cNvSpPr/>
            <p:nvPr/>
          </p:nvSpPr>
          <p:spPr>
            <a:xfrm>
              <a:off x="3750" y="3285"/>
              <a:ext cx="9" cy="6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3" y="1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6" y="5"/>
                  </a:lnTo>
                  <a:lnTo>
                    <a:pt x="8" y="6"/>
                  </a:lnTo>
                  <a:lnTo>
                    <a:pt x="9" y="3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9" name="Google Shape;1899;p15"/>
            <p:cNvSpPr/>
            <p:nvPr/>
          </p:nvSpPr>
          <p:spPr>
            <a:xfrm>
              <a:off x="3850" y="3349"/>
              <a:ext cx="3" cy="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1"/>
                  </a:moveTo>
                  <a:lnTo>
                    <a:pt x="2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0" name="Google Shape;1900;p15"/>
            <p:cNvSpPr/>
            <p:nvPr/>
          </p:nvSpPr>
          <p:spPr>
            <a:xfrm>
              <a:off x="3785" y="3318"/>
              <a:ext cx="3" cy="5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1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1" name="Google Shape;1901;p15"/>
            <p:cNvSpPr/>
            <p:nvPr/>
          </p:nvSpPr>
          <p:spPr>
            <a:xfrm>
              <a:off x="3855" y="3344"/>
              <a:ext cx="1" cy="5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0"/>
                  </a:move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902;p15"/>
            <p:cNvSpPr/>
            <p:nvPr/>
          </p:nvSpPr>
          <p:spPr>
            <a:xfrm>
              <a:off x="3793" y="3317"/>
              <a:ext cx="43" cy="24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40" y="8"/>
                  </a:moveTo>
                  <a:lnTo>
                    <a:pt x="36" y="6"/>
                  </a:lnTo>
                  <a:lnTo>
                    <a:pt x="32" y="4"/>
                  </a:lnTo>
                  <a:lnTo>
                    <a:pt x="25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3"/>
                  </a:lnTo>
                  <a:lnTo>
                    <a:pt x="20" y="4"/>
                  </a:lnTo>
                  <a:lnTo>
                    <a:pt x="20" y="3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3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11" y="8"/>
                  </a:lnTo>
                  <a:lnTo>
                    <a:pt x="9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11"/>
                  </a:lnTo>
                  <a:lnTo>
                    <a:pt x="3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4" y="17"/>
                  </a:lnTo>
                  <a:lnTo>
                    <a:pt x="13" y="19"/>
                  </a:lnTo>
                  <a:lnTo>
                    <a:pt x="14" y="22"/>
                  </a:lnTo>
                  <a:lnTo>
                    <a:pt x="16" y="22"/>
                  </a:lnTo>
                  <a:lnTo>
                    <a:pt x="17" y="22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0" y="22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0" y="20"/>
                  </a:lnTo>
                  <a:lnTo>
                    <a:pt x="22" y="19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19" y="16"/>
                  </a:lnTo>
                  <a:lnTo>
                    <a:pt x="24" y="14"/>
                  </a:lnTo>
                  <a:lnTo>
                    <a:pt x="27" y="12"/>
                  </a:lnTo>
                  <a:lnTo>
                    <a:pt x="38" y="16"/>
                  </a:lnTo>
                  <a:lnTo>
                    <a:pt x="40" y="14"/>
                  </a:lnTo>
                  <a:lnTo>
                    <a:pt x="40" y="12"/>
                  </a:lnTo>
                  <a:lnTo>
                    <a:pt x="43" y="12"/>
                  </a:lnTo>
                  <a:lnTo>
                    <a:pt x="41" y="8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3" name="Google Shape;1903;p15"/>
            <p:cNvSpPr/>
            <p:nvPr/>
          </p:nvSpPr>
          <p:spPr>
            <a:xfrm>
              <a:off x="3802" y="3302"/>
              <a:ext cx="8" cy="15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4" y="4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2" y="4"/>
                  </a:lnTo>
                  <a:lnTo>
                    <a:pt x="0" y="5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4" y="13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3"/>
                  </a:lnTo>
                  <a:lnTo>
                    <a:pt x="5" y="12"/>
                  </a:lnTo>
                  <a:lnTo>
                    <a:pt x="7" y="10"/>
                  </a:lnTo>
                  <a:lnTo>
                    <a:pt x="5" y="8"/>
                  </a:lnTo>
                  <a:lnTo>
                    <a:pt x="7" y="7"/>
                  </a:lnTo>
                  <a:lnTo>
                    <a:pt x="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4" name="Google Shape;1904;p15"/>
            <p:cNvSpPr/>
            <p:nvPr/>
          </p:nvSpPr>
          <p:spPr>
            <a:xfrm>
              <a:off x="3742" y="3269"/>
              <a:ext cx="5" cy="6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5" y="5"/>
                  </a:moveTo>
                  <a:lnTo>
                    <a:pt x="5" y="3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3" y="6"/>
                  </a:lnTo>
                  <a:lnTo>
                    <a:pt x="5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5" name="Google Shape;1905;p15"/>
            <p:cNvSpPr/>
            <p:nvPr/>
          </p:nvSpPr>
          <p:spPr>
            <a:xfrm>
              <a:off x="3820" y="3331"/>
              <a:ext cx="36" cy="16"/>
            </a:xfrm>
            <a:custGeom>
              <a:avLst/>
              <a:gdLst/>
              <a:ahLst/>
              <a:cxnLst/>
              <a:rect l="l" t="t" r="r" b="b"/>
              <a:pathLst>
                <a:path w="36" h="16" extrusionOk="0">
                  <a:moveTo>
                    <a:pt x="33" y="6"/>
                  </a:moveTo>
                  <a:lnTo>
                    <a:pt x="35" y="6"/>
                  </a:lnTo>
                  <a:lnTo>
                    <a:pt x="36" y="5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6" y="2"/>
                  </a:lnTo>
                  <a:lnTo>
                    <a:pt x="9" y="3"/>
                  </a:lnTo>
                  <a:lnTo>
                    <a:pt x="6" y="2"/>
                  </a:lnTo>
                  <a:lnTo>
                    <a:pt x="5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5" y="10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6" y="13"/>
                  </a:lnTo>
                  <a:lnTo>
                    <a:pt x="19" y="11"/>
                  </a:lnTo>
                  <a:lnTo>
                    <a:pt x="21" y="13"/>
                  </a:lnTo>
                  <a:lnTo>
                    <a:pt x="24" y="16"/>
                  </a:lnTo>
                  <a:lnTo>
                    <a:pt x="25" y="16"/>
                  </a:lnTo>
                  <a:lnTo>
                    <a:pt x="25" y="13"/>
                  </a:lnTo>
                  <a:lnTo>
                    <a:pt x="22" y="10"/>
                  </a:lnTo>
                  <a:lnTo>
                    <a:pt x="19" y="10"/>
                  </a:lnTo>
                  <a:lnTo>
                    <a:pt x="21" y="8"/>
                  </a:lnTo>
                  <a:lnTo>
                    <a:pt x="19" y="8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5"/>
                  </a:lnTo>
                  <a:lnTo>
                    <a:pt x="16" y="5"/>
                  </a:lnTo>
                  <a:lnTo>
                    <a:pt x="17" y="5"/>
                  </a:lnTo>
                  <a:lnTo>
                    <a:pt x="19" y="2"/>
                  </a:lnTo>
                  <a:lnTo>
                    <a:pt x="22" y="2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7" y="6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3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6" name="Google Shape;1906;p15"/>
            <p:cNvSpPr/>
            <p:nvPr/>
          </p:nvSpPr>
          <p:spPr>
            <a:xfrm>
              <a:off x="3799" y="3336"/>
              <a:ext cx="5" cy="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3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7" name="Google Shape;1907;p15"/>
            <p:cNvSpPr/>
            <p:nvPr/>
          </p:nvSpPr>
          <p:spPr>
            <a:xfrm>
              <a:off x="3788" y="3314"/>
              <a:ext cx="14" cy="7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8" y="6"/>
                  </a:moveTo>
                  <a:lnTo>
                    <a:pt x="10" y="6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4" y="6"/>
                  </a:lnTo>
                  <a:lnTo>
                    <a:pt x="13" y="4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3" y="4"/>
                  </a:lnTo>
                  <a:lnTo>
                    <a:pt x="6" y="6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8" name="Google Shape;1908;p15"/>
            <p:cNvSpPr/>
            <p:nvPr/>
          </p:nvSpPr>
          <p:spPr>
            <a:xfrm>
              <a:off x="3799" y="3331"/>
              <a:ext cx="3" cy="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3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9" name="Google Shape;1909;p15"/>
            <p:cNvSpPr/>
            <p:nvPr/>
          </p:nvSpPr>
          <p:spPr>
            <a:xfrm>
              <a:off x="3710" y="3079"/>
              <a:ext cx="14" cy="30"/>
            </a:xfrm>
            <a:custGeom>
              <a:avLst/>
              <a:gdLst/>
              <a:ahLst/>
              <a:cxnLst/>
              <a:rect l="l" t="t" r="r" b="b"/>
              <a:pathLst>
                <a:path w="14" h="30" extrusionOk="0">
                  <a:moveTo>
                    <a:pt x="1" y="8"/>
                  </a:move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3" y="16"/>
                  </a:lnTo>
                  <a:lnTo>
                    <a:pt x="3" y="26"/>
                  </a:lnTo>
                  <a:lnTo>
                    <a:pt x="1" y="29"/>
                  </a:lnTo>
                  <a:lnTo>
                    <a:pt x="5" y="30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11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1" y="21"/>
                  </a:lnTo>
                  <a:lnTo>
                    <a:pt x="13" y="19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3" y="14"/>
                  </a:lnTo>
                  <a:lnTo>
                    <a:pt x="9" y="11"/>
                  </a:lnTo>
                  <a:lnTo>
                    <a:pt x="13" y="13"/>
                  </a:lnTo>
                  <a:lnTo>
                    <a:pt x="13" y="10"/>
                  </a:lnTo>
                  <a:lnTo>
                    <a:pt x="11" y="10"/>
                  </a:lnTo>
                  <a:lnTo>
                    <a:pt x="13" y="5"/>
                  </a:lnTo>
                  <a:lnTo>
                    <a:pt x="9" y="2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1" y="3"/>
                  </a:lnTo>
                  <a:lnTo>
                    <a:pt x="3" y="5"/>
                  </a:lnTo>
                  <a:lnTo>
                    <a:pt x="3" y="8"/>
                  </a:lnTo>
                  <a:lnTo>
                    <a:pt x="1" y="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0" name="Google Shape;1910;p15"/>
            <p:cNvSpPr/>
            <p:nvPr/>
          </p:nvSpPr>
          <p:spPr>
            <a:xfrm>
              <a:off x="3737" y="3267"/>
              <a:ext cx="5" cy="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2" y="2"/>
                  </a:move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5" y="8"/>
                  </a:lnTo>
                  <a:lnTo>
                    <a:pt x="3" y="7"/>
                  </a:lnTo>
                  <a:lnTo>
                    <a:pt x="5" y="5"/>
                  </a:lnTo>
                  <a:lnTo>
                    <a:pt x="5" y="3"/>
                  </a:lnTo>
                  <a:lnTo>
                    <a:pt x="3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1" name="Google Shape;1911;p15"/>
            <p:cNvSpPr/>
            <p:nvPr/>
          </p:nvSpPr>
          <p:spPr>
            <a:xfrm>
              <a:off x="3721" y="3141"/>
              <a:ext cx="6" cy="7"/>
            </a:xfrm>
            <a:custGeom>
              <a:avLst/>
              <a:gdLst/>
              <a:ahLst/>
              <a:cxnLst/>
              <a:rect l="l" t="t" r="r" b="b"/>
              <a:pathLst>
                <a:path w="6" h="7" extrusionOk="0">
                  <a:moveTo>
                    <a:pt x="6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2" y="3"/>
                  </a:lnTo>
                  <a:lnTo>
                    <a:pt x="3" y="5"/>
                  </a:lnTo>
                  <a:lnTo>
                    <a:pt x="5" y="7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2" name="Google Shape;1912;p15"/>
            <p:cNvSpPr/>
            <p:nvPr/>
          </p:nvSpPr>
          <p:spPr>
            <a:xfrm>
              <a:off x="3729" y="3124"/>
              <a:ext cx="3" cy="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0" y="1"/>
                  </a:moveTo>
                  <a:lnTo>
                    <a:pt x="0" y="1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3" name="Google Shape;1913;p15"/>
            <p:cNvSpPr/>
            <p:nvPr/>
          </p:nvSpPr>
          <p:spPr>
            <a:xfrm>
              <a:off x="3729" y="3127"/>
              <a:ext cx="10" cy="11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8"/>
                  </a:moveTo>
                  <a:lnTo>
                    <a:pt x="0" y="11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6"/>
                  </a:lnTo>
                  <a:lnTo>
                    <a:pt x="10" y="5"/>
                  </a:lnTo>
                  <a:lnTo>
                    <a:pt x="8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4" name="Google Shape;1914;p15"/>
            <p:cNvSpPr/>
            <p:nvPr/>
          </p:nvSpPr>
          <p:spPr>
            <a:xfrm>
              <a:off x="3726" y="3087"/>
              <a:ext cx="3" cy="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2"/>
                  </a:moveTo>
                  <a:lnTo>
                    <a:pt x="1" y="3"/>
                  </a:lnTo>
                  <a:lnTo>
                    <a:pt x="3" y="2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5" name="Google Shape;1915;p15"/>
            <p:cNvSpPr/>
            <p:nvPr/>
          </p:nvSpPr>
          <p:spPr>
            <a:xfrm>
              <a:off x="3729" y="3116"/>
              <a:ext cx="2" cy="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6" name="Google Shape;1916;p15"/>
            <p:cNvSpPr/>
            <p:nvPr/>
          </p:nvSpPr>
          <p:spPr>
            <a:xfrm>
              <a:off x="3732" y="3256"/>
              <a:ext cx="11" cy="8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8" y="8"/>
                  </a:moveTo>
                  <a:lnTo>
                    <a:pt x="8" y="6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7" y="2"/>
                  </a:lnTo>
                  <a:lnTo>
                    <a:pt x="5" y="3"/>
                  </a:lnTo>
                  <a:lnTo>
                    <a:pt x="3" y="0"/>
                  </a:lnTo>
                  <a:lnTo>
                    <a:pt x="2" y="2"/>
                  </a:lnTo>
                  <a:lnTo>
                    <a:pt x="3" y="3"/>
                  </a:lnTo>
                  <a:lnTo>
                    <a:pt x="2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7" y="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7" name="Google Shape;1917;p15"/>
            <p:cNvSpPr/>
            <p:nvPr/>
          </p:nvSpPr>
          <p:spPr>
            <a:xfrm>
              <a:off x="3705" y="2684"/>
              <a:ext cx="118" cy="630"/>
            </a:xfrm>
            <a:custGeom>
              <a:avLst/>
              <a:gdLst/>
              <a:ahLst/>
              <a:cxnLst/>
              <a:rect l="l" t="t" r="r" b="b"/>
              <a:pathLst>
                <a:path w="118" h="630" extrusionOk="0">
                  <a:moveTo>
                    <a:pt x="110" y="588"/>
                  </a:moveTo>
                  <a:lnTo>
                    <a:pt x="110" y="586"/>
                  </a:lnTo>
                  <a:lnTo>
                    <a:pt x="91" y="586"/>
                  </a:lnTo>
                  <a:lnTo>
                    <a:pt x="81" y="588"/>
                  </a:lnTo>
                  <a:lnTo>
                    <a:pt x="80" y="586"/>
                  </a:lnTo>
                  <a:lnTo>
                    <a:pt x="72" y="586"/>
                  </a:lnTo>
                  <a:lnTo>
                    <a:pt x="70" y="580"/>
                  </a:lnTo>
                  <a:lnTo>
                    <a:pt x="69" y="575"/>
                  </a:lnTo>
                  <a:lnTo>
                    <a:pt x="65" y="572"/>
                  </a:lnTo>
                  <a:lnTo>
                    <a:pt x="65" y="564"/>
                  </a:lnTo>
                  <a:lnTo>
                    <a:pt x="65" y="561"/>
                  </a:lnTo>
                  <a:lnTo>
                    <a:pt x="62" y="561"/>
                  </a:lnTo>
                  <a:lnTo>
                    <a:pt x="57" y="563"/>
                  </a:lnTo>
                  <a:lnTo>
                    <a:pt x="54" y="566"/>
                  </a:lnTo>
                  <a:lnTo>
                    <a:pt x="53" y="566"/>
                  </a:lnTo>
                  <a:lnTo>
                    <a:pt x="46" y="553"/>
                  </a:lnTo>
                  <a:lnTo>
                    <a:pt x="45" y="550"/>
                  </a:lnTo>
                  <a:lnTo>
                    <a:pt x="46" y="537"/>
                  </a:lnTo>
                  <a:lnTo>
                    <a:pt x="50" y="532"/>
                  </a:lnTo>
                  <a:lnTo>
                    <a:pt x="54" y="527"/>
                  </a:lnTo>
                  <a:lnTo>
                    <a:pt x="56" y="519"/>
                  </a:lnTo>
                  <a:lnTo>
                    <a:pt x="54" y="513"/>
                  </a:lnTo>
                  <a:lnTo>
                    <a:pt x="53" y="507"/>
                  </a:lnTo>
                  <a:lnTo>
                    <a:pt x="54" y="500"/>
                  </a:lnTo>
                  <a:lnTo>
                    <a:pt x="56" y="497"/>
                  </a:lnTo>
                  <a:lnTo>
                    <a:pt x="54" y="491"/>
                  </a:lnTo>
                  <a:lnTo>
                    <a:pt x="54" y="488"/>
                  </a:lnTo>
                  <a:lnTo>
                    <a:pt x="57" y="484"/>
                  </a:lnTo>
                  <a:lnTo>
                    <a:pt x="56" y="480"/>
                  </a:lnTo>
                  <a:lnTo>
                    <a:pt x="54" y="472"/>
                  </a:lnTo>
                  <a:lnTo>
                    <a:pt x="53" y="467"/>
                  </a:lnTo>
                  <a:lnTo>
                    <a:pt x="53" y="465"/>
                  </a:lnTo>
                  <a:lnTo>
                    <a:pt x="56" y="462"/>
                  </a:lnTo>
                  <a:lnTo>
                    <a:pt x="56" y="459"/>
                  </a:lnTo>
                  <a:lnTo>
                    <a:pt x="53" y="452"/>
                  </a:lnTo>
                  <a:lnTo>
                    <a:pt x="48" y="449"/>
                  </a:lnTo>
                  <a:lnTo>
                    <a:pt x="46" y="449"/>
                  </a:lnTo>
                  <a:lnTo>
                    <a:pt x="45" y="451"/>
                  </a:lnTo>
                  <a:lnTo>
                    <a:pt x="43" y="449"/>
                  </a:lnTo>
                  <a:lnTo>
                    <a:pt x="45" y="446"/>
                  </a:lnTo>
                  <a:lnTo>
                    <a:pt x="51" y="446"/>
                  </a:lnTo>
                  <a:lnTo>
                    <a:pt x="53" y="443"/>
                  </a:lnTo>
                  <a:lnTo>
                    <a:pt x="53" y="440"/>
                  </a:lnTo>
                  <a:lnTo>
                    <a:pt x="51" y="440"/>
                  </a:lnTo>
                  <a:lnTo>
                    <a:pt x="50" y="440"/>
                  </a:lnTo>
                  <a:lnTo>
                    <a:pt x="46" y="440"/>
                  </a:lnTo>
                  <a:lnTo>
                    <a:pt x="45" y="433"/>
                  </a:lnTo>
                  <a:lnTo>
                    <a:pt x="43" y="429"/>
                  </a:lnTo>
                  <a:lnTo>
                    <a:pt x="43" y="424"/>
                  </a:lnTo>
                  <a:lnTo>
                    <a:pt x="43" y="419"/>
                  </a:lnTo>
                  <a:lnTo>
                    <a:pt x="38" y="417"/>
                  </a:lnTo>
                  <a:lnTo>
                    <a:pt x="37" y="413"/>
                  </a:lnTo>
                  <a:lnTo>
                    <a:pt x="37" y="403"/>
                  </a:lnTo>
                  <a:lnTo>
                    <a:pt x="40" y="400"/>
                  </a:lnTo>
                  <a:lnTo>
                    <a:pt x="40" y="397"/>
                  </a:lnTo>
                  <a:lnTo>
                    <a:pt x="38" y="393"/>
                  </a:lnTo>
                  <a:lnTo>
                    <a:pt x="37" y="393"/>
                  </a:lnTo>
                  <a:lnTo>
                    <a:pt x="35" y="386"/>
                  </a:lnTo>
                  <a:lnTo>
                    <a:pt x="35" y="378"/>
                  </a:lnTo>
                  <a:lnTo>
                    <a:pt x="35" y="366"/>
                  </a:lnTo>
                  <a:lnTo>
                    <a:pt x="32" y="362"/>
                  </a:lnTo>
                  <a:lnTo>
                    <a:pt x="32" y="357"/>
                  </a:lnTo>
                  <a:lnTo>
                    <a:pt x="37" y="350"/>
                  </a:lnTo>
                  <a:lnTo>
                    <a:pt x="38" y="342"/>
                  </a:lnTo>
                  <a:lnTo>
                    <a:pt x="42" y="341"/>
                  </a:lnTo>
                  <a:lnTo>
                    <a:pt x="43" y="338"/>
                  </a:lnTo>
                  <a:lnTo>
                    <a:pt x="35" y="322"/>
                  </a:lnTo>
                  <a:lnTo>
                    <a:pt x="37" y="317"/>
                  </a:lnTo>
                  <a:lnTo>
                    <a:pt x="37" y="312"/>
                  </a:lnTo>
                  <a:lnTo>
                    <a:pt x="37" y="303"/>
                  </a:lnTo>
                  <a:lnTo>
                    <a:pt x="40" y="296"/>
                  </a:lnTo>
                  <a:lnTo>
                    <a:pt x="43" y="293"/>
                  </a:lnTo>
                  <a:lnTo>
                    <a:pt x="42" y="288"/>
                  </a:lnTo>
                  <a:lnTo>
                    <a:pt x="38" y="283"/>
                  </a:lnTo>
                  <a:lnTo>
                    <a:pt x="37" y="282"/>
                  </a:lnTo>
                  <a:lnTo>
                    <a:pt x="40" y="277"/>
                  </a:lnTo>
                  <a:lnTo>
                    <a:pt x="40" y="272"/>
                  </a:lnTo>
                  <a:lnTo>
                    <a:pt x="42" y="266"/>
                  </a:lnTo>
                  <a:lnTo>
                    <a:pt x="45" y="264"/>
                  </a:lnTo>
                  <a:lnTo>
                    <a:pt x="45" y="258"/>
                  </a:lnTo>
                  <a:lnTo>
                    <a:pt x="45" y="247"/>
                  </a:lnTo>
                  <a:lnTo>
                    <a:pt x="42" y="245"/>
                  </a:lnTo>
                  <a:lnTo>
                    <a:pt x="40" y="237"/>
                  </a:lnTo>
                  <a:lnTo>
                    <a:pt x="38" y="232"/>
                  </a:lnTo>
                  <a:lnTo>
                    <a:pt x="35" y="228"/>
                  </a:lnTo>
                  <a:lnTo>
                    <a:pt x="35" y="226"/>
                  </a:lnTo>
                  <a:lnTo>
                    <a:pt x="32" y="221"/>
                  </a:lnTo>
                  <a:lnTo>
                    <a:pt x="30" y="215"/>
                  </a:lnTo>
                  <a:lnTo>
                    <a:pt x="30" y="210"/>
                  </a:lnTo>
                  <a:lnTo>
                    <a:pt x="35" y="208"/>
                  </a:lnTo>
                  <a:lnTo>
                    <a:pt x="35" y="201"/>
                  </a:lnTo>
                  <a:lnTo>
                    <a:pt x="37" y="197"/>
                  </a:lnTo>
                  <a:lnTo>
                    <a:pt x="38" y="191"/>
                  </a:lnTo>
                  <a:lnTo>
                    <a:pt x="35" y="188"/>
                  </a:lnTo>
                  <a:lnTo>
                    <a:pt x="35" y="178"/>
                  </a:lnTo>
                  <a:lnTo>
                    <a:pt x="37" y="177"/>
                  </a:lnTo>
                  <a:lnTo>
                    <a:pt x="38" y="165"/>
                  </a:lnTo>
                  <a:lnTo>
                    <a:pt x="40" y="162"/>
                  </a:lnTo>
                  <a:lnTo>
                    <a:pt x="45" y="153"/>
                  </a:lnTo>
                  <a:lnTo>
                    <a:pt x="48" y="149"/>
                  </a:lnTo>
                  <a:lnTo>
                    <a:pt x="51" y="148"/>
                  </a:lnTo>
                  <a:lnTo>
                    <a:pt x="53" y="145"/>
                  </a:lnTo>
                  <a:lnTo>
                    <a:pt x="51" y="143"/>
                  </a:lnTo>
                  <a:lnTo>
                    <a:pt x="51" y="140"/>
                  </a:lnTo>
                  <a:lnTo>
                    <a:pt x="50" y="138"/>
                  </a:lnTo>
                  <a:lnTo>
                    <a:pt x="48" y="137"/>
                  </a:lnTo>
                  <a:lnTo>
                    <a:pt x="50" y="134"/>
                  </a:lnTo>
                  <a:lnTo>
                    <a:pt x="51" y="132"/>
                  </a:lnTo>
                  <a:lnTo>
                    <a:pt x="51" y="129"/>
                  </a:lnTo>
                  <a:lnTo>
                    <a:pt x="48" y="124"/>
                  </a:lnTo>
                  <a:lnTo>
                    <a:pt x="48" y="119"/>
                  </a:lnTo>
                  <a:lnTo>
                    <a:pt x="50" y="116"/>
                  </a:lnTo>
                  <a:lnTo>
                    <a:pt x="48" y="114"/>
                  </a:lnTo>
                  <a:lnTo>
                    <a:pt x="46" y="111"/>
                  </a:lnTo>
                  <a:lnTo>
                    <a:pt x="46" y="108"/>
                  </a:lnTo>
                  <a:lnTo>
                    <a:pt x="64" y="98"/>
                  </a:lnTo>
                  <a:lnTo>
                    <a:pt x="67" y="82"/>
                  </a:lnTo>
                  <a:lnTo>
                    <a:pt x="65" y="79"/>
                  </a:lnTo>
                  <a:lnTo>
                    <a:pt x="64" y="79"/>
                  </a:lnTo>
                  <a:lnTo>
                    <a:pt x="62" y="81"/>
                  </a:lnTo>
                  <a:lnTo>
                    <a:pt x="57" y="81"/>
                  </a:lnTo>
                  <a:lnTo>
                    <a:pt x="48" y="54"/>
                  </a:lnTo>
                  <a:lnTo>
                    <a:pt x="42" y="47"/>
                  </a:lnTo>
                  <a:lnTo>
                    <a:pt x="38" y="44"/>
                  </a:lnTo>
                  <a:lnTo>
                    <a:pt x="43" y="36"/>
                  </a:lnTo>
                  <a:lnTo>
                    <a:pt x="42" y="35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37" y="22"/>
                  </a:lnTo>
                  <a:lnTo>
                    <a:pt x="34" y="20"/>
                  </a:lnTo>
                  <a:lnTo>
                    <a:pt x="34" y="16"/>
                  </a:lnTo>
                  <a:lnTo>
                    <a:pt x="32" y="14"/>
                  </a:lnTo>
                  <a:lnTo>
                    <a:pt x="34" y="11"/>
                  </a:lnTo>
                  <a:lnTo>
                    <a:pt x="34" y="8"/>
                  </a:lnTo>
                  <a:lnTo>
                    <a:pt x="32" y="6"/>
                  </a:lnTo>
                  <a:lnTo>
                    <a:pt x="29" y="4"/>
                  </a:lnTo>
                  <a:lnTo>
                    <a:pt x="29" y="1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6" y="8"/>
                  </a:lnTo>
                  <a:lnTo>
                    <a:pt x="24" y="9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4" y="19"/>
                  </a:lnTo>
                  <a:lnTo>
                    <a:pt x="14" y="22"/>
                  </a:lnTo>
                  <a:lnTo>
                    <a:pt x="16" y="27"/>
                  </a:lnTo>
                  <a:lnTo>
                    <a:pt x="18" y="36"/>
                  </a:lnTo>
                  <a:lnTo>
                    <a:pt x="18" y="41"/>
                  </a:lnTo>
                  <a:lnTo>
                    <a:pt x="18" y="44"/>
                  </a:lnTo>
                  <a:lnTo>
                    <a:pt x="16" y="46"/>
                  </a:lnTo>
                  <a:lnTo>
                    <a:pt x="16" y="51"/>
                  </a:lnTo>
                  <a:lnTo>
                    <a:pt x="18" y="55"/>
                  </a:lnTo>
                  <a:lnTo>
                    <a:pt x="21" y="60"/>
                  </a:lnTo>
                  <a:lnTo>
                    <a:pt x="21" y="68"/>
                  </a:lnTo>
                  <a:lnTo>
                    <a:pt x="19" y="70"/>
                  </a:lnTo>
                  <a:lnTo>
                    <a:pt x="19" y="71"/>
                  </a:lnTo>
                  <a:lnTo>
                    <a:pt x="19" y="81"/>
                  </a:lnTo>
                  <a:lnTo>
                    <a:pt x="19" y="84"/>
                  </a:lnTo>
                  <a:lnTo>
                    <a:pt x="18" y="84"/>
                  </a:lnTo>
                  <a:lnTo>
                    <a:pt x="14" y="86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8" y="92"/>
                  </a:lnTo>
                  <a:lnTo>
                    <a:pt x="19" y="92"/>
                  </a:lnTo>
                  <a:lnTo>
                    <a:pt x="18" y="94"/>
                  </a:lnTo>
                  <a:lnTo>
                    <a:pt x="18" y="110"/>
                  </a:lnTo>
                  <a:lnTo>
                    <a:pt x="19" y="114"/>
                  </a:lnTo>
                  <a:lnTo>
                    <a:pt x="21" y="119"/>
                  </a:lnTo>
                  <a:lnTo>
                    <a:pt x="19" y="122"/>
                  </a:lnTo>
                  <a:lnTo>
                    <a:pt x="18" y="126"/>
                  </a:lnTo>
                  <a:lnTo>
                    <a:pt x="18" y="130"/>
                  </a:lnTo>
                  <a:lnTo>
                    <a:pt x="19" y="135"/>
                  </a:lnTo>
                  <a:lnTo>
                    <a:pt x="19" y="137"/>
                  </a:lnTo>
                  <a:lnTo>
                    <a:pt x="19" y="145"/>
                  </a:lnTo>
                  <a:lnTo>
                    <a:pt x="18" y="148"/>
                  </a:lnTo>
                  <a:lnTo>
                    <a:pt x="18" y="151"/>
                  </a:lnTo>
                  <a:lnTo>
                    <a:pt x="18" y="153"/>
                  </a:lnTo>
                  <a:lnTo>
                    <a:pt x="18" y="154"/>
                  </a:lnTo>
                  <a:lnTo>
                    <a:pt x="16" y="159"/>
                  </a:lnTo>
                  <a:lnTo>
                    <a:pt x="16" y="162"/>
                  </a:lnTo>
                  <a:lnTo>
                    <a:pt x="14" y="164"/>
                  </a:lnTo>
                  <a:lnTo>
                    <a:pt x="14" y="169"/>
                  </a:lnTo>
                  <a:lnTo>
                    <a:pt x="14" y="170"/>
                  </a:lnTo>
                  <a:lnTo>
                    <a:pt x="13" y="177"/>
                  </a:lnTo>
                  <a:lnTo>
                    <a:pt x="13" y="178"/>
                  </a:lnTo>
                  <a:lnTo>
                    <a:pt x="14" y="181"/>
                  </a:lnTo>
                  <a:lnTo>
                    <a:pt x="16" y="186"/>
                  </a:lnTo>
                  <a:lnTo>
                    <a:pt x="18" y="189"/>
                  </a:lnTo>
                  <a:lnTo>
                    <a:pt x="14" y="191"/>
                  </a:lnTo>
                  <a:lnTo>
                    <a:pt x="14" y="193"/>
                  </a:lnTo>
                  <a:lnTo>
                    <a:pt x="16" y="196"/>
                  </a:lnTo>
                  <a:lnTo>
                    <a:pt x="13" y="199"/>
                  </a:lnTo>
                  <a:lnTo>
                    <a:pt x="11" y="199"/>
                  </a:lnTo>
                  <a:lnTo>
                    <a:pt x="11" y="202"/>
                  </a:lnTo>
                  <a:lnTo>
                    <a:pt x="13" y="205"/>
                  </a:lnTo>
                  <a:lnTo>
                    <a:pt x="13" y="208"/>
                  </a:lnTo>
                  <a:lnTo>
                    <a:pt x="16" y="216"/>
                  </a:lnTo>
                  <a:lnTo>
                    <a:pt x="16" y="221"/>
                  </a:lnTo>
                  <a:lnTo>
                    <a:pt x="14" y="223"/>
                  </a:lnTo>
                  <a:lnTo>
                    <a:pt x="14" y="226"/>
                  </a:lnTo>
                  <a:lnTo>
                    <a:pt x="18" y="231"/>
                  </a:lnTo>
                  <a:lnTo>
                    <a:pt x="18" y="236"/>
                  </a:lnTo>
                  <a:lnTo>
                    <a:pt x="18" y="239"/>
                  </a:lnTo>
                  <a:lnTo>
                    <a:pt x="18" y="240"/>
                  </a:lnTo>
                  <a:lnTo>
                    <a:pt x="18" y="242"/>
                  </a:lnTo>
                  <a:lnTo>
                    <a:pt x="18" y="245"/>
                  </a:lnTo>
                  <a:lnTo>
                    <a:pt x="16" y="247"/>
                  </a:lnTo>
                  <a:lnTo>
                    <a:pt x="18" y="248"/>
                  </a:lnTo>
                  <a:lnTo>
                    <a:pt x="21" y="253"/>
                  </a:lnTo>
                  <a:lnTo>
                    <a:pt x="21" y="255"/>
                  </a:lnTo>
                  <a:lnTo>
                    <a:pt x="19" y="258"/>
                  </a:lnTo>
                  <a:lnTo>
                    <a:pt x="18" y="260"/>
                  </a:lnTo>
                  <a:lnTo>
                    <a:pt x="16" y="263"/>
                  </a:lnTo>
                  <a:lnTo>
                    <a:pt x="16" y="264"/>
                  </a:lnTo>
                  <a:lnTo>
                    <a:pt x="16" y="266"/>
                  </a:lnTo>
                  <a:lnTo>
                    <a:pt x="16" y="269"/>
                  </a:lnTo>
                  <a:lnTo>
                    <a:pt x="14" y="271"/>
                  </a:lnTo>
                  <a:lnTo>
                    <a:pt x="14" y="272"/>
                  </a:lnTo>
                  <a:lnTo>
                    <a:pt x="13" y="277"/>
                  </a:lnTo>
                  <a:lnTo>
                    <a:pt x="13" y="279"/>
                  </a:lnTo>
                  <a:lnTo>
                    <a:pt x="13" y="282"/>
                  </a:lnTo>
                  <a:lnTo>
                    <a:pt x="11" y="283"/>
                  </a:lnTo>
                  <a:lnTo>
                    <a:pt x="11" y="287"/>
                  </a:lnTo>
                  <a:lnTo>
                    <a:pt x="10" y="288"/>
                  </a:lnTo>
                  <a:lnTo>
                    <a:pt x="10" y="290"/>
                  </a:lnTo>
                  <a:lnTo>
                    <a:pt x="11" y="291"/>
                  </a:lnTo>
                  <a:lnTo>
                    <a:pt x="10" y="295"/>
                  </a:lnTo>
                  <a:lnTo>
                    <a:pt x="10" y="298"/>
                  </a:lnTo>
                  <a:lnTo>
                    <a:pt x="10" y="299"/>
                  </a:lnTo>
                  <a:lnTo>
                    <a:pt x="6" y="301"/>
                  </a:lnTo>
                  <a:lnTo>
                    <a:pt x="6" y="304"/>
                  </a:lnTo>
                  <a:lnTo>
                    <a:pt x="6" y="306"/>
                  </a:lnTo>
                  <a:lnTo>
                    <a:pt x="6" y="307"/>
                  </a:lnTo>
                  <a:lnTo>
                    <a:pt x="6" y="311"/>
                  </a:lnTo>
                  <a:lnTo>
                    <a:pt x="6" y="314"/>
                  </a:lnTo>
                  <a:lnTo>
                    <a:pt x="5" y="315"/>
                  </a:lnTo>
                  <a:lnTo>
                    <a:pt x="3" y="315"/>
                  </a:lnTo>
                  <a:lnTo>
                    <a:pt x="2" y="314"/>
                  </a:lnTo>
                  <a:lnTo>
                    <a:pt x="0" y="315"/>
                  </a:lnTo>
                  <a:lnTo>
                    <a:pt x="0" y="317"/>
                  </a:lnTo>
                  <a:lnTo>
                    <a:pt x="0" y="320"/>
                  </a:lnTo>
                  <a:lnTo>
                    <a:pt x="0" y="323"/>
                  </a:lnTo>
                  <a:lnTo>
                    <a:pt x="2" y="327"/>
                  </a:lnTo>
                  <a:lnTo>
                    <a:pt x="5" y="330"/>
                  </a:lnTo>
                  <a:lnTo>
                    <a:pt x="5" y="331"/>
                  </a:lnTo>
                  <a:lnTo>
                    <a:pt x="5" y="336"/>
                  </a:lnTo>
                  <a:lnTo>
                    <a:pt x="10" y="342"/>
                  </a:lnTo>
                  <a:lnTo>
                    <a:pt x="10" y="346"/>
                  </a:lnTo>
                  <a:lnTo>
                    <a:pt x="11" y="347"/>
                  </a:lnTo>
                  <a:lnTo>
                    <a:pt x="11" y="352"/>
                  </a:lnTo>
                  <a:lnTo>
                    <a:pt x="11" y="358"/>
                  </a:lnTo>
                  <a:lnTo>
                    <a:pt x="10" y="358"/>
                  </a:lnTo>
                  <a:lnTo>
                    <a:pt x="10" y="360"/>
                  </a:lnTo>
                  <a:lnTo>
                    <a:pt x="10" y="363"/>
                  </a:lnTo>
                  <a:lnTo>
                    <a:pt x="8" y="362"/>
                  </a:lnTo>
                  <a:lnTo>
                    <a:pt x="6" y="362"/>
                  </a:lnTo>
                  <a:lnTo>
                    <a:pt x="6" y="365"/>
                  </a:lnTo>
                  <a:lnTo>
                    <a:pt x="6" y="368"/>
                  </a:lnTo>
                  <a:lnTo>
                    <a:pt x="8" y="368"/>
                  </a:lnTo>
                  <a:lnTo>
                    <a:pt x="6" y="374"/>
                  </a:lnTo>
                  <a:lnTo>
                    <a:pt x="8" y="378"/>
                  </a:lnTo>
                  <a:lnTo>
                    <a:pt x="6" y="379"/>
                  </a:lnTo>
                  <a:lnTo>
                    <a:pt x="8" y="381"/>
                  </a:lnTo>
                  <a:lnTo>
                    <a:pt x="6" y="382"/>
                  </a:lnTo>
                  <a:lnTo>
                    <a:pt x="6" y="382"/>
                  </a:lnTo>
                  <a:lnTo>
                    <a:pt x="8" y="384"/>
                  </a:lnTo>
                  <a:lnTo>
                    <a:pt x="11" y="390"/>
                  </a:lnTo>
                  <a:lnTo>
                    <a:pt x="13" y="392"/>
                  </a:lnTo>
                  <a:lnTo>
                    <a:pt x="14" y="395"/>
                  </a:lnTo>
                  <a:lnTo>
                    <a:pt x="18" y="397"/>
                  </a:lnTo>
                  <a:lnTo>
                    <a:pt x="22" y="395"/>
                  </a:lnTo>
                  <a:lnTo>
                    <a:pt x="22" y="392"/>
                  </a:lnTo>
                  <a:lnTo>
                    <a:pt x="22" y="390"/>
                  </a:lnTo>
                  <a:lnTo>
                    <a:pt x="26" y="390"/>
                  </a:lnTo>
                  <a:lnTo>
                    <a:pt x="27" y="393"/>
                  </a:lnTo>
                  <a:lnTo>
                    <a:pt x="29" y="392"/>
                  </a:lnTo>
                  <a:lnTo>
                    <a:pt x="30" y="392"/>
                  </a:lnTo>
                  <a:lnTo>
                    <a:pt x="29" y="393"/>
                  </a:lnTo>
                  <a:lnTo>
                    <a:pt x="26" y="397"/>
                  </a:lnTo>
                  <a:lnTo>
                    <a:pt x="26" y="398"/>
                  </a:lnTo>
                  <a:lnTo>
                    <a:pt x="29" y="400"/>
                  </a:lnTo>
                  <a:lnTo>
                    <a:pt x="30" y="398"/>
                  </a:lnTo>
                  <a:lnTo>
                    <a:pt x="30" y="401"/>
                  </a:lnTo>
                  <a:lnTo>
                    <a:pt x="30" y="406"/>
                  </a:lnTo>
                  <a:lnTo>
                    <a:pt x="32" y="408"/>
                  </a:lnTo>
                  <a:lnTo>
                    <a:pt x="30" y="408"/>
                  </a:lnTo>
                  <a:lnTo>
                    <a:pt x="30" y="406"/>
                  </a:lnTo>
                  <a:lnTo>
                    <a:pt x="29" y="405"/>
                  </a:lnTo>
                  <a:lnTo>
                    <a:pt x="27" y="403"/>
                  </a:lnTo>
                  <a:lnTo>
                    <a:pt x="26" y="405"/>
                  </a:lnTo>
                  <a:lnTo>
                    <a:pt x="27" y="406"/>
                  </a:lnTo>
                  <a:lnTo>
                    <a:pt x="29" y="408"/>
                  </a:lnTo>
                  <a:lnTo>
                    <a:pt x="30" y="409"/>
                  </a:lnTo>
                  <a:lnTo>
                    <a:pt x="27" y="411"/>
                  </a:lnTo>
                  <a:lnTo>
                    <a:pt x="27" y="411"/>
                  </a:lnTo>
                  <a:lnTo>
                    <a:pt x="27" y="414"/>
                  </a:lnTo>
                  <a:lnTo>
                    <a:pt x="29" y="417"/>
                  </a:lnTo>
                  <a:lnTo>
                    <a:pt x="27" y="419"/>
                  </a:lnTo>
                  <a:lnTo>
                    <a:pt x="27" y="422"/>
                  </a:lnTo>
                  <a:lnTo>
                    <a:pt x="27" y="422"/>
                  </a:lnTo>
                  <a:lnTo>
                    <a:pt x="26" y="425"/>
                  </a:lnTo>
                  <a:lnTo>
                    <a:pt x="26" y="427"/>
                  </a:lnTo>
                  <a:lnTo>
                    <a:pt x="29" y="429"/>
                  </a:lnTo>
                  <a:lnTo>
                    <a:pt x="29" y="430"/>
                  </a:lnTo>
                  <a:lnTo>
                    <a:pt x="27" y="433"/>
                  </a:lnTo>
                  <a:lnTo>
                    <a:pt x="26" y="437"/>
                  </a:lnTo>
                  <a:lnTo>
                    <a:pt x="26" y="438"/>
                  </a:lnTo>
                  <a:lnTo>
                    <a:pt x="27" y="440"/>
                  </a:lnTo>
                  <a:lnTo>
                    <a:pt x="30" y="440"/>
                  </a:lnTo>
                  <a:lnTo>
                    <a:pt x="32" y="441"/>
                  </a:lnTo>
                  <a:lnTo>
                    <a:pt x="32" y="443"/>
                  </a:lnTo>
                  <a:lnTo>
                    <a:pt x="34" y="443"/>
                  </a:lnTo>
                  <a:lnTo>
                    <a:pt x="35" y="446"/>
                  </a:lnTo>
                  <a:lnTo>
                    <a:pt x="35" y="449"/>
                  </a:lnTo>
                  <a:lnTo>
                    <a:pt x="34" y="452"/>
                  </a:lnTo>
                  <a:lnTo>
                    <a:pt x="29" y="456"/>
                  </a:lnTo>
                  <a:lnTo>
                    <a:pt x="27" y="456"/>
                  </a:lnTo>
                  <a:lnTo>
                    <a:pt x="27" y="457"/>
                  </a:lnTo>
                  <a:lnTo>
                    <a:pt x="29" y="460"/>
                  </a:lnTo>
                  <a:lnTo>
                    <a:pt x="27" y="462"/>
                  </a:lnTo>
                  <a:lnTo>
                    <a:pt x="27" y="464"/>
                  </a:lnTo>
                  <a:lnTo>
                    <a:pt x="29" y="465"/>
                  </a:lnTo>
                  <a:lnTo>
                    <a:pt x="27" y="467"/>
                  </a:lnTo>
                  <a:lnTo>
                    <a:pt x="26" y="472"/>
                  </a:lnTo>
                  <a:lnTo>
                    <a:pt x="26" y="475"/>
                  </a:lnTo>
                  <a:lnTo>
                    <a:pt x="27" y="475"/>
                  </a:lnTo>
                  <a:lnTo>
                    <a:pt x="26" y="476"/>
                  </a:lnTo>
                  <a:lnTo>
                    <a:pt x="26" y="483"/>
                  </a:lnTo>
                  <a:lnTo>
                    <a:pt x="24" y="483"/>
                  </a:lnTo>
                  <a:lnTo>
                    <a:pt x="24" y="486"/>
                  </a:lnTo>
                  <a:lnTo>
                    <a:pt x="22" y="484"/>
                  </a:lnTo>
                  <a:lnTo>
                    <a:pt x="24" y="483"/>
                  </a:lnTo>
                  <a:lnTo>
                    <a:pt x="24" y="478"/>
                  </a:lnTo>
                  <a:lnTo>
                    <a:pt x="24" y="476"/>
                  </a:lnTo>
                  <a:lnTo>
                    <a:pt x="24" y="475"/>
                  </a:lnTo>
                  <a:lnTo>
                    <a:pt x="22" y="475"/>
                  </a:lnTo>
                  <a:lnTo>
                    <a:pt x="19" y="475"/>
                  </a:lnTo>
                  <a:lnTo>
                    <a:pt x="16" y="478"/>
                  </a:lnTo>
                  <a:lnTo>
                    <a:pt x="16" y="476"/>
                  </a:lnTo>
                  <a:lnTo>
                    <a:pt x="16" y="476"/>
                  </a:lnTo>
                  <a:lnTo>
                    <a:pt x="18" y="475"/>
                  </a:lnTo>
                  <a:lnTo>
                    <a:pt x="19" y="473"/>
                  </a:lnTo>
                  <a:lnTo>
                    <a:pt x="19" y="470"/>
                  </a:lnTo>
                  <a:lnTo>
                    <a:pt x="19" y="470"/>
                  </a:lnTo>
                  <a:lnTo>
                    <a:pt x="16" y="470"/>
                  </a:lnTo>
                  <a:lnTo>
                    <a:pt x="11" y="470"/>
                  </a:lnTo>
                  <a:lnTo>
                    <a:pt x="10" y="470"/>
                  </a:lnTo>
                  <a:lnTo>
                    <a:pt x="6" y="470"/>
                  </a:lnTo>
                  <a:lnTo>
                    <a:pt x="6" y="472"/>
                  </a:lnTo>
                  <a:lnTo>
                    <a:pt x="8" y="475"/>
                  </a:lnTo>
                  <a:lnTo>
                    <a:pt x="10" y="475"/>
                  </a:lnTo>
                  <a:lnTo>
                    <a:pt x="10" y="478"/>
                  </a:lnTo>
                  <a:lnTo>
                    <a:pt x="8" y="478"/>
                  </a:lnTo>
                  <a:lnTo>
                    <a:pt x="8" y="480"/>
                  </a:lnTo>
                  <a:lnTo>
                    <a:pt x="5" y="481"/>
                  </a:lnTo>
                  <a:lnTo>
                    <a:pt x="5" y="484"/>
                  </a:lnTo>
                  <a:lnTo>
                    <a:pt x="2" y="486"/>
                  </a:lnTo>
                  <a:lnTo>
                    <a:pt x="0" y="488"/>
                  </a:lnTo>
                  <a:lnTo>
                    <a:pt x="5" y="492"/>
                  </a:lnTo>
                  <a:lnTo>
                    <a:pt x="6" y="492"/>
                  </a:lnTo>
                  <a:lnTo>
                    <a:pt x="8" y="491"/>
                  </a:lnTo>
                  <a:lnTo>
                    <a:pt x="8" y="489"/>
                  </a:lnTo>
                  <a:lnTo>
                    <a:pt x="5" y="489"/>
                  </a:lnTo>
                  <a:lnTo>
                    <a:pt x="5" y="488"/>
                  </a:lnTo>
                  <a:lnTo>
                    <a:pt x="6" y="484"/>
                  </a:lnTo>
                  <a:lnTo>
                    <a:pt x="10" y="484"/>
                  </a:lnTo>
                  <a:lnTo>
                    <a:pt x="11" y="484"/>
                  </a:lnTo>
                  <a:lnTo>
                    <a:pt x="11" y="488"/>
                  </a:lnTo>
                  <a:lnTo>
                    <a:pt x="14" y="489"/>
                  </a:lnTo>
                  <a:lnTo>
                    <a:pt x="18" y="489"/>
                  </a:lnTo>
                  <a:lnTo>
                    <a:pt x="18" y="488"/>
                  </a:lnTo>
                  <a:lnTo>
                    <a:pt x="19" y="488"/>
                  </a:lnTo>
                  <a:lnTo>
                    <a:pt x="21" y="489"/>
                  </a:lnTo>
                  <a:lnTo>
                    <a:pt x="24" y="491"/>
                  </a:lnTo>
                  <a:lnTo>
                    <a:pt x="26" y="492"/>
                  </a:lnTo>
                  <a:lnTo>
                    <a:pt x="24" y="494"/>
                  </a:lnTo>
                  <a:lnTo>
                    <a:pt x="24" y="494"/>
                  </a:lnTo>
                  <a:lnTo>
                    <a:pt x="26" y="496"/>
                  </a:lnTo>
                  <a:lnTo>
                    <a:pt x="24" y="497"/>
                  </a:lnTo>
                  <a:lnTo>
                    <a:pt x="22" y="499"/>
                  </a:lnTo>
                  <a:lnTo>
                    <a:pt x="24" y="500"/>
                  </a:lnTo>
                  <a:lnTo>
                    <a:pt x="26" y="502"/>
                  </a:lnTo>
                  <a:lnTo>
                    <a:pt x="26" y="504"/>
                  </a:lnTo>
                  <a:lnTo>
                    <a:pt x="22" y="502"/>
                  </a:lnTo>
                  <a:lnTo>
                    <a:pt x="22" y="500"/>
                  </a:lnTo>
                  <a:lnTo>
                    <a:pt x="21" y="502"/>
                  </a:lnTo>
                  <a:lnTo>
                    <a:pt x="21" y="504"/>
                  </a:lnTo>
                  <a:lnTo>
                    <a:pt x="22" y="505"/>
                  </a:lnTo>
                  <a:lnTo>
                    <a:pt x="24" y="507"/>
                  </a:lnTo>
                  <a:lnTo>
                    <a:pt x="27" y="508"/>
                  </a:lnTo>
                  <a:lnTo>
                    <a:pt x="30" y="507"/>
                  </a:lnTo>
                  <a:lnTo>
                    <a:pt x="32" y="507"/>
                  </a:lnTo>
                  <a:lnTo>
                    <a:pt x="34" y="507"/>
                  </a:lnTo>
                  <a:lnTo>
                    <a:pt x="37" y="507"/>
                  </a:lnTo>
                  <a:lnTo>
                    <a:pt x="35" y="508"/>
                  </a:lnTo>
                  <a:lnTo>
                    <a:pt x="35" y="510"/>
                  </a:lnTo>
                  <a:lnTo>
                    <a:pt x="35" y="510"/>
                  </a:lnTo>
                  <a:lnTo>
                    <a:pt x="32" y="510"/>
                  </a:lnTo>
                  <a:lnTo>
                    <a:pt x="32" y="512"/>
                  </a:lnTo>
                  <a:lnTo>
                    <a:pt x="29" y="510"/>
                  </a:lnTo>
                  <a:lnTo>
                    <a:pt x="26" y="510"/>
                  </a:lnTo>
                  <a:lnTo>
                    <a:pt x="24" y="513"/>
                  </a:lnTo>
                  <a:lnTo>
                    <a:pt x="24" y="515"/>
                  </a:lnTo>
                  <a:lnTo>
                    <a:pt x="27" y="516"/>
                  </a:lnTo>
                  <a:lnTo>
                    <a:pt x="27" y="518"/>
                  </a:lnTo>
                  <a:lnTo>
                    <a:pt x="30" y="518"/>
                  </a:lnTo>
                  <a:lnTo>
                    <a:pt x="32" y="518"/>
                  </a:lnTo>
                  <a:lnTo>
                    <a:pt x="32" y="519"/>
                  </a:lnTo>
                  <a:lnTo>
                    <a:pt x="30" y="521"/>
                  </a:lnTo>
                  <a:lnTo>
                    <a:pt x="30" y="523"/>
                  </a:lnTo>
                  <a:lnTo>
                    <a:pt x="30" y="524"/>
                  </a:lnTo>
                  <a:lnTo>
                    <a:pt x="30" y="526"/>
                  </a:lnTo>
                  <a:lnTo>
                    <a:pt x="29" y="526"/>
                  </a:lnTo>
                  <a:lnTo>
                    <a:pt x="27" y="527"/>
                  </a:lnTo>
                  <a:lnTo>
                    <a:pt x="30" y="534"/>
                  </a:lnTo>
                  <a:lnTo>
                    <a:pt x="30" y="535"/>
                  </a:lnTo>
                  <a:lnTo>
                    <a:pt x="30" y="539"/>
                  </a:lnTo>
                  <a:lnTo>
                    <a:pt x="32" y="542"/>
                  </a:lnTo>
                  <a:lnTo>
                    <a:pt x="35" y="543"/>
                  </a:lnTo>
                  <a:lnTo>
                    <a:pt x="35" y="539"/>
                  </a:lnTo>
                  <a:lnTo>
                    <a:pt x="37" y="532"/>
                  </a:lnTo>
                  <a:lnTo>
                    <a:pt x="38" y="532"/>
                  </a:lnTo>
                  <a:lnTo>
                    <a:pt x="38" y="532"/>
                  </a:lnTo>
                  <a:lnTo>
                    <a:pt x="38" y="532"/>
                  </a:lnTo>
                  <a:lnTo>
                    <a:pt x="37" y="539"/>
                  </a:lnTo>
                  <a:lnTo>
                    <a:pt x="37" y="540"/>
                  </a:lnTo>
                  <a:lnTo>
                    <a:pt x="38" y="542"/>
                  </a:lnTo>
                  <a:lnTo>
                    <a:pt x="40" y="542"/>
                  </a:lnTo>
                  <a:lnTo>
                    <a:pt x="40" y="542"/>
                  </a:lnTo>
                  <a:lnTo>
                    <a:pt x="37" y="543"/>
                  </a:lnTo>
                  <a:lnTo>
                    <a:pt x="34" y="545"/>
                  </a:lnTo>
                  <a:lnTo>
                    <a:pt x="34" y="547"/>
                  </a:lnTo>
                  <a:lnTo>
                    <a:pt x="34" y="550"/>
                  </a:lnTo>
                  <a:lnTo>
                    <a:pt x="34" y="551"/>
                  </a:lnTo>
                  <a:lnTo>
                    <a:pt x="32" y="553"/>
                  </a:lnTo>
                  <a:lnTo>
                    <a:pt x="30" y="555"/>
                  </a:lnTo>
                  <a:lnTo>
                    <a:pt x="32" y="556"/>
                  </a:lnTo>
                  <a:lnTo>
                    <a:pt x="35" y="559"/>
                  </a:lnTo>
                  <a:lnTo>
                    <a:pt x="40" y="561"/>
                  </a:lnTo>
                  <a:lnTo>
                    <a:pt x="43" y="563"/>
                  </a:lnTo>
                  <a:lnTo>
                    <a:pt x="42" y="564"/>
                  </a:lnTo>
                  <a:lnTo>
                    <a:pt x="42" y="564"/>
                  </a:lnTo>
                  <a:lnTo>
                    <a:pt x="42" y="566"/>
                  </a:lnTo>
                  <a:lnTo>
                    <a:pt x="43" y="567"/>
                  </a:lnTo>
                  <a:lnTo>
                    <a:pt x="45" y="566"/>
                  </a:lnTo>
                  <a:lnTo>
                    <a:pt x="45" y="567"/>
                  </a:lnTo>
                  <a:lnTo>
                    <a:pt x="45" y="569"/>
                  </a:lnTo>
                  <a:lnTo>
                    <a:pt x="42" y="571"/>
                  </a:lnTo>
                  <a:lnTo>
                    <a:pt x="40" y="572"/>
                  </a:lnTo>
                  <a:lnTo>
                    <a:pt x="42" y="574"/>
                  </a:lnTo>
                  <a:lnTo>
                    <a:pt x="43" y="574"/>
                  </a:lnTo>
                  <a:lnTo>
                    <a:pt x="43" y="575"/>
                  </a:lnTo>
                  <a:lnTo>
                    <a:pt x="46" y="577"/>
                  </a:lnTo>
                  <a:lnTo>
                    <a:pt x="48" y="577"/>
                  </a:lnTo>
                  <a:lnTo>
                    <a:pt x="50" y="575"/>
                  </a:lnTo>
                  <a:lnTo>
                    <a:pt x="48" y="578"/>
                  </a:lnTo>
                  <a:lnTo>
                    <a:pt x="50" y="582"/>
                  </a:lnTo>
                  <a:lnTo>
                    <a:pt x="48" y="582"/>
                  </a:lnTo>
                  <a:lnTo>
                    <a:pt x="46" y="580"/>
                  </a:lnTo>
                  <a:lnTo>
                    <a:pt x="46" y="580"/>
                  </a:lnTo>
                  <a:lnTo>
                    <a:pt x="45" y="582"/>
                  </a:lnTo>
                  <a:lnTo>
                    <a:pt x="48" y="585"/>
                  </a:lnTo>
                  <a:lnTo>
                    <a:pt x="48" y="585"/>
                  </a:lnTo>
                  <a:lnTo>
                    <a:pt x="50" y="588"/>
                  </a:lnTo>
                  <a:lnTo>
                    <a:pt x="51" y="590"/>
                  </a:lnTo>
                  <a:lnTo>
                    <a:pt x="53" y="593"/>
                  </a:lnTo>
                  <a:lnTo>
                    <a:pt x="54" y="591"/>
                  </a:lnTo>
                  <a:lnTo>
                    <a:pt x="54" y="588"/>
                  </a:lnTo>
                  <a:lnTo>
                    <a:pt x="54" y="586"/>
                  </a:lnTo>
                  <a:lnTo>
                    <a:pt x="53" y="585"/>
                  </a:lnTo>
                  <a:lnTo>
                    <a:pt x="56" y="586"/>
                  </a:lnTo>
                  <a:lnTo>
                    <a:pt x="56" y="588"/>
                  </a:lnTo>
                  <a:lnTo>
                    <a:pt x="57" y="590"/>
                  </a:lnTo>
                  <a:lnTo>
                    <a:pt x="59" y="588"/>
                  </a:lnTo>
                  <a:lnTo>
                    <a:pt x="61" y="586"/>
                  </a:lnTo>
                  <a:lnTo>
                    <a:pt x="61" y="583"/>
                  </a:lnTo>
                  <a:lnTo>
                    <a:pt x="59" y="583"/>
                  </a:lnTo>
                  <a:lnTo>
                    <a:pt x="56" y="583"/>
                  </a:lnTo>
                  <a:lnTo>
                    <a:pt x="56" y="582"/>
                  </a:lnTo>
                  <a:lnTo>
                    <a:pt x="57" y="582"/>
                  </a:lnTo>
                  <a:lnTo>
                    <a:pt x="62" y="583"/>
                  </a:lnTo>
                  <a:lnTo>
                    <a:pt x="62" y="585"/>
                  </a:lnTo>
                  <a:lnTo>
                    <a:pt x="65" y="585"/>
                  </a:lnTo>
                  <a:lnTo>
                    <a:pt x="65" y="582"/>
                  </a:lnTo>
                  <a:lnTo>
                    <a:pt x="62" y="580"/>
                  </a:lnTo>
                  <a:lnTo>
                    <a:pt x="57" y="580"/>
                  </a:lnTo>
                  <a:lnTo>
                    <a:pt x="57" y="578"/>
                  </a:lnTo>
                  <a:lnTo>
                    <a:pt x="59" y="578"/>
                  </a:lnTo>
                  <a:lnTo>
                    <a:pt x="62" y="580"/>
                  </a:lnTo>
                  <a:lnTo>
                    <a:pt x="67" y="583"/>
                  </a:lnTo>
                  <a:lnTo>
                    <a:pt x="69" y="586"/>
                  </a:lnTo>
                  <a:lnTo>
                    <a:pt x="65" y="588"/>
                  </a:lnTo>
                  <a:lnTo>
                    <a:pt x="65" y="590"/>
                  </a:lnTo>
                  <a:lnTo>
                    <a:pt x="67" y="594"/>
                  </a:lnTo>
                  <a:lnTo>
                    <a:pt x="67" y="596"/>
                  </a:lnTo>
                  <a:lnTo>
                    <a:pt x="65" y="598"/>
                  </a:lnTo>
                  <a:lnTo>
                    <a:pt x="67" y="594"/>
                  </a:lnTo>
                  <a:lnTo>
                    <a:pt x="64" y="590"/>
                  </a:lnTo>
                  <a:lnTo>
                    <a:pt x="62" y="588"/>
                  </a:lnTo>
                  <a:lnTo>
                    <a:pt x="62" y="590"/>
                  </a:lnTo>
                  <a:lnTo>
                    <a:pt x="61" y="591"/>
                  </a:lnTo>
                  <a:lnTo>
                    <a:pt x="62" y="593"/>
                  </a:lnTo>
                  <a:lnTo>
                    <a:pt x="62" y="596"/>
                  </a:lnTo>
                  <a:lnTo>
                    <a:pt x="61" y="594"/>
                  </a:lnTo>
                  <a:lnTo>
                    <a:pt x="61" y="593"/>
                  </a:lnTo>
                  <a:lnTo>
                    <a:pt x="59" y="593"/>
                  </a:lnTo>
                  <a:lnTo>
                    <a:pt x="56" y="594"/>
                  </a:lnTo>
                  <a:lnTo>
                    <a:pt x="53" y="594"/>
                  </a:lnTo>
                  <a:lnTo>
                    <a:pt x="51" y="594"/>
                  </a:lnTo>
                  <a:lnTo>
                    <a:pt x="53" y="596"/>
                  </a:lnTo>
                  <a:lnTo>
                    <a:pt x="53" y="599"/>
                  </a:lnTo>
                  <a:lnTo>
                    <a:pt x="54" y="602"/>
                  </a:lnTo>
                  <a:lnTo>
                    <a:pt x="54" y="604"/>
                  </a:lnTo>
                  <a:lnTo>
                    <a:pt x="54" y="606"/>
                  </a:lnTo>
                  <a:lnTo>
                    <a:pt x="54" y="606"/>
                  </a:lnTo>
                  <a:lnTo>
                    <a:pt x="56" y="607"/>
                  </a:lnTo>
                  <a:lnTo>
                    <a:pt x="57" y="604"/>
                  </a:lnTo>
                  <a:lnTo>
                    <a:pt x="59" y="606"/>
                  </a:lnTo>
                  <a:lnTo>
                    <a:pt x="61" y="606"/>
                  </a:lnTo>
                  <a:lnTo>
                    <a:pt x="61" y="607"/>
                  </a:lnTo>
                  <a:lnTo>
                    <a:pt x="59" y="607"/>
                  </a:lnTo>
                  <a:lnTo>
                    <a:pt x="57" y="609"/>
                  </a:lnTo>
                  <a:lnTo>
                    <a:pt x="57" y="610"/>
                  </a:lnTo>
                  <a:lnTo>
                    <a:pt x="61" y="610"/>
                  </a:lnTo>
                  <a:lnTo>
                    <a:pt x="64" y="614"/>
                  </a:lnTo>
                  <a:lnTo>
                    <a:pt x="65" y="612"/>
                  </a:lnTo>
                  <a:lnTo>
                    <a:pt x="67" y="610"/>
                  </a:lnTo>
                  <a:lnTo>
                    <a:pt x="65" y="609"/>
                  </a:lnTo>
                  <a:lnTo>
                    <a:pt x="67" y="606"/>
                  </a:lnTo>
                  <a:lnTo>
                    <a:pt x="65" y="604"/>
                  </a:lnTo>
                  <a:lnTo>
                    <a:pt x="65" y="604"/>
                  </a:lnTo>
                  <a:lnTo>
                    <a:pt x="62" y="604"/>
                  </a:lnTo>
                  <a:lnTo>
                    <a:pt x="64" y="604"/>
                  </a:lnTo>
                  <a:lnTo>
                    <a:pt x="65" y="602"/>
                  </a:lnTo>
                  <a:lnTo>
                    <a:pt x="65" y="601"/>
                  </a:lnTo>
                  <a:lnTo>
                    <a:pt x="65" y="599"/>
                  </a:lnTo>
                  <a:lnTo>
                    <a:pt x="69" y="601"/>
                  </a:lnTo>
                  <a:lnTo>
                    <a:pt x="70" y="601"/>
                  </a:lnTo>
                  <a:lnTo>
                    <a:pt x="72" y="601"/>
                  </a:lnTo>
                  <a:lnTo>
                    <a:pt x="72" y="602"/>
                  </a:lnTo>
                  <a:lnTo>
                    <a:pt x="73" y="601"/>
                  </a:lnTo>
                  <a:lnTo>
                    <a:pt x="77" y="601"/>
                  </a:lnTo>
                  <a:lnTo>
                    <a:pt x="78" y="601"/>
                  </a:lnTo>
                  <a:lnTo>
                    <a:pt x="81" y="601"/>
                  </a:lnTo>
                  <a:lnTo>
                    <a:pt x="83" y="601"/>
                  </a:lnTo>
                  <a:lnTo>
                    <a:pt x="85" y="602"/>
                  </a:lnTo>
                  <a:lnTo>
                    <a:pt x="83" y="602"/>
                  </a:lnTo>
                  <a:lnTo>
                    <a:pt x="81" y="604"/>
                  </a:lnTo>
                  <a:lnTo>
                    <a:pt x="80" y="604"/>
                  </a:lnTo>
                  <a:lnTo>
                    <a:pt x="78" y="602"/>
                  </a:lnTo>
                  <a:lnTo>
                    <a:pt x="77" y="602"/>
                  </a:lnTo>
                  <a:lnTo>
                    <a:pt x="72" y="607"/>
                  </a:lnTo>
                  <a:lnTo>
                    <a:pt x="70" y="607"/>
                  </a:lnTo>
                  <a:lnTo>
                    <a:pt x="69" y="607"/>
                  </a:lnTo>
                  <a:lnTo>
                    <a:pt x="67" y="609"/>
                  </a:lnTo>
                  <a:lnTo>
                    <a:pt x="69" y="610"/>
                  </a:lnTo>
                  <a:lnTo>
                    <a:pt x="67" y="612"/>
                  </a:lnTo>
                  <a:lnTo>
                    <a:pt x="67" y="614"/>
                  </a:lnTo>
                  <a:lnTo>
                    <a:pt x="67" y="614"/>
                  </a:lnTo>
                  <a:lnTo>
                    <a:pt x="67" y="615"/>
                  </a:lnTo>
                  <a:lnTo>
                    <a:pt x="67" y="617"/>
                  </a:lnTo>
                  <a:lnTo>
                    <a:pt x="67" y="617"/>
                  </a:lnTo>
                  <a:lnTo>
                    <a:pt x="70" y="618"/>
                  </a:lnTo>
                  <a:lnTo>
                    <a:pt x="73" y="622"/>
                  </a:lnTo>
                  <a:lnTo>
                    <a:pt x="75" y="622"/>
                  </a:lnTo>
                  <a:lnTo>
                    <a:pt x="75" y="620"/>
                  </a:lnTo>
                  <a:lnTo>
                    <a:pt x="75" y="618"/>
                  </a:lnTo>
                  <a:lnTo>
                    <a:pt x="77" y="617"/>
                  </a:lnTo>
                  <a:lnTo>
                    <a:pt x="78" y="615"/>
                  </a:lnTo>
                  <a:lnTo>
                    <a:pt x="78" y="615"/>
                  </a:lnTo>
                  <a:lnTo>
                    <a:pt x="77" y="612"/>
                  </a:lnTo>
                  <a:lnTo>
                    <a:pt x="80" y="612"/>
                  </a:lnTo>
                  <a:lnTo>
                    <a:pt x="81" y="609"/>
                  </a:lnTo>
                  <a:lnTo>
                    <a:pt x="85" y="606"/>
                  </a:lnTo>
                  <a:lnTo>
                    <a:pt x="86" y="604"/>
                  </a:lnTo>
                  <a:lnTo>
                    <a:pt x="86" y="606"/>
                  </a:lnTo>
                  <a:lnTo>
                    <a:pt x="88" y="607"/>
                  </a:lnTo>
                  <a:lnTo>
                    <a:pt x="89" y="607"/>
                  </a:lnTo>
                  <a:lnTo>
                    <a:pt x="91" y="607"/>
                  </a:lnTo>
                  <a:lnTo>
                    <a:pt x="88" y="607"/>
                  </a:lnTo>
                  <a:lnTo>
                    <a:pt x="88" y="610"/>
                  </a:lnTo>
                  <a:lnTo>
                    <a:pt x="86" y="612"/>
                  </a:lnTo>
                  <a:lnTo>
                    <a:pt x="85" y="614"/>
                  </a:lnTo>
                  <a:lnTo>
                    <a:pt x="85" y="617"/>
                  </a:lnTo>
                  <a:lnTo>
                    <a:pt x="85" y="618"/>
                  </a:lnTo>
                  <a:lnTo>
                    <a:pt x="83" y="620"/>
                  </a:lnTo>
                  <a:lnTo>
                    <a:pt x="81" y="622"/>
                  </a:lnTo>
                  <a:lnTo>
                    <a:pt x="81" y="620"/>
                  </a:lnTo>
                  <a:lnTo>
                    <a:pt x="83" y="620"/>
                  </a:lnTo>
                  <a:lnTo>
                    <a:pt x="83" y="617"/>
                  </a:lnTo>
                  <a:lnTo>
                    <a:pt x="81" y="615"/>
                  </a:lnTo>
                  <a:lnTo>
                    <a:pt x="80" y="617"/>
                  </a:lnTo>
                  <a:lnTo>
                    <a:pt x="80" y="618"/>
                  </a:lnTo>
                  <a:lnTo>
                    <a:pt x="80" y="618"/>
                  </a:lnTo>
                  <a:lnTo>
                    <a:pt x="78" y="618"/>
                  </a:lnTo>
                  <a:lnTo>
                    <a:pt x="77" y="620"/>
                  </a:lnTo>
                  <a:lnTo>
                    <a:pt x="78" y="622"/>
                  </a:lnTo>
                  <a:lnTo>
                    <a:pt x="83" y="626"/>
                  </a:lnTo>
                  <a:lnTo>
                    <a:pt x="86" y="626"/>
                  </a:lnTo>
                  <a:lnTo>
                    <a:pt x="89" y="628"/>
                  </a:lnTo>
                  <a:lnTo>
                    <a:pt x="91" y="628"/>
                  </a:lnTo>
                  <a:lnTo>
                    <a:pt x="93" y="630"/>
                  </a:lnTo>
                  <a:lnTo>
                    <a:pt x="94" y="628"/>
                  </a:lnTo>
                  <a:lnTo>
                    <a:pt x="96" y="625"/>
                  </a:lnTo>
                  <a:lnTo>
                    <a:pt x="94" y="620"/>
                  </a:lnTo>
                  <a:lnTo>
                    <a:pt x="94" y="618"/>
                  </a:lnTo>
                  <a:lnTo>
                    <a:pt x="94" y="617"/>
                  </a:lnTo>
                  <a:lnTo>
                    <a:pt x="94" y="614"/>
                  </a:lnTo>
                  <a:lnTo>
                    <a:pt x="96" y="609"/>
                  </a:lnTo>
                  <a:lnTo>
                    <a:pt x="94" y="606"/>
                  </a:lnTo>
                  <a:lnTo>
                    <a:pt x="94" y="604"/>
                  </a:lnTo>
                  <a:lnTo>
                    <a:pt x="97" y="602"/>
                  </a:lnTo>
                  <a:lnTo>
                    <a:pt x="102" y="598"/>
                  </a:lnTo>
                  <a:lnTo>
                    <a:pt x="104" y="598"/>
                  </a:lnTo>
                  <a:lnTo>
                    <a:pt x="107" y="598"/>
                  </a:lnTo>
                  <a:lnTo>
                    <a:pt x="107" y="596"/>
                  </a:lnTo>
                  <a:lnTo>
                    <a:pt x="107" y="593"/>
                  </a:lnTo>
                  <a:lnTo>
                    <a:pt x="108" y="591"/>
                  </a:lnTo>
                  <a:lnTo>
                    <a:pt x="112" y="590"/>
                  </a:lnTo>
                  <a:lnTo>
                    <a:pt x="115" y="593"/>
                  </a:lnTo>
                  <a:lnTo>
                    <a:pt x="116" y="591"/>
                  </a:lnTo>
                  <a:lnTo>
                    <a:pt x="118" y="591"/>
                  </a:lnTo>
                  <a:lnTo>
                    <a:pt x="113" y="588"/>
                  </a:lnTo>
                  <a:lnTo>
                    <a:pt x="110" y="5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8" name="Google Shape;1918;p15"/>
            <p:cNvSpPr/>
            <p:nvPr/>
          </p:nvSpPr>
          <p:spPr>
            <a:xfrm>
              <a:off x="3804" y="3280"/>
              <a:ext cx="30" cy="43"/>
            </a:xfrm>
            <a:custGeom>
              <a:avLst/>
              <a:gdLst/>
              <a:ahLst/>
              <a:cxnLst/>
              <a:rect l="l" t="t" r="r" b="b"/>
              <a:pathLst>
                <a:path w="30" h="43" extrusionOk="0">
                  <a:moveTo>
                    <a:pt x="22" y="16"/>
                  </a:moveTo>
                  <a:lnTo>
                    <a:pt x="22" y="16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3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2" y="21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8" y="22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16" y="22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6" y="29"/>
                  </a:lnTo>
                  <a:lnTo>
                    <a:pt x="6" y="30"/>
                  </a:lnTo>
                  <a:lnTo>
                    <a:pt x="6" y="32"/>
                  </a:lnTo>
                  <a:lnTo>
                    <a:pt x="9" y="35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9" y="38"/>
                  </a:lnTo>
                  <a:lnTo>
                    <a:pt x="27" y="43"/>
                  </a:lnTo>
                  <a:lnTo>
                    <a:pt x="30" y="43"/>
                  </a:lnTo>
                  <a:lnTo>
                    <a:pt x="22" y="18"/>
                  </a:lnTo>
                  <a:lnTo>
                    <a:pt x="22" y="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9" name="Google Shape;1919;p15"/>
            <p:cNvSpPr/>
            <p:nvPr/>
          </p:nvSpPr>
          <p:spPr>
            <a:xfrm>
              <a:off x="3727" y="3237"/>
              <a:ext cx="7" cy="8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7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2" y="6"/>
                  </a:lnTo>
                  <a:lnTo>
                    <a:pt x="4" y="8"/>
                  </a:lnTo>
                  <a:lnTo>
                    <a:pt x="5" y="6"/>
                  </a:lnTo>
                  <a:lnTo>
                    <a:pt x="5" y="3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0" name="Google Shape;1920;p15"/>
            <p:cNvSpPr/>
            <p:nvPr/>
          </p:nvSpPr>
          <p:spPr>
            <a:xfrm>
              <a:off x="3829" y="2186"/>
              <a:ext cx="2" cy="2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1" name="Google Shape;1921;p15"/>
            <p:cNvSpPr/>
            <p:nvPr/>
          </p:nvSpPr>
          <p:spPr>
            <a:xfrm>
              <a:off x="3836" y="2191"/>
              <a:ext cx="5" cy="9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0" y="0"/>
                  </a:moveTo>
                  <a:lnTo>
                    <a:pt x="0" y="3"/>
                  </a:lnTo>
                  <a:lnTo>
                    <a:pt x="3" y="9"/>
                  </a:lnTo>
                  <a:lnTo>
                    <a:pt x="5" y="3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2" name="Google Shape;1922;p15"/>
            <p:cNvSpPr/>
            <p:nvPr/>
          </p:nvSpPr>
          <p:spPr>
            <a:xfrm>
              <a:off x="3842" y="2199"/>
              <a:ext cx="2" cy="1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3" name="Google Shape;1923;p15"/>
            <p:cNvSpPr/>
            <p:nvPr/>
          </p:nvSpPr>
          <p:spPr>
            <a:xfrm>
              <a:off x="3841" y="2189"/>
              <a:ext cx="4" cy="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2"/>
                  </a:moveTo>
                  <a:lnTo>
                    <a:pt x="1" y="5"/>
                  </a:lnTo>
                  <a:lnTo>
                    <a:pt x="4" y="5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4" name="Google Shape;1924;p15"/>
            <p:cNvSpPr/>
            <p:nvPr/>
          </p:nvSpPr>
          <p:spPr>
            <a:xfrm>
              <a:off x="3839" y="2204"/>
              <a:ext cx="5" cy="6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2" y="6"/>
                  </a:moveTo>
                  <a:lnTo>
                    <a:pt x="5" y="6"/>
                  </a:lnTo>
                  <a:lnTo>
                    <a:pt x="5" y="1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5" name="Google Shape;1925;p15"/>
            <p:cNvSpPr/>
            <p:nvPr/>
          </p:nvSpPr>
          <p:spPr>
            <a:xfrm>
              <a:off x="3841" y="220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6" name="Google Shape;1926;p15"/>
            <p:cNvSpPr/>
            <p:nvPr/>
          </p:nvSpPr>
          <p:spPr>
            <a:xfrm>
              <a:off x="3841" y="2215"/>
              <a:ext cx="8" cy="8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4" y="8"/>
                  </a:moveTo>
                  <a:lnTo>
                    <a:pt x="8" y="8"/>
                  </a:lnTo>
                  <a:lnTo>
                    <a:pt x="8" y="6"/>
                  </a:lnTo>
                  <a:lnTo>
                    <a:pt x="6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3" y="4"/>
                  </a:lnTo>
                  <a:lnTo>
                    <a:pt x="3" y="8"/>
                  </a:lnTo>
                  <a:lnTo>
                    <a:pt x="4" y="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7" name="Google Shape;1927;p15"/>
            <p:cNvSpPr/>
            <p:nvPr/>
          </p:nvSpPr>
          <p:spPr>
            <a:xfrm>
              <a:off x="3844" y="2226"/>
              <a:ext cx="3" cy="8"/>
            </a:xfrm>
            <a:custGeom>
              <a:avLst/>
              <a:gdLst/>
              <a:ahLst/>
              <a:cxnLst/>
              <a:rect l="l" t="t" r="r" b="b"/>
              <a:pathLst>
                <a:path w="3" h="8" extrusionOk="0">
                  <a:moveTo>
                    <a:pt x="3" y="0"/>
                  </a:moveTo>
                  <a:lnTo>
                    <a:pt x="0" y="5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8" name="Google Shape;1928;p15"/>
            <p:cNvSpPr/>
            <p:nvPr/>
          </p:nvSpPr>
          <p:spPr>
            <a:xfrm>
              <a:off x="3864" y="2237"/>
              <a:ext cx="5" cy="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3"/>
                  </a:moveTo>
                  <a:lnTo>
                    <a:pt x="2" y="5"/>
                  </a:lnTo>
                  <a:lnTo>
                    <a:pt x="5" y="5"/>
                  </a:lnTo>
                  <a:lnTo>
                    <a:pt x="5" y="2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29" name="Google Shape;1929;p15"/>
            <p:cNvCxnSpPr/>
            <p:nvPr/>
          </p:nvCxnSpPr>
          <p:spPr>
            <a:xfrm>
              <a:off x="3841" y="2248"/>
              <a:ext cx="0" cy="0"/>
            </a:xfrm>
            <a:prstGeom prst="straightConnector1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</p:cxnSp>
        <p:cxnSp>
          <p:nvCxnSpPr>
            <p:cNvPr id="1930" name="Google Shape;1930;p15"/>
            <p:cNvCxnSpPr/>
            <p:nvPr/>
          </p:nvCxnSpPr>
          <p:spPr>
            <a:xfrm>
              <a:off x="3841" y="2248"/>
              <a:ext cx="0" cy="0"/>
            </a:xfrm>
            <a:prstGeom prst="straightConnector1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</p:cxnSp>
        <p:sp>
          <p:nvSpPr>
            <p:cNvPr id="1931" name="Google Shape;1931;p15"/>
            <p:cNvSpPr/>
            <p:nvPr/>
          </p:nvSpPr>
          <p:spPr>
            <a:xfrm>
              <a:off x="3842" y="2235"/>
              <a:ext cx="2" cy="8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0" y="0"/>
                  </a:moveTo>
                  <a:lnTo>
                    <a:pt x="0" y="8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2" name="Google Shape;1932;p15"/>
            <p:cNvSpPr/>
            <p:nvPr/>
          </p:nvSpPr>
          <p:spPr>
            <a:xfrm>
              <a:off x="3834" y="2253"/>
              <a:ext cx="5" cy="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2" y="2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3" name="Google Shape;1933;p15"/>
            <p:cNvSpPr/>
            <p:nvPr/>
          </p:nvSpPr>
          <p:spPr>
            <a:xfrm>
              <a:off x="3839" y="2248"/>
              <a:ext cx="3" cy="3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3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4" name="Google Shape;1934;p15"/>
            <p:cNvSpPr/>
            <p:nvPr/>
          </p:nvSpPr>
          <p:spPr>
            <a:xfrm>
              <a:off x="3831" y="2272"/>
              <a:ext cx="16" cy="14"/>
            </a:xfrm>
            <a:custGeom>
              <a:avLst/>
              <a:gdLst/>
              <a:ahLst/>
              <a:cxnLst/>
              <a:rect l="l" t="t" r="r" b="b"/>
              <a:pathLst>
                <a:path w="16" h="14" extrusionOk="0">
                  <a:moveTo>
                    <a:pt x="14" y="0"/>
                  </a:moveTo>
                  <a:lnTo>
                    <a:pt x="10" y="3"/>
                  </a:lnTo>
                  <a:lnTo>
                    <a:pt x="8" y="2"/>
                  </a:lnTo>
                  <a:lnTo>
                    <a:pt x="5" y="3"/>
                  </a:lnTo>
                  <a:lnTo>
                    <a:pt x="3" y="5"/>
                  </a:lnTo>
                  <a:lnTo>
                    <a:pt x="6" y="6"/>
                  </a:lnTo>
                  <a:lnTo>
                    <a:pt x="6" y="10"/>
                  </a:lnTo>
                  <a:lnTo>
                    <a:pt x="3" y="11"/>
                  </a:lnTo>
                  <a:lnTo>
                    <a:pt x="0" y="13"/>
                  </a:lnTo>
                  <a:lnTo>
                    <a:pt x="3" y="14"/>
                  </a:lnTo>
                  <a:lnTo>
                    <a:pt x="11" y="13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3" y="5"/>
                  </a:lnTo>
                  <a:lnTo>
                    <a:pt x="16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5" name="Google Shape;1935;p15"/>
            <p:cNvSpPr/>
            <p:nvPr/>
          </p:nvSpPr>
          <p:spPr>
            <a:xfrm>
              <a:off x="3847" y="2269"/>
              <a:ext cx="3" cy="2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6" name="Google Shape;1936;p15"/>
            <p:cNvSpPr/>
            <p:nvPr/>
          </p:nvSpPr>
          <p:spPr>
            <a:xfrm>
              <a:off x="5671" y="1859"/>
              <a:ext cx="102" cy="85"/>
            </a:xfrm>
            <a:custGeom>
              <a:avLst/>
              <a:gdLst/>
              <a:ahLst/>
              <a:cxnLst/>
              <a:rect l="l" t="t" r="r" b="b"/>
              <a:pathLst>
                <a:path w="102" h="85" extrusionOk="0">
                  <a:moveTo>
                    <a:pt x="37" y="0"/>
                  </a:moveTo>
                  <a:lnTo>
                    <a:pt x="37" y="0"/>
                  </a:lnTo>
                  <a:lnTo>
                    <a:pt x="35" y="2"/>
                  </a:lnTo>
                  <a:lnTo>
                    <a:pt x="32" y="2"/>
                  </a:lnTo>
                  <a:lnTo>
                    <a:pt x="31" y="3"/>
                  </a:lnTo>
                  <a:lnTo>
                    <a:pt x="29" y="0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3" y="6"/>
                  </a:lnTo>
                  <a:lnTo>
                    <a:pt x="16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3" y="26"/>
                  </a:lnTo>
                  <a:lnTo>
                    <a:pt x="5" y="26"/>
                  </a:lnTo>
                  <a:lnTo>
                    <a:pt x="8" y="24"/>
                  </a:lnTo>
                  <a:lnTo>
                    <a:pt x="11" y="27"/>
                  </a:lnTo>
                  <a:lnTo>
                    <a:pt x="15" y="30"/>
                  </a:lnTo>
                  <a:lnTo>
                    <a:pt x="18" y="34"/>
                  </a:lnTo>
                  <a:lnTo>
                    <a:pt x="19" y="35"/>
                  </a:lnTo>
                  <a:lnTo>
                    <a:pt x="23" y="37"/>
                  </a:lnTo>
                  <a:lnTo>
                    <a:pt x="23" y="40"/>
                  </a:lnTo>
                  <a:lnTo>
                    <a:pt x="19" y="43"/>
                  </a:lnTo>
                  <a:lnTo>
                    <a:pt x="19" y="46"/>
                  </a:lnTo>
                  <a:lnTo>
                    <a:pt x="16" y="46"/>
                  </a:lnTo>
                  <a:lnTo>
                    <a:pt x="16" y="51"/>
                  </a:lnTo>
                  <a:lnTo>
                    <a:pt x="19" y="56"/>
                  </a:lnTo>
                  <a:lnTo>
                    <a:pt x="21" y="65"/>
                  </a:lnTo>
                  <a:lnTo>
                    <a:pt x="23" y="69"/>
                  </a:lnTo>
                  <a:lnTo>
                    <a:pt x="27" y="73"/>
                  </a:lnTo>
                  <a:lnTo>
                    <a:pt x="32" y="75"/>
                  </a:lnTo>
                  <a:lnTo>
                    <a:pt x="37" y="77"/>
                  </a:lnTo>
                  <a:lnTo>
                    <a:pt x="39" y="80"/>
                  </a:lnTo>
                  <a:lnTo>
                    <a:pt x="43" y="81"/>
                  </a:lnTo>
                  <a:lnTo>
                    <a:pt x="47" y="80"/>
                  </a:lnTo>
                  <a:lnTo>
                    <a:pt x="50" y="81"/>
                  </a:lnTo>
                  <a:lnTo>
                    <a:pt x="51" y="85"/>
                  </a:lnTo>
                  <a:lnTo>
                    <a:pt x="51" y="83"/>
                  </a:lnTo>
                  <a:lnTo>
                    <a:pt x="56" y="77"/>
                  </a:lnTo>
                  <a:lnTo>
                    <a:pt x="59" y="72"/>
                  </a:lnTo>
                  <a:lnTo>
                    <a:pt x="64" y="72"/>
                  </a:lnTo>
                  <a:lnTo>
                    <a:pt x="66" y="69"/>
                  </a:lnTo>
                  <a:lnTo>
                    <a:pt x="69" y="69"/>
                  </a:lnTo>
                  <a:lnTo>
                    <a:pt x="75" y="73"/>
                  </a:lnTo>
                  <a:lnTo>
                    <a:pt x="80" y="72"/>
                  </a:lnTo>
                  <a:lnTo>
                    <a:pt x="83" y="73"/>
                  </a:lnTo>
                  <a:lnTo>
                    <a:pt x="85" y="77"/>
                  </a:lnTo>
                  <a:lnTo>
                    <a:pt x="88" y="77"/>
                  </a:lnTo>
                  <a:lnTo>
                    <a:pt x="94" y="80"/>
                  </a:lnTo>
                  <a:lnTo>
                    <a:pt x="94" y="80"/>
                  </a:lnTo>
                  <a:lnTo>
                    <a:pt x="99" y="77"/>
                  </a:lnTo>
                  <a:lnTo>
                    <a:pt x="101" y="77"/>
                  </a:lnTo>
                  <a:lnTo>
                    <a:pt x="101" y="78"/>
                  </a:lnTo>
                  <a:lnTo>
                    <a:pt x="102" y="77"/>
                  </a:lnTo>
                  <a:lnTo>
                    <a:pt x="102" y="70"/>
                  </a:lnTo>
                  <a:lnTo>
                    <a:pt x="101" y="65"/>
                  </a:lnTo>
                  <a:lnTo>
                    <a:pt x="97" y="64"/>
                  </a:lnTo>
                  <a:lnTo>
                    <a:pt x="94" y="57"/>
                  </a:lnTo>
                  <a:lnTo>
                    <a:pt x="94" y="51"/>
                  </a:lnTo>
                  <a:lnTo>
                    <a:pt x="93" y="48"/>
                  </a:lnTo>
                  <a:lnTo>
                    <a:pt x="88" y="45"/>
                  </a:lnTo>
                  <a:lnTo>
                    <a:pt x="85" y="40"/>
                  </a:lnTo>
                  <a:lnTo>
                    <a:pt x="82" y="34"/>
                  </a:lnTo>
                  <a:lnTo>
                    <a:pt x="77" y="32"/>
                  </a:lnTo>
                  <a:lnTo>
                    <a:pt x="72" y="29"/>
                  </a:lnTo>
                  <a:lnTo>
                    <a:pt x="70" y="26"/>
                  </a:lnTo>
                  <a:lnTo>
                    <a:pt x="69" y="26"/>
                  </a:lnTo>
                  <a:lnTo>
                    <a:pt x="62" y="26"/>
                  </a:lnTo>
                  <a:lnTo>
                    <a:pt x="58" y="26"/>
                  </a:lnTo>
                  <a:lnTo>
                    <a:pt x="56" y="22"/>
                  </a:lnTo>
                  <a:lnTo>
                    <a:pt x="53" y="21"/>
                  </a:lnTo>
                  <a:lnTo>
                    <a:pt x="53" y="18"/>
                  </a:lnTo>
                  <a:lnTo>
                    <a:pt x="50" y="14"/>
                  </a:lnTo>
                  <a:lnTo>
                    <a:pt x="43" y="6"/>
                  </a:lnTo>
                  <a:lnTo>
                    <a:pt x="42" y="2"/>
                  </a:lnTo>
                  <a:lnTo>
                    <a:pt x="4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7" name="Google Shape;1937;p15"/>
            <p:cNvSpPr/>
            <p:nvPr/>
          </p:nvSpPr>
          <p:spPr>
            <a:xfrm>
              <a:off x="5671" y="1859"/>
              <a:ext cx="102" cy="85"/>
            </a:xfrm>
            <a:custGeom>
              <a:avLst/>
              <a:gdLst/>
              <a:ahLst/>
              <a:cxnLst/>
              <a:rect l="l" t="t" r="r" b="b"/>
              <a:pathLst>
                <a:path w="102" h="85" extrusionOk="0">
                  <a:moveTo>
                    <a:pt x="37" y="0"/>
                  </a:moveTo>
                  <a:lnTo>
                    <a:pt x="37" y="0"/>
                  </a:lnTo>
                  <a:lnTo>
                    <a:pt x="35" y="2"/>
                  </a:lnTo>
                  <a:lnTo>
                    <a:pt x="32" y="2"/>
                  </a:lnTo>
                  <a:lnTo>
                    <a:pt x="31" y="3"/>
                  </a:lnTo>
                  <a:lnTo>
                    <a:pt x="29" y="0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3" y="6"/>
                  </a:lnTo>
                  <a:lnTo>
                    <a:pt x="16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3" y="26"/>
                  </a:lnTo>
                  <a:lnTo>
                    <a:pt x="5" y="26"/>
                  </a:lnTo>
                  <a:lnTo>
                    <a:pt x="8" y="24"/>
                  </a:lnTo>
                  <a:lnTo>
                    <a:pt x="11" y="27"/>
                  </a:lnTo>
                  <a:lnTo>
                    <a:pt x="15" y="30"/>
                  </a:lnTo>
                  <a:lnTo>
                    <a:pt x="18" y="34"/>
                  </a:lnTo>
                  <a:lnTo>
                    <a:pt x="19" y="35"/>
                  </a:lnTo>
                  <a:lnTo>
                    <a:pt x="23" y="37"/>
                  </a:lnTo>
                  <a:lnTo>
                    <a:pt x="23" y="40"/>
                  </a:lnTo>
                  <a:lnTo>
                    <a:pt x="19" y="43"/>
                  </a:lnTo>
                  <a:lnTo>
                    <a:pt x="19" y="46"/>
                  </a:lnTo>
                  <a:lnTo>
                    <a:pt x="16" y="46"/>
                  </a:lnTo>
                  <a:lnTo>
                    <a:pt x="16" y="51"/>
                  </a:lnTo>
                  <a:lnTo>
                    <a:pt x="19" y="56"/>
                  </a:lnTo>
                  <a:lnTo>
                    <a:pt x="21" y="65"/>
                  </a:lnTo>
                  <a:lnTo>
                    <a:pt x="23" y="69"/>
                  </a:lnTo>
                  <a:lnTo>
                    <a:pt x="27" y="73"/>
                  </a:lnTo>
                  <a:lnTo>
                    <a:pt x="32" y="75"/>
                  </a:lnTo>
                  <a:lnTo>
                    <a:pt x="37" y="77"/>
                  </a:lnTo>
                  <a:lnTo>
                    <a:pt x="39" y="80"/>
                  </a:lnTo>
                  <a:lnTo>
                    <a:pt x="43" y="81"/>
                  </a:lnTo>
                  <a:lnTo>
                    <a:pt x="47" y="80"/>
                  </a:lnTo>
                  <a:lnTo>
                    <a:pt x="50" y="81"/>
                  </a:lnTo>
                  <a:lnTo>
                    <a:pt x="51" y="85"/>
                  </a:lnTo>
                  <a:lnTo>
                    <a:pt x="51" y="83"/>
                  </a:lnTo>
                  <a:lnTo>
                    <a:pt x="56" y="77"/>
                  </a:lnTo>
                  <a:lnTo>
                    <a:pt x="59" y="72"/>
                  </a:lnTo>
                  <a:lnTo>
                    <a:pt x="64" y="72"/>
                  </a:lnTo>
                  <a:lnTo>
                    <a:pt x="66" y="69"/>
                  </a:lnTo>
                  <a:lnTo>
                    <a:pt x="69" y="69"/>
                  </a:lnTo>
                  <a:lnTo>
                    <a:pt x="75" y="73"/>
                  </a:lnTo>
                  <a:lnTo>
                    <a:pt x="80" y="72"/>
                  </a:lnTo>
                  <a:lnTo>
                    <a:pt x="83" y="73"/>
                  </a:lnTo>
                  <a:lnTo>
                    <a:pt x="85" y="77"/>
                  </a:lnTo>
                  <a:lnTo>
                    <a:pt x="88" y="77"/>
                  </a:lnTo>
                  <a:lnTo>
                    <a:pt x="94" y="80"/>
                  </a:lnTo>
                  <a:lnTo>
                    <a:pt x="94" y="80"/>
                  </a:lnTo>
                  <a:lnTo>
                    <a:pt x="99" y="77"/>
                  </a:lnTo>
                  <a:lnTo>
                    <a:pt x="101" y="77"/>
                  </a:lnTo>
                  <a:lnTo>
                    <a:pt x="101" y="78"/>
                  </a:lnTo>
                  <a:lnTo>
                    <a:pt x="102" y="77"/>
                  </a:lnTo>
                  <a:lnTo>
                    <a:pt x="102" y="70"/>
                  </a:lnTo>
                  <a:lnTo>
                    <a:pt x="101" y="65"/>
                  </a:lnTo>
                  <a:lnTo>
                    <a:pt x="97" y="64"/>
                  </a:lnTo>
                  <a:lnTo>
                    <a:pt x="94" y="57"/>
                  </a:lnTo>
                  <a:lnTo>
                    <a:pt x="94" y="51"/>
                  </a:lnTo>
                  <a:lnTo>
                    <a:pt x="93" y="48"/>
                  </a:lnTo>
                  <a:lnTo>
                    <a:pt x="88" y="45"/>
                  </a:lnTo>
                  <a:lnTo>
                    <a:pt x="85" y="40"/>
                  </a:lnTo>
                  <a:lnTo>
                    <a:pt x="82" y="34"/>
                  </a:lnTo>
                  <a:lnTo>
                    <a:pt x="77" y="32"/>
                  </a:lnTo>
                  <a:lnTo>
                    <a:pt x="72" y="29"/>
                  </a:lnTo>
                  <a:lnTo>
                    <a:pt x="70" y="26"/>
                  </a:lnTo>
                  <a:lnTo>
                    <a:pt x="69" y="26"/>
                  </a:lnTo>
                  <a:lnTo>
                    <a:pt x="62" y="26"/>
                  </a:lnTo>
                  <a:lnTo>
                    <a:pt x="58" y="26"/>
                  </a:lnTo>
                  <a:lnTo>
                    <a:pt x="56" y="22"/>
                  </a:lnTo>
                  <a:lnTo>
                    <a:pt x="53" y="21"/>
                  </a:lnTo>
                  <a:lnTo>
                    <a:pt x="53" y="18"/>
                  </a:lnTo>
                  <a:lnTo>
                    <a:pt x="50" y="14"/>
                  </a:lnTo>
                  <a:lnTo>
                    <a:pt x="43" y="6"/>
                  </a:lnTo>
                  <a:lnTo>
                    <a:pt x="42" y="2"/>
                  </a:lnTo>
                  <a:lnTo>
                    <a:pt x="40" y="0"/>
                  </a:lnTo>
                  <a:lnTo>
                    <a:pt x="37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8" name="Google Shape;1938;p15"/>
            <p:cNvSpPr/>
            <p:nvPr/>
          </p:nvSpPr>
          <p:spPr>
            <a:xfrm>
              <a:off x="5238" y="1787"/>
              <a:ext cx="70" cy="19"/>
            </a:xfrm>
            <a:custGeom>
              <a:avLst/>
              <a:gdLst/>
              <a:ahLst/>
              <a:cxnLst/>
              <a:rect l="l" t="t" r="r" b="b"/>
              <a:pathLst>
                <a:path w="44" h="12" extrusionOk="0">
                  <a:moveTo>
                    <a:pt x="38" y="2"/>
                  </a:moveTo>
                  <a:cubicBezTo>
                    <a:pt x="37" y="0"/>
                    <a:pt x="35" y="0"/>
                    <a:pt x="35" y="0"/>
                  </a:cubicBezTo>
                  <a:cubicBezTo>
                    <a:pt x="35" y="0"/>
                    <a:pt x="27" y="3"/>
                    <a:pt x="25" y="3"/>
                  </a:cubicBezTo>
                  <a:cubicBezTo>
                    <a:pt x="23" y="3"/>
                    <a:pt x="22" y="1"/>
                    <a:pt x="2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4"/>
                  </a:cubicBezTo>
                  <a:cubicBezTo>
                    <a:pt x="12" y="6"/>
                    <a:pt x="4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39" y="3"/>
                    <a:pt x="38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9" name="Google Shape;1939;p15"/>
            <p:cNvSpPr/>
            <p:nvPr/>
          </p:nvSpPr>
          <p:spPr>
            <a:xfrm>
              <a:off x="5284" y="1803"/>
              <a:ext cx="2" cy="2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0" name="Google Shape;1940;p15"/>
            <p:cNvSpPr/>
            <p:nvPr/>
          </p:nvSpPr>
          <p:spPr>
            <a:xfrm>
              <a:off x="4997" y="811"/>
              <a:ext cx="1852" cy="989"/>
            </a:xfrm>
            <a:custGeom>
              <a:avLst/>
              <a:gdLst/>
              <a:ahLst/>
              <a:cxnLst/>
              <a:rect l="l" t="t" r="r" b="b"/>
              <a:pathLst>
                <a:path w="1162" h="620" extrusionOk="0">
                  <a:moveTo>
                    <a:pt x="1161" y="79"/>
                  </a:moveTo>
                  <a:cubicBezTo>
                    <a:pt x="1159" y="80"/>
                    <a:pt x="1159" y="80"/>
                    <a:pt x="1159" y="80"/>
                  </a:cubicBezTo>
                  <a:cubicBezTo>
                    <a:pt x="1157" y="79"/>
                    <a:pt x="1157" y="79"/>
                    <a:pt x="1157" y="79"/>
                  </a:cubicBezTo>
                  <a:cubicBezTo>
                    <a:pt x="1158" y="77"/>
                    <a:pt x="1158" y="77"/>
                    <a:pt x="1158" y="77"/>
                  </a:cubicBezTo>
                  <a:cubicBezTo>
                    <a:pt x="1160" y="78"/>
                    <a:pt x="1160" y="78"/>
                    <a:pt x="1160" y="78"/>
                  </a:cubicBezTo>
                  <a:cubicBezTo>
                    <a:pt x="1161" y="77"/>
                    <a:pt x="1161" y="77"/>
                    <a:pt x="1161" y="77"/>
                  </a:cubicBezTo>
                  <a:cubicBezTo>
                    <a:pt x="1161" y="75"/>
                    <a:pt x="1161" y="75"/>
                    <a:pt x="1161" y="75"/>
                  </a:cubicBezTo>
                  <a:cubicBezTo>
                    <a:pt x="1160" y="75"/>
                    <a:pt x="1160" y="75"/>
                    <a:pt x="1160" y="75"/>
                  </a:cubicBezTo>
                  <a:cubicBezTo>
                    <a:pt x="1158" y="74"/>
                    <a:pt x="1158" y="74"/>
                    <a:pt x="1158" y="74"/>
                  </a:cubicBezTo>
                  <a:cubicBezTo>
                    <a:pt x="1157" y="75"/>
                    <a:pt x="1157" y="75"/>
                    <a:pt x="1157" y="75"/>
                  </a:cubicBezTo>
                  <a:cubicBezTo>
                    <a:pt x="1157" y="77"/>
                    <a:pt x="1157" y="77"/>
                    <a:pt x="1157" y="77"/>
                  </a:cubicBezTo>
                  <a:cubicBezTo>
                    <a:pt x="1156" y="75"/>
                    <a:pt x="1156" y="75"/>
                    <a:pt x="1156" y="75"/>
                  </a:cubicBezTo>
                  <a:cubicBezTo>
                    <a:pt x="1154" y="76"/>
                    <a:pt x="1154" y="76"/>
                    <a:pt x="1154" y="76"/>
                  </a:cubicBezTo>
                  <a:cubicBezTo>
                    <a:pt x="1155" y="74"/>
                    <a:pt x="1155" y="74"/>
                    <a:pt x="1155" y="74"/>
                  </a:cubicBezTo>
                  <a:cubicBezTo>
                    <a:pt x="1154" y="72"/>
                    <a:pt x="1154" y="72"/>
                    <a:pt x="1154" y="72"/>
                  </a:cubicBezTo>
                  <a:cubicBezTo>
                    <a:pt x="1152" y="73"/>
                    <a:pt x="1152" y="73"/>
                    <a:pt x="1152" y="73"/>
                  </a:cubicBezTo>
                  <a:cubicBezTo>
                    <a:pt x="1152" y="74"/>
                    <a:pt x="1152" y="74"/>
                    <a:pt x="1152" y="74"/>
                  </a:cubicBezTo>
                  <a:cubicBezTo>
                    <a:pt x="1151" y="73"/>
                    <a:pt x="1151" y="73"/>
                    <a:pt x="1151" y="73"/>
                  </a:cubicBezTo>
                  <a:cubicBezTo>
                    <a:pt x="1151" y="72"/>
                    <a:pt x="1151" y="72"/>
                    <a:pt x="1151" y="72"/>
                  </a:cubicBezTo>
                  <a:cubicBezTo>
                    <a:pt x="1153" y="71"/>
                    <a:pt x="1153" y="71"/>
                    <a:pt x="1153" y="71"/>
                  </a:cubicBezTo>
                  <a:cubicBezTo>
                    <a:pt x="1153" y="68"/>
                    <a:pt x="1153" y="68"/>
                    <a:pt x="1153" y="68"/>
                  </a:cubicBezTo>
                  <a:cubicBezTo>
                    <a:pt x="1152" y="68"/>
                    <a:pt x="1152" y="68"/>
                    <a:pt x="1152" y="68"/>
                  </a:cubicBezTo>
                  <a:cubicBezTo>
                    <a:pt x="1154" y="66"/>
                    <a:pt x="1154" y="66"/>
                    <a:pt x="1154" y="66"/>
                  </a:cubicBezTo>
                  <a:cubicBezTo>
                    <a:pt x="1153" y="64"/>
                    <a:pt x="1153" y="64"/>
                    <a:pt x="1153" y="64"/>
                  </a:cubicBezTo>
                  <a:cubicBezTo>
                    <a:pt x="1153" y="63"/>
                    <a:pt x="1153" y="63"/>
                    <a:pt x="1153" y="63"/>
                  </a:cubicBezTo>
                  <a:cubicBezTo>
                    <a:pt x="1150" y="61"/>
                    <a:pt x="1150" y="61"/>
                    <a:pt x="1150" y="61"/>
                  </a:cubicBezTo>
                  <a:cubicBezTo>
                    <a:pt x="1148" y="61"/>
                    <a:pt x="1148" y="61"/>
                    <a:pt x="1148" y="61"/>
                  </a:cubicBezTo>
                  <a:cubicBezTo>
                    <a:pt x="1146" y="63"/>
                    <a:pt x="1146" y="63"/>
                    <a:pt x="1146" y="63"/>
                  </a:cubicBezTo>
                  <a:cubicBezTo>
                    <a:pt x="1147" y="60"/>
                    <a:pt x="1147" y="60"/>
                    <a:pt x="1147" y="60"/>
                  </a:cubicBezTo>
                  <a:cubicBezTo>
                    <a:pt x="1148" y="59"/>
                    <a:pt x="1148" y="59"/>
                    <a:pt x="1148" y="59"/>
                  </a:cubicBezTo>
                  <a:cubicBezTo>
                    <a:pt x="1146" y="57"/>
                    <a:pt x="1146" y="57"/>
                    <a:pt x="1146" y="57"/>
                  </a:cubicBezTo>
                  <a:cubicBezTo>
                    <a:pt x="1146" y="56"/>
                    <a:pt x="1146" y="56"/>
                    <a:pt x="1146" y="56"/>
                  </a:cubicBezTo>
                  <a:cubicBezTo>
                    <a:pt x="1145" y="56"/>
                    <a:pt x="1145" y="56"/>
                    <a:pt x="1145" y="56"/>
                  </a:cubicBezTo>
                  <a:cubicBezTo>
                    <a:pt x="1144" y="57"/>
                    <a:pt x="1144" y="57"/>
                    <a:pt x="1144" y="57"/>
                  </a:cubicBezTo>
                  <a:cubicBezTo>
                    <a:pt x="1143" y="56"/>
                    <a:pt x="1143" y="56"/>
                    <a:pt x="1143" y="56"/>
                  </a:cubicBezTo>
                  <a:cubicBezTo>
                    <a:pt x="1142" y="55"/>
                    <a:pt x="1142" y="55"/>
                    <a:pt x="1142" y="55"/>
                  </a:cubicBezTo>
                  <a:cubicBezTo>
                    <a:pt x="1139" y="55"/>
                    <a:pt x="1139" y="55"/>
                    <a:pt x="1139" y="55"/>
                  </a:cubicBezTo>
                  <a:cubicBezTo>
                    <a:pt x="1141" y="54"/>
                    <a:pt x="1141" y="54"/>
                    <a:pt x="1141" y="54"/>
                  </a:cubicBezTo>
                  <a:cubicBezTo>
                    <a:pt x="1144" y="54"/>
                    <a:pt x="1144" y="54"/>
                    <a:pt x="1144" y="54"/>
                  </a:cubicBezTo>
                  <a:cubicBezTo>
                    <a:pt x="1146" y="52"/>
                    <a:pt x="1146" y="52"/>
                    <a:pt x="1146" y="52"/>
                  </a:cubicBezTo>
                  <a:cubicBezTo>
                    <a:pt x="1146" y="53"/>
                    <a:pt x="1146" y="53"/>
                    <a:pt x="1146" y="53"/>
                  </a:cubicBezTo>
                  <a:cubicBezTo>
                    <a:pt x="1148" y="50"/>
                    <a:pt x="1148" y="50"/>
                    <a:pt x="1148" y="50"/>
                  </a:cubicBezTo>
                  <a:cubicBezTo>
                    <a:pt x="1150" y="50"/>
                    <a:pt x="1150" y="50"/>
                    <a:pt x="1150" y="50"/>
                  </a:cubicBezTo>
                  <a:cubicBezTo>
                    <a:pt x="1150" y="48"/>
                    <a:pt x="1150" y="48"/>
                    <a:pt x="1150" y="48"/>
                  </a:cubicBezTo>
                  <a:cubicBezTo>
                    <a:pt x="1149" y="47"/>
                    <a:pt x="1149" y="47"/>
                    <a:pt x="1149" y="47"/>
                  </a:cubicBezTo>
                  <a:cubicBezTo>
                    <a:pt x="1145" y="46"/>
                    <a:pt x="1145" y="46"/>
                    <a:pt x="1145" y="46"/>
                  </a:cubicBezTo>
                  <a:cubicBezTo>
                    <a:pt x="1148" y="45"/>
                    <a:pt x="1148" y="45"/>
                    <a:pt x="1148" y="45"/>
                  </a:cubicBezTo>
                  <a:cubicBezTo>
                    <a:pt x="1151" y="45"/>
                    <a:pt x="1151" y="45"/>
                    <a:pt x="1151" y="45"/>
                  </a:cubicBezTo>
                  <a:cubicBezTo>
                    <a:pt x="1152" y="44"/>
                    <a:pt x="1152" y="44"/>
                    <a:pt x="1152" y="44"/>
                  </a:cubicBezTo>
                  <a:cubicBezTo>
                    <a:pt x="1151" y="42"/>
                    <a:pt x="1151" y="42"/>
                    <a:pt x="1151" y="42"/>
                  </a:cubicBezTo>
                  <a:cubicBezTo>
                    <a:pt x="1149" y="41"/>
                    <a:pt x="1149" y="41"/>
                    <a:pt x="1149" y="41"/>
                  </a:cubicBezTo>
                  <a:cubicBezTo>
                    <a:pt x="1148" y="40"/>
                    <a:pt x="1148" y="40"/>
                    <a:pt x="1148" y="40"/>
                  </a:cubicBezTo>
                  <a:cubicBezTo>
                    <a:pt x="1147" y="40"/>
                    <a:pt x="1147" y="40"/>
                    <a:pt x="1147" y="40"/>
                  </a:cubicBezTo>
                  <a:cubicBezTo>
                    <a:pt x="1146" y="39"/>
                    <a:pt x="1146" y="39"/>
                    <a:pt x="1146" y="39"/>
                  </a:cubicBezTo>
                  <a:cubicBezTo>
                    <a:pt x="1147" y="37"/>
                    <a:pt x="1147" y="37"/>
                    <a:pt x="1147" y="37"/>
                  </a:cubicBezTo>
                  <a:cubicBezTo>
                    <a:pt x="1146" y="32"/>
                    <a:pt x="1146" y="32"/>
                    <a:pt x="1146" y="32"/>
                  </a:cubicBezTo>
                  <a:cubicBezTo>
                    <a:pt x="1146" y="31"/>
                    <a:pt x="1146" y="31"/>
                    <a:pt x="1146" y="31"/>
                  </a:cubicBezTo>
                  <a:cubicBezTo>
                    <a:pt x="1147" y="30"/>
                    <a:pt x="1147" y="30"/>
                    <a:pt x="1147" y="30"/>
                  </a:cubicBezTo>
                  <a:cubicBezTo>
                    <a:pt x="1147" y="28"/>
                    <a:pt x="1147" y="28"/>
                    <a:pt x="1147" y="28"/>
                  </a:cubicBezTo>
                  <a:cubicBezTo>
                    <a:pt x="1145" y="28"/>
                    <a:pt x="1145" y="28"/>
                    <a:pt x="1145" y="28"/>
                  </a:cubicBezTo>
                  <a:cubicBezTo>
                    <a:pt x="1144" y="30"/>
                    <a:pt x="1144" y="30"/>
                    <a:pt x="1144" y="30"/>
                  </a:cubicBezTo>
                  <a:cubicBezTo>
                    <a:pt x="1142" y="31"/>
                    <a:pt x="1142" y="31"/>
                    <a:pt x="1142" y="31"/>
                  </a:cubicBezTo>
                  <a:cubicBezTo>
                    <a:pt x="1142" y="28"/>
                    <a:pt x="1142" y="28"/>
                    <a:pt x="1142" y="28"/>
                  </a:cubicBezTo>
                  <a:cubicBezTo>
                    <a:pt x="1141" y="28"/>
                    <a:pt x="1141" y="28"/>
                    <a:pt x="1141" y="28"/>
                  </a:cubicBezTo>
                  <a:cubicBezTo>
                    <a:pt x="1140" y="30"/>
                    <a:pt x="1140" y="30"/>
                    <a:pt x="1140" y="30"/>
                  </a:cubicBezTo>
                  <a:cubicBezTo>
                    <a:pt x="1139" y="30"/>
                    <a:pt x="1139" y="30"/>
                    <a:pt x="1139" y="30"/>
                  </a:cubicBezTo>
                  <a:cubicBezTo>
                    <a:pt x="1139" y="29"/>
                    <a:pt x="1139" y="29"/>
                    <a:pt x="1139" y="29"/>
                  </a:cubicBezTo>
                  <a:cubicBezTo>
                    <a:pt x="1139" y="27"/>
                    <a:pt x="1139" y="27"/>
                    <a:pt x="1139" y="27"/>
                  </a:cubicBezTo>
                  <a:cubicBezTo>
                    <a:pt x="1134" y="26"/>
                    <a:pt x="1134" y="26"/>
                    <a:pt x="1134" y="26"/>
                  </a:cubicBezTo>
                  <a:cubicBezTo>
                    <a:pt x="1133" y="27"/>
                    <a:pt x="1133" y="27"/>
                    <a:pt x="1133" y="27"/>
                  </a:cubicBezTo>
                  <a:cubicBezTo>
                    <a:pt x="1130" y="26"/>
                    <a:pt x="1130" y="26"/>
                    <a:pt x="1130" y="26"/>
                  </a:cubicBezTo>
                  <a:cubicBezTo>
                    <a:pt x="1129" y="25"/>
                    <a:pt x="1129" y="25"/>
                    <a:pt x="1129" y="25"/>
                  </a:cubicBezTo>
                  <a:cubicBezTo>
                    <a:pt x="1128" y="24"/>
                    <a:pt x="1128" y="24"/>
                    <a:pt x="1128" y="24"/>
                  </a:cubicBezTo>
                  <a:cubicBezTo>
                    <a:pt x="1127" y="24"/>
                    <a:pt x="1127" y="24"/>
                    <a:pt x="1127" y="24"/>
                  </a:cubicBezTo>
                  <a:cubicBezTo>
                    <a:pt x="1126" y="24"/>
                    <a:pt x="1126" y="24"/>
                    <a:pt x="1126" y="24"/>
                  </a:cubicBezTo>
                  <a:cubicBezTo>
                    <a:pt x="1125" y="23"/>
                    <a:pt x="1125" y="23"/>
                    <a:pt x="1125" y="23"/>
                  </a:cubicBezTo>
                  <a:cubicBezTo>
                    <a:pt x="1124" y="23"/>
                    <a:pt x="1124" y="23"/>
                    <a:pt x="1124" y="23"/>
                  </a:cubicBezTo>
                  <a:cubicBezTo>
                    <a:pt x="1122" y="25"/>
                    <a:pt x="1122" y="25"/>
                    <a:pt x="1122" y="25"/>
                  </a:cubicBezTo>
                  <a:cubicBezTo>
                    <a:pt x="1120" y="26"/>
                    <a:pt x="1120" y="26"/>
                    <a:pt x="1120" y="26"/>
                  </a:cubicBezTo>
                  <a:cubicBezTo>
                    <a:pt x="1120" y="26"/>
                    <a:pt x="1120" y="26"/>
                    <a:pt x="1120" y="26"/>
                  </a:cubicBezTo>
                  <a:cubicBezTo>
                    <a:pt x="1119" y="27"/>
                    <a:pt x="1119" y="27"/>
                    <a:pt x="1119" y="27"/>
                  </a:cubicBezTo>
                  <a:cubicBezTo>
                    <a:pt x="1121" y="27"/>
                    <a:pt x="1121" y="27"/>
                    <a:pt x="1121" y="27"/>
                  </a:cubicBezTo>
                  <a:cubicBezTo>
                    <a:pt x="1120" y="28"/>
                    <a:pt x="1120" y="28"/>
                    <a:pt x="1120" y="28"/>
                  </a:cubicBezTo>
                  <a:cubicBezTo>
                    <a:pt x="1118" y="30"/>
                    <a:pt x="1118" y="30"/>
                    <a:pt x="1118" y="30"/>
                  </a:cubicBezTo>
                  <a:cubicBezTo>
                    <a:pt x="1117" y="30"/>
                    <a:pt x="1117" y="30"/>
                    <a:pt x="1117" y="30"/>
                  </a:cubicBezTo>
                  <a:cubicBezTo>
                    <a:pt x="1118" y="31"/>
                    <a:pt x="1118" y="31"/>
                    <a:pt x="1118" y="31"/>
                  </a:cubicBezTo>
                  <a:cubicBezTo>
                    <a:pt x="1119" y="33"/>
                    <a:pt x="1119" y="33"/>
                    <a:pt x="1119" y="33"/>
                  </a:cubicBezTo>
                  <a:cubicBezTo>
                    <a:pt x="1119" y="33"/>
                    <a:pt x="1119" y="33"/>
                    <a:pt x="1119" y="33"/>
                  </a:cubicBezTo>
                  <a:cubicBezTo>
                    <a:pt x="1117" y="33"/>
                    <a:pt x="1117" y="33"/>
                    <a:pt x="1117" y="33"/>
                  </a:cubicBezTo>
                  <a:cubicBezTo>
                    <a:pt x="1116" y="30"/>
                    <a:pt x="1116" y="30"/>
                    <a:pt x="1116" y="30"/>
                  </a:cubicBezTo>
                  <a:cubicBezTo>
                    <a:pt x="1116" y="29"/>
                    <a:pt x="1116" y="29"/>
                    <a:pt x="1116" y="29"/>
                  </a:cubicBezTo>
                  <a:cubicBezTo>
                    <a:pt x="1115" y="29"/>
                    <a:pt x="1115" y="29"/>
                    <a:pt x="1115" y="29"/>
                  </a:cubicBezTo>
                  <a:cubicBezTo>
                    <a:pt x="1113" y="32"/>
                    <a:pt x="1113" y="32"/>
                    <a:pt x="1113" y="32"/>
                  </a:cubicBezTo>
                  <a:cubicBezTo>
                    <a:pt x="1111" y="35"/>
                    <a:pt x="1111" y="35"/>
                    <a:pt x="1111" y="35"/>
                  </a:cubicBezTo>
                  <a:cubicBezTo>
                    <a:pt x="1110" y="36"/>
                    <a:pt x="1110" y="36"/>
                    <a:pt x="1110" y="36"/>
                  </a:cubicBezTo>
                  <a:cubicBezTo>
                    <a:pt x="1110" y="37"/>
                    <a:pt x="1110" y="37"/>
                    <a:pt x="1110" y="37"/>
                  </a:cubicBezTo>
                  <a:cubicBezTo>
                    <a:pt x="1112" y="35"/>
                    <a:pt x="1112" y="35"/>
                    <a:pt x="1112" y="35"/>
                  </a:cubicBezTo>
                  <a:cubicBezTo>
                    <a:pt x="1113" y="35"/>
                    <a:pt x="1113" y="35"/>
                    <a:pt x="1113" y="35"/>
                  </a:cubicBezTo>
                  <a:cubicBezTo>
                    <a:pt x="1114" y="37"/>
                    <a:pt x="1114" y="37"/>
                    <a:pt x="1114" y="37"/>
                  </a:cubicBezTo>
                  <a:cubicBezTo>
                    <a:pt x="1116" y="39"/>
                    <a:pt x="1116" y="39"/>
                    <a:pt x="1116" y="39"/>
                  </a:cubicBezTo>
                  <a:cubicBezTo>
                    <a:pt x="1119" y="41"/>
                    <a:pt x="1119" y="41"/>
                    <a:pt x="1119" y="41"/>
                  </a:cubicBezTo>
                  <a:cubicBezTo>
                    <a:pt x="1119" y="43"/>
                    <a:pt x="1119" y="43"/>
                    <a:pt x="1119" y="43"/>
                  </a:cubicBezTo>
                  <a:cubicBezTo>
                    <a:pt x="1118" y="44"/>
                    <a:pt x="1118" y="44"/>
                    <a:pt x="1118" y="44"/>
                  </a:cubicBezTo>
                  <a:cubicBezTo>
                    <a:pt x="1119" y="46"/>
                    <a:pt x="1119" y="46"/>
                    <a:pt x="1119" y="46"/>
                  </a:cubicBezTo>
                  <a:cubicBezTo>
                    <a:pt x="1121" y="45"/>
                    <a:pt x="1121" y="45"/>
                    <a:pt x="1121" y="45"/>
                  </a:cubicBezTo>
                  <a:cubicBezTo>
                    <a:pt x="1123" y="44"/>
                    <a:pt x="1123" y="44"/>
                    <a:pt x="1123" y="44"/>
                  </a:cubicBezTo>
                  <a:cubicBezTo>
                    <a:pt x="1124" y="45"/>
                    <a:pt x="1124" y="45"/>
                    <a:pt x="1124" y="45"/>
                  </a:cubicBezTo>
                  <a:cubicBezTo>
                    <a:pt x="1125" y="47"/>
                    <a:pt x="1125" y="47"/>
                    <a:pt x="1125" y="47"/>
                  </a:cubicBezTo>
                  <a:cubicBezTo>
                    <a:pt x="1126" y="50"/>
                    <a:pt x="1126" y="50"/>
                    <a:pt x="1126" y="50"/>
                  </a:cubicBezTo>
                  <a:cubicBezTo>
                    <a:pt x="1126" y="51"/>
                    <a:pt x="1126" y="51"/>
                    <a:pt x="1126" y="51"/>
                  </a:cubicBezTo>
                  <a:cubicBezTo>
                    <a:pt x="1124" y="49"/>
                    <a:pt x="1124" y="49"/>
                    <a:pt x="1124" y="49"/>
                  </a:cubicBezTo>
                  <a:cubicBezTo>
                    <a:pt x="1123" y="47"/>
                    <a:pt x="1123" y="47"/>
                    <a:pt x="1123" y="47"/>
                  </a:cubicBezTo>
                  <a:cubicBezTo>
                    <a:pt x="1122" y="46"/>
                    <a:pt x="1122" y="46"/>
                    <a:pt x="1122" y="46"/>
                  </a:cubicBezTo>
                  <a:cubicBezTo>
                    <a:pt x="1121" y="48"/>
                    <a:pt x="1121" y="48"/>
                    <a:pt x="1121" y="48"/>
                  </a:cubicBezTo>
                  <a:cubicBezTo>
                    <a:pt x="1122" y="49"/>
                    <a:pt x="1122" y="49"/>
                    <a:pt x="1122" y="49"/>
                  </a:cubicBezTo>
                  <a:cubicBezTo>
                    <a:pt x="1122" y="50"/>
                    <a:pt x="1122" y="50"/>
                    <a:pt x="1122" y="50"/>
                  </a:cubicBezTo>
                  <a:cubicBezTo>
                    <a:pt x="1122" y="51"/>
                    <a:pt x="1122" y="51"/>
                    <a:pt x="1122" y="51"/>
                  </a:cubicBezTo>
                  <a:cubicBezTo>
                    <a:pt x="1121" y="50"/>
                    <a:pt x="1121" y="50"/>
                    <a:pt x="1121" y="50"/>
                  </a:cubicBezTo>
                  <a:cubicBezTo>
                    <a:pt x="1119" y="48"/>
                    <a:pt x="1119" y="48"/>
                    <a:pt x="1119" y="48"/>
                  </a:cubicBezTo>
                  <a:cubicBezTo>
                    <a:pt x="1117" y="47"/>
                    <a:pt x="1117" y="47"/>
                    <a:pt x="1117" y="47"/>
                  </a:cubicBezTo>
                  <a:cubicBezTo>
                    <a:pt x="1115" y="49"/>
                    <a:pt x="1115" y="49"/>
                    <a:pt x="1115" y="49"/>
                  </a:cubicBezTo>
                  <a:cubicBezTo>
                    <a:pt x="1114" y="48"/>
                    <a:pt x="1114" y="48"/>
                    <a:pt x="1114" y="48"/>
                  </a:cubicBezTo>
                  <a:cubicBezTo>
                    <a:pt x="1113" y="46"/>
                    <a:pt x="1113" y="46"/>
                    <a:pt x="1113" y="46"/>
                  </a:cubicBezTo>
                  <a:cubicBezTo>
                    <a:pt x="1114" y="46"/>
                    <a:pt x="1114" y="46"/>
                    <a:pt x="1114" y="46"/>
                  </a:cubicBezTo>
                  <a:cubicBezTo>
                    <a:pt x="1113" y="44"/>
                    <a:pt x="1113" y="44"/>
                    <a:pt x="1113" y="44"/>
                  </a:cubicBezTo>
                  <a:cubicBezTo>
                    <a:pt x="1111" y="42"/>
                    <a:pt x="1111" y="42"/>
                    <a:pt x="1111" y="42"/>
                  </a:cubicBezTo>
                  <a:cubicBezTo>
                    <a:pt x="1111" y="40"/>
                    <a:pt x="1111" y="40"/>
                    <a:pt x="1111" y="40"/>
                  </a:cubicBezTo>
                  <a:cubicBezTo>
                    <a:pt x="1108" y="39"/>
                    <a:pt x="1108" y="39"/>
                    <a:pt x="1108" y="39"/>
                  </a:cubicBezTo>
                  <a:cubicBezTo>
                    <a:pt x="1105" y="34"/>
                    <a:pt x="1105" y="34"/>
                    <a:pt x="1105" y="34"/>
                  </a:cubicBezTo>
                  <a:cubicBezTo>
                    <a:pt x="1103" y="32"/>
                    <a:pt x="1103" y="32"/>
                    <a:pt x="1103" y="32"/>
                  </a:cubicBezTo>
                  <a:cubicBezTo>
                    <a:pt x="1103" y="32"/>
                    <a:pt x="1103" y="32"/>
                    <a:pt x="1103" y="32"/>
                  </a:cubicBezTo>
                  <a:cubicBezTo>
                    <a:pt x="1102" y="31"/>
                    <a:pt x="1102" y="31"/>
                    <a:pt x="1102" y="31"/>
                  </a:cubicBezTo>
                  <a:cubicBezTo>
                    <a:pt x="1101" y="30"/>
                    <a:pt x="1101" y="30"/>
                    <a:pt x="1101" y="30"/>
                  </a:cubicBezTo>
                  <a:cubicBezTo>
                    <a:pt x="1101" y="31"/>
                    <a:pt x="1101" y="31"/>
                    <a:pt x="1101" y="31"/>
                  </a:cubicBezTo>
                  <a:cubicBezTo>
                    <a:pt x="1101" y="32"/>
                    <a:pt x="1101" y="32"/>
                    <a:pt x="1101" y="32"/>
                  </a:cubicBezTo>
                  <a:cubicBezTo>
                    <a:pt x="1100" y="32"/>
                    <a:pt x="1100" y="32"/>
                    <a:pt x="1100" y="32"/>
                  </a:cubicBezTo>
                  <a:cubicBezTo>
                    <a:pt x="1099" y="30"/>
                    <a:pt x="1099" y="30"/>
                    <a:pt x="1099" y="30"/>
                  </a:cubicBezTo>
                  <a:cubicBezTo>
                    <a:pt x="1096" y="28"/>
                    <a:pt x="1096" y="28"/>
                    <a:pt x="1096" y="28"/>
                  </a:cubicBezTo>
                  <a:cubicBezTo>
                    <a:pt x="1094" y="28"/>
                    <a:pt x="1094" y="28"/>
                    <a:pt x="1094" y="28"/>
                  </a:cubicBezTo>
                  <a:cubicBezTo>
                    <a:pt x="1092" y="28"/>
                    <a:pt x="1092" y="28"/>
                    <a:pt x="1092" y="28"/>
                  </a:cubicBezTo>
                  <a:cubicBezTo>
                    <a:pt x="1092" y="29"/>
                    <a:pt x="1092" y="29"/>
                    <a:pt x="1092" y="29"/>
                  </a:cubicBezTo>
                  <a:cubicBezTo>
                    <a:pt x="1094" y="30"/>
                    <a:pt x="1094" y="30"/>
                    <a:pt x="1094" y="30"/>
                  </a:cubicBezTo>
                  <a:cubicBezTo>
                    <a:pt x="1097" y="31"/>
                    <a:pt x="1097" y="31"/>
                    <a:pt x="1097" y="31"/>
                  </a:cubicBezTo>
                  <a:cubicBezTo>
                    <a:pt x="1095" y="32"/>
                    <a:pt x="1095" y="32"/>
                    <a:pt x="1095" y="32"/>
                  </a:cubicBezTo>
                  <a:cubicBezTo>
                    <a:pt x="1092" y="31"/>
                    <a:pt x="1092" y="31"/>
                    <a:pt x="1092" y="31"/>
                  </a:cubicBezTo>
                  <a:cubicBezTo>
                    <a:pt x="1090" y="29"/>
                    <a:pt x="1090" y="29"/>
                    <a:pt x="1090" y="29"/>
                  </a:cubicBezTo>
                  <a:cubicBezTo>
                    <a:pt x="1091" y="28"/>
                    <a:pt x="1091" y="28"/>
                    <a:pt x="1091" y="28"/>
                  </a:cubicBezTo>
                  <a:cubicBezTo>
                    <a:pt x="1090" y="28"/>
                    <a:pt x="1090" y="28"/>
                    <a:pt x="1090" y="28"/>
                  </a:cubicBezTo>
                  <a:cubicBezTo>
                    <a:pt x="1087" y="27"/>
                    <a:pt x="1087" y="27"/>
                    <a:pt x="1087" y="27"/>
                  </a:cubicBezTo>
                  <a:cubicBezTo>
                    <a:pt x="1088" y="28"/>
                    <a:pt x="1088" y="28"/>
                    <a:pt x="1088" y="28"/>
                  </a:cubicBezTo>
                  <a:cubicBezTo>
                    <a:pt x="1088" y="29"/>
                    <a:pt x="1088" y="29"/>
                    <a:pt x="1088" y="29"/>
                  </a:cubicBezTo>
                  <a:cubicBezTo>
                    <a:pt x="1085" y="30"/>
                    <a:pt x="1085" y="30"/>
                    <a:pt x="1085" y="30"/>
                  </a:cubicBezTo>
                  <a:cubicBezTo>
                    <a:pt x="1084" y="28"/>
                    <a:pt x="1084" y="28"/>
                    <a:pt x="1084" y="28"/>
                  </a:cubicBezTo>
                  <a:cubicBezTo>
                    <a:pt x="1084" y="27"/>
                    <a:pt x="1084" y="27"/>
                    <a:pt x="1084" y="27"/>
                  </a:cubicBezTo>
                  <a:cubicBezTo>
                    <a:pt x="1082" y="27"/>
                    <a:pt x="1082" y="27"/>
                    <a:pt x="1082" y="27"/>
                  </a:cubicBezTo>
                  <a:cubicBezTo>
                    <a:pt x="1081" y="27"/>
                    <a:pt x="1081" y="27"/>
                    <a:pt x="1081" y="27"/>
                  </a:cubicBezTo>
                  <a:cubicBezTo>
                    <a:pt x="1081" y="28"/>
                    <a:pt x="1081" y="28"/>
                    <a:pt x="1081" y="28"/>
                  </a:cubicBezTo>
                  <a:cubicBezTo>
                    <a:pt x="1080" y="28"/>
                    <a:pt x="1080" y="28"/>
                    <a:pt x="1080" y="28"/>
                  </a:cubicBezTo>
                  <a:cubicBezTo>
                    <a:pt x="1079" y="26"/>
                    <a:pt x="1079" y="26"/>
                    <a:pt x="1079" y="26"/>
                  </a:cubicBezTo>
                  <a:cubicBezTo>
                    <a:pt x="1077" y="27"/>
                    <a:pt x="1077" y="27"/>
                    <a:pt x="1077" y="27"/>
                  </a:cubicBezTo>
                  <a:cubicBezTo>
                    <a:pt x="1077" y="28"/>
                    <a:pt x="1077" y="28"/>
                    <a:pt x="1077" y="28"/>
                  </a:cubicBezTo>
                  <a:cubicBezTo>
                    <a:pt x="1070" y="26"/>
                    <a:pt x="1070" y="26"/>
                    <a:pt x="1070" y="26"/>
                  </a:cubicBezTo>
                  <a:cubicBezTo>
                    <a:pt x="1068" y="27"/>
                    <a:pt x="1068" y="27"/>
                    <a:pt x="1068" y="27"/>
                  </a:cubicBezTo>
                  <a:cubicBezTo>
                    <a:pt x="1065" y="26"/>
                    <a:pt x="1065" y="26"/>
                    <a:pt x="1065" y="26"/>
                  </a:cubicBezTo>
                  <a:cubicBezTo>
                    <a:pt x="1065" y="25"/>
                    <a:pt x="1065" y="25"/>
                    <a:pt x="1065" y="25"/>
                  </a:cubicBezTo>
                  <a:cubicBezTo>
                    <a:pt x="1062" y="24"/>
                    <a:pt x="1062" y="24"/>
                    <a:pt x="1062" y="24"/>
                  </a:cubicBezTo>
                  <a:cubicBezTo>
                    <a:pt x="1062" y="25"/>
                    <a:pt x="1062" y="25"/>
                    <a:pt x="1062" y="25"/>
                  </a:cubicBezTo>
                  <a:cubicBezTo>
                    <a:pt x="1062" y="26"/>
                    <a:pt x="1062" y="26"/>
                    <a:pt x="1062" y="26"/>
                  </a:cubicBezTo>
                  <a:cubicBezTo>
                    <a:pt x="1061" y="25"/>
                    <a:pt x="1061" y="25"/>
                    <a:pt x="1061" y="25"/>
                  </a:cubicBezTo>
                  <a:cubicBezTo>
                    <a:pt x="1059" y="25"/>
                    <a:pt x="1059" y="25"/>
                    <a:pt x="1059" y="25"/>
                  </a:cubicBezTo>
                  <a:cubicBezTo>
                    <a:pt x="1058" y="23"/>
                    <a:pt x="1058" y="23"/>
                    <a:pt x="1058" y="23"/>
                  </a:cubicBezTo>
                  <a:cubicBezTo>
                    <a:pt x="1057" y="24"/>
                    <a:pt x="1057" y="24"/>
                    <a:pt x="1057" y="24"/>
                  </a:cubicBezTo>
                  <a:cubicBezTo>
                    <a:pt x="1057" y="25"/>
                    <a:pt x="1057" y="25"/>
                    <a:pt x="1057" y="25"/>
                  </a:cubicBezTo>
                  <a:cubicBezTo>
                    <a:pt x="1055" y="25"/>
                    <a:pt x="1055" y="25"/>
                    <a:pt x="1055" y="25"/>
                  </a:cubicBezTo>
                  <a:cubicBezTo>
                    <a:pt x="1052" y="26"/>
                    <a:pt x="1052" y="26"/>
                    <a:pt x="1052" y="26"/>
                  </a:cubicBezTo>
                  <a:cubicBezTo>
                    <a:pt x="1052" y="27"/>
                    <a:pt x="1052" y="27"/>
                    <a:pt x="1052" y="27"/>
                  </a:cubicBezTo>
                  <a:cubicBezTo>
                    <a:pt x="1049" y="27"/>
                    <a:pt x="1049" y="27"/>
                    <a:pt x="1049" y="27"/>
                  </a:cubicBezTo>
                  <a:cubicBezTo>
                    <a:pt x="1044" y="25"/>
                    <a:pt x="1044" y="25"/>
                    <a:pt x="1044" y="25"/>
                  </a:cubicBezTo>
                  <a:cubicBezTo>
                    <a:pt x="1044" y="24"/>
                    <a:pt x="1044" y="24"/>
                    <a:pt x="1044" y="24"/>
                  </a:cubicBezTo>
                  <a:cubicBezTo>
                    <a:pt x="1047" y="25"/>
                    <a:pt x="1047" y="25"/>
                    <a:pt x="1047" y="25"/>
                  </a:cubicBezTo>
                  <a:cubicBezTo>
                    <a:pt x="1049" y="26"/>
                    <a:pt x="1049" y="26"/>
                    <a:pt x="1049" y="26"/>
                  </a:cubicBezTo>
                  <a:cubicBezTo>
                    <a:pt x="1049" y="25"/>
                    <a:pt x="1049" y="25"/>
                    <a:pt x="1049" y="25"/>
                  </a:cubicBezTo>
                  <a:cubicBezTo>
                    <a:pt x="1044" y="22"/>
                    <a:pt x="1044" y="22"/>
                    <a:pt x="1044" y="22"/>
                  </a:cubicBezTo>
                  <a:cubicBezTo>
                    <a:pt x="1038" y="21"/>
                    <a:pt x="1038" y="21"/>
                    <a:pt x="1038" y="21"/>
                  </a:cubicBezTo>
                  <a:cubicBezTo>
                    <a:pt x="1035" y="22"/>
                    <a:pt x="1035" y="22"/>
                    <a:pt x="1035" y="22"/>
                  </a:cubicBezTo>
                  <a:cubicBezTo>
                    <a:pt x="1034" y="21"/>
                    <a:pt x="1034" y="21"/>
                    <a:pt x="1034" y="21"/>
                  </a:cubicBezTo>
                  <a:cubicBezTo>
                    <a:pt x="1035" y="20"/>
                    <a:pt x="1035" y="20"/>
                    <a:pt x="1035" y="20"/>
                  </a:cubicBezTo>
                  <a:cubicBezTo>
                    <a:pt x="1034" y="19"/>
                    <a:pt x="1034" y="19"/>
                    <a:pt x="1034" y="19"/>
                  </a:cubicBezTo>
                  <a:cubicBezTo>
                    <a:pt x="1032" y="20"/>
                    <a:pt x="1032" y="20"/>
                    <a:pt x="1032" y="20"/>
                  </a:cubicBezTo>
                  <a:cubicBezTo>
                    <a:pt x="1033" y="20"/>
                    <a:pt x="1033" y="20"/>
                    <a:pt x="1033" y="20"/>
                  </a:cubicBezTo>
                  <a:cubicBezTo>
                    <a:pt x="1031" y="21"/>
                    <a:pt x="1031" y="21"/>
                    <a:pt x="1031" y="21"/>
                  </a:cubicBezTo>
                  <a:cubicBezTo>
                    <a:pt x="1029" y="20"/>
                    <a:pt x="1029" y="20"/>
                    <a:pt x="1029" y="20"/>
                  </a:cubicBezTo>
                  <a:cubicBezTo>
                    <a:pt x="1024" y="18"/>
                    <a:pt x="1024" y="18"/>
                    <a:pt x="1024" y="18"/>
                  </a:cubicBezTo>
                  <a:cubicBezTo>
                    <a:pt x="1021" y="18"/>
                    <a:pt x="1021" y="18"/>
                    <a:pt x="1021" y="18"/>
                  </a:cubicBezTo>
                  <a:cubicBezTo>
                    <a:pt x="1020" y="20"/>
                    <a:pt x="1020" y="20"/>
                    <a:pt x="1020" y="20"/>
                  </a:cubicBezTo>
                  <a:cubicBezTo>
                    <a:pt x="1019" y="19"/>
                    <a:pt x="1019" y="19"/>
                    <a:pt x="1019" y="19"/>
                  </a:cubicBezTo>
                  <a:cubicBezTo>
                    <a:pt x="1018" y="18"/>
                    <a:pt x="1018" y="18"/>
                    <a:pt x="1018" y="18"/>
                  </a:cubicBezTo>
                  <a:cubicBezTo>
                    <a:pt x="1016" y="19"/>
                    <a:pt x="1016" y="19"/>
                    <a:pt x="1016" y="19"/>
                  </a:cubicBezTo>
                  <a:cubicBezTo>
                    <a:pt x="1013" y="19"/>
                    <a:pt x="1013" y="19"/>
                    <a:pt x="1013" y="19"/>
                  </a:cubicBezTo>
                  <a:cubicBezTo>
                    <a:pt x="1011" y="17"/>
                    <a:pt x="1011" y="17"/>
                    <a:pt x="1011" y="17"/>
                  </a:cubicBezTo>
                  <a:cubicBezTo>
                    <a:pt x="1010" y="18"/>
                    <a:pt x="1010" y="18"/>
                    <a:pt x="1010" y="18"/>
                  </a:cubicBezTo>
                  <a:cubicBezTo>
                    <a:pt x="1008" y="18"/>
                    <a:pt x="1008" y="18"/>
                    <a:pt x="1008" y="18"/>
                  </a:cubicBezTo>
                  <a:cubicBezTo>
                    <a:pt x="1007" y="17"/>
                    <a:pt x="1007" y="17"/>
                    <a:pt x="1007" y="17"/>
                  </a:cubicBezTo>
                  <a:cubicBezTo>
                    <a:pt x="1006" y="19"/>
                    <a:pt x="1006" y="19"/>
                    <a:pt x="1006" y="19"/>
                  </a:cubicBezTo>
                  <a:cubicBezTo>
                    <a:pt x="1005" y="20"/>
                    <a:pt x="1005" y="20"/>
                    <a:pt x="1005" y="20"/>
                  </a:cubicBezTo>
                  <a:cubicBezTo>
                    <a:pt x="1005" y="19"/>
                    <a:pt x="1005" y="19"/>
                    <a:pt x="1005" y="19"/>
                  </a:cubicBezTo>
                  <a:cubicBezTo>
                    <a:pt x="998" y="21"/>
                    <a:pt x="998" y="21"/>
                    <a:pt x="998" y="21"/>
                  </a:cubicBezTo>
                  <a:cubicBezTo>
                    <a:pt x="997" y="22"/>
                    <a:pt x="997" y="22"/>
                    <a:pt x="997" y="22"/>
                  </a:cubicBezTo>
                  <a:cubicBezTo>
                    <a:pt x="996" y="22"/>
                    <a:pt x="996" y="22"/>
                    <a:pt x="996" y="22"/>
                  </a:cubicBezTo>
                  <a:cubicBezTo>
                    <a:pt x="995" y="24"/>
                    <a:pt x="995" y="24"/>
                    <a:pt x="995" y="24"/>
                  </a:cubicBezTo>
                  <a:cubicBezTo>
                    <a:pt x="994" y="24"/>
                    <a:pt x="994" y="24"/>
                    <a:pt x="994" y="24"/>
                  </a:cubicBezTo>
                  <a:cubicBezTo>
                    <a:pt x="993" y="23"/>
                    <a:pt x="993" y="23"/>
                    <a:pt x="993" y="23"/>
                  </a:cubicBezTo>
                  <a:cubicBezTo>
                    <a:pt x="991" y="23"/>
                    <a:pt x="991" y="23"/>
                    <a:pt x="991" y="23"/>
                  </a:cubicBezTo>
                  <a:cubicBezTo>
                    <a:pt x="991" y="24"/>
                    <a:pt x="991" y="24"/>
                    <a:pt x="991" y="24"/>
                  </a:cubicBezTo>
                  <a:cubicBezTo>
                    <a:pt x="990" y="24"/>
                    <a:pt x="990" y="24"/>
                    <a:pt x="990" y="24"/>
                  </a:cubicBezTo>
                  <a:cubicBezTo>
                    <a:pt x="988" y="25"/>
                    <a:pt x="988" y="25"/>
                    <a:pt x="988" y="25"/>
                  </a:cubicBezTo>
                  <a:cubicBezTo>
                    <a:pt x="986" y="23"/>
                    <a:pt x="986" y="23"/>
                    <a:pt x="986" y="23"/>
                  </a:cubicBezTo>
                  <a:cubicBezTo>
                    <a:pt x="984" y="24"/>
                    <a:pt x="984" y="24"/>
                    <a:pt x="984" y="24"/>
                  </a:cubicBezTo>
                  <a:cubicBezTo>
                    <a:pt x="984" y="25"/>
                    <a:pt x="984" y="25"/>
                    <a:pt x="984" y="25"/>
                  </a:cubicBezTo>
                  <a:cubicBezTo>
                    <a:pt x="980" y="25"/>
                    <a:pt x="980" y="25"/>
                    <a:pt x="980" y="25"/>
                  </a:cubicBezTo>
                  <a:cubicBezTo>
                    <a:pt x="975" y="26"/>
                    <a:pt x="975" y="26"/>
                    <a:pt x="975" y="26"/>
                  </a:cubicBezTo>
                  <a:cubicBezTo>
                    <a:pt x="974" y="25"/>
                    <a:pt x="974" y="25"/>
                    <a:pt x="974" y="25"/>
                  </a:cubicBezTo>
                  <a:cubicBezTo>
                    <a:pt x="970" y="26"/>
                    <a:pt x="970" y="26"/>
                    <a:pt x="970" y="26"/>
                  </a:cubicBezTo>
                  <a:cubicBezTo>
                    <a:pt x="969" y="26"/>
                    <a:pt x="969" y="26"/>
                    <a:pt x="969" y="26"/>
                  </a:cubicBezTo>
                  <a:cubicBezTo>
                    <a:pt x="972" y="28"/>
                    <a:pt x="972" y="28"/>
                    <a:pt x="972" y="28"/>
                  </a:cubicBezTo>
                  <a:cubicBezTo>
                    <a:pt x="973" y="31"/>
                    <a:pt x="973" y="31"/>
                    <a:pt x="973" y="31"/>
                  </a:cubicBezTo>
                  <a:cubicBezTo>
                    <a:pt x="974" y="32"/>
                    <a:pt x="974" y="32"/>
                    <a:pt x="974" y="32"/>
                  </a:cubicBezTo>
                  <a:cubicBezTo>
                    <a:pt x="975" y="34"/>
                    <a:pt x="975" y="34"/>
                    <a:pt x="975" y="34"/>
                  </a:cubicBezTo>
                  <a:cubicBezTo>
                    <a:pt x="976" y="36"/>
                    <a:pt x="976" y="36"/>
                    <a:pt x="976" y="36"/>
                  </a:cubicBezTo>
                  <a:cubicBezTo>
                    <a:pt x="975" y="37"/>
                    <a:pt x="975" y="37"/>
                    <a:pt x="975" y="37"/>
                  </a:cubicBezTo>
                  <a:cubicBezTo>
                    <a:pt x="975" y="40"/>
                    <a:pt x="975" y="40"/>
                    <a:pt x="975" y="40"/>
                  </a:cubicBezTo>
                  <a:cubicBezTo>
                    <a:pt x="976" y="40"/>
                    <a:pt x="976" y="40"/>
                    <a:pt x="976" y="40"/>
                  </a:cubicBezTo>
                  <a:cubicBezTo>
                    <a:pt x="978" y="38"/>
                    <a:pt x="978" y="38"/>
                    <a:pt x="978" y="38"/>
                  </a:cubicBezTo>
                  <a:cubicBezTo>
                    <a:pt x="981" y="40"/>
                    <a:pt x="981" y="40"/>
                    <a:pt x="981" y="40"/>
                  </a:cubicBezTo>
                  <a:cubicBezTo>
                    <a:pt x="982" y="41"/>
                    <a:pt x="982" y="41"/>
                    <a:pt x="982" y="41"/>
                  </a:cubicBezTo>
                  <a:cubicBezTo>
                    <a:pt x="983" y="41"/>
                    <a:pt x="983" y="41"/>
                    <a:pt x="983" y="41"/>
                  </a:cubicBezTo>
                  <a:cubicBezTo>
                    <a:pt x="986" y="44"/>
                    <a:pt x="986" y="44"/>
                    <a:pt x="986" y="44"/>
                  </a:cubicBezTo>
                  <a:cubicBezTo>
                    <a:pt x="987" y="47"/>
                    <a:pt x="987" y="47"/>
                    <a:pt x="987" y="47"/>
                  </a:cubicBezTo>
                  <a:cubicBezTo>
                    <a:pt x="989" y="48"/>
                    <a:pt x="989" y="48"/>
                    <a:pt x="989" y="48"/>
                  </a:cubicBezTo>
                  <a:cubicBezTo>
                    <a:pt x="991" y="50"/>
                    <a:pt x="991" y="50"/>
                    <a:pt x="991" y="50"/>
                  </a:cubicBezTo>
                  <a:cubicBezTo>
                    <a:pt x="991" y="52"/>
                    <a:pt x="991" y="52"/>
                    <a:pt x="991" y="52"/>
                  </a:cubicBezTo>
                  <a:cubicBezTo>
                    <a:pt x="992" y="53"/>
                    <a:pt x="992" y="53"/>
                    <a:pt x="992" y="53"/>
                  </a:cubicBezTo>
                  <a:cubicBezTo>
                    <a:pt x="991" y="53"/>
                    <a:pt x="991" y="53"/>
                    <a:pt x="991" y="53"/>
                  </a:cubicBezTo>
                  <a:cubicBezTo>
                    <a:pt x="992" y="55"/>
                    <a:pt x="992" y="55"/>
                    <a:pt x="992" y="55"/>
                  </a:cubicBezTo>
                  <a:cubicBezTo>
                    <a:pt x="991" y="56"/>
                    <a:pt x="991" y="56"/>
                    <a:pt x="991" y="56"/>
                  </a:cubicBezTo>
                  <a:cubicBezTo>
                    <a:pt x="990" y="55"/>
                    <a:pt x="990" y="55"/>
                    <a:pt x="990" y="55"/>
                  </a:cubicBezTo>
                  <a:cubicBezTo>
                    <a:pt x="988" y="57"/>
                    <a:pt x="988" y="57"/>
                    <a:pt x="988" y="57"/>
                  </a:cubicBezTo>
                  <a:cubicBezTo>
                    <a:pt x="988" y="58"/>
                    <a:pt x="988" y="58"/>
                    <a:pt x="988" y="58"/>
                  </a:cubicBezTo>
                  <a:cubicBezTo>
                    <a:pt x="986" y="58"/>
                    <a:pt x="986" y="58"/>
                    <a:pt x="986" y="58"/>
                  </a:cubicBezTo>
                  <a:cubicBezTo>
                    <a:pt x="985" y="59"/>
                    <a:pt x="985" y="59"/>
                    <a:pt x="985" y="59"/>
                  </a:cubicBezTo>
                  <a:cubicBezTo>
                    <a:pt x="982" y="59"/>
                    <a:pt x="982" y="59"/>
                    <a:pt x="982" y="59"/>
                  </a:cubicBezTo>
                  <a:cubicBezTo>
                    <a:pt x="981" y="58"/>
                    <a:pt x="981" y="58"/>
                    <a:pt x="981" y="58"/>
                  </a:cubicBezTo>
                  <a:cubicBezTo>
                    <a:pt x="981" y="56"/>
                    <a:pt x="981" y="56"/>
                    <a:pt x="981" y="56"/>
                  </a:cubicBezTo>
                  <a:cubicBezTo>
                    <a:pt x="978" y="52"/>
                    <a:pt x="978" y="52"/>
                    <a:pt x="978" y="52"/>
                  </a:cubicBezTo>
                  <a:cubicBezTo>
                    <a:pt x="976" y="52"/>
                    <a:pt x="976" y="52"/>
                    <a:pt x="976" y="52"/>
                  </a:cubicBezTo>
                  <a:cubicBezTo>
                    <a:pt x="976" y="52"/>
                    <a:pt x="976" y="52"/>
                    <a:pt x="976" y="52"/>
                  </a:cubicBezTo>
                  <a:cubicBezTo>
                    <a:pt x="972" y="51"/>
                    <a:pt x="972" y="51"/>
                    <a:pt x="972" y="51"/>
                  </a:cubicBezTo>
                  <a:cubicBezTo>
                    <a:pt x="969" y="52"/>
                    <a:pt x="969" y="52"/>
                    <a:pt x="969" y="52"/>
                  </a:cubicBezTo>
                  <a:cubicBezTo>
                    <a:pt x="968" y="51"/>
                    <a:pt x="968" y="51"/>
                    <a:pt x="968" y="51"/>
                  </a:cubicBezTo>
                  <a:cubicBezTo>
                    <a:pt x="965" y="48"/>
                    <a:pt x="965" y="48"/>
                    <a:pt x="965" y="48"/>
                  </a:cubicBezTo>
                  <a:cubicBezTo>
                    <a:pt x="965" y="46"/>
                    <a:pt x="965" y="46"/>
                    <a:pt x="965" y="46"/>
                  </a:cubicBezTo>
                  <a:cubicBezTo>
                    <a:pt x="964" y="45"/>
                    <a:pt x="964" y="45"/>
                    <a:pt x="964" y="45"/>
                  </a:cubicBezTo>
                  <a:cubicBezTo>
                    <a:pt x="961" y="44"/>
                    <a:pt x="961" y="44"/>
                    <a:pt x="961" y="44"/>
                  </a:cubicBezTo>
                  <a:cubicBezTo>
                    <a:pt x="961" y="43"/>
                    <a:pt x="961" y="43"/>
                    <a:pt x="961" y="43"/>
                  </a:cubicBezTo>
                  <a:cubicBezTo>
                    <a:pt x="960" y="41"/>
                    <a:pt x="960" y="41"/>
                    <a:pt x="960" y="41"/>
                  </a:cubicBezTo>
                  <a:cubicBezTo>
                    <a:pt x="957" y="41"/>
                    <a:pt x="957" y="41"/>
                    <a:pt x="957" y="41"/>
                  </a:cubicBezTo>
                  <a:cubicBezTo>
                    <a:pt x="956" y="41"/>
                    <a:pt x="956" y="41"/>
                    <a:pt x="956" y="41"/>
                  </a:cubicBezTo>
                  <a:cubicBezTo>
                    <a:pt x="956" y="43"/>
                    <a:pt x="956" y="43"/>
                    <a:pt x="956" y="43"/>
                  </a:cubicBezTo>
                  <a:cubicBezTo>
                    <a:pt x="956" y="46"/>
                    <a:pt x="956" y="46"/>
                    <a:pt x="956" y="46"/>
                  </a:cubicBezTo>
                  <a:cubicBezTo>
                    <a:pt x="956" y="47"/>
                    <a:pt x="956" y="47"/>
                    <a:pt x="956" y="47"/>
                  </a:cubicBezTo>
                  <a:cubicBezTo>
                    <a:pt x="954" y="50"/>
                    <a:pt x="954" y="50"/>
                    <a:pt x="954" y="50"/>
                  </a:cubicBezTo>
                  <a:cubicBezTo>
                    <a:pt x="954" y="52"/>
                    <a:pt x="954" y="52"/>
                    <a:pt x="954" y="52"/>
                  </a:cubicBezTo>
                  <a:cubicBezTo>
                    <a:pt x="952" y="51"/>
                    <a:pt x="952" y="51"/>
                    <a:pt x="952" y="51"/>
                  </a:cubicBezTo>
                  <a:cubicBezTo>
                    <a:pt x="952" y="50"/>
                    <a:pt x="952" y="50"/>
                    <a:pt x="952" y="50"/>
                  </a:cubicBezTo>
                  <a:cubicBezTo>
                    <a:pt x="951" y="50"/>
                    <a:pt x="951" y="50"/>
                    <a:pt x="951" y="50"/>
                  </a:cubicBezTo>
                  <a:cubicBezTo>
                    <a:pt x="950" y="51"/>
                    <a:pt x="950" y="51"/>
                    <a:pt x="950" y="51"/>
                  </a:cubicBezTo>
                  <a:cubicBezTo>
                    <a:pt x="946" y="50"/>
                    <a:pt x="946" y="50"/>
                    <a:pt x="946" y="50"/>
                  </a:cubicBezTo>
                  <a:cubicBezTo>
                    <a:pt x="943" y="52"/>
                    <a:pt x="943" y="52"/>
                    <a:pt x="943" y="52"/>
                  </a:cubicBezTo>
                  <a:cubicBezTo>
                    <a:pt x="942" y="51"/>
                    <a:pt x="942" y="51"/>
                    <a:pt x="942" y="51"/>
                  </a:cubicBezTo>
                  <a:cubicBezTo>
                    <a:pt x="939" y="53"/>
                    <a:pt x="939" y="53"/>
                    <a:pt x="939" y="53"/>
                  </a:cubicBezTo>
                  <a:cubicBezTo>
                    <a:pt x="937" y="54"/>
                    <a:pt x="937" y="54"/>
                    <a:pt x="937" y="54"/>
                  </a:cubicBezTo>
                  <a:cubicBezTo>
                    <a:pt x="935" y="53"/>
                    <a:pt x="935" y="53"/>
                    <a:pt x="935" y="53"/>
                  </a:cubicBezTo>
                  <a:cubicBezTo>
                    <a:pt x="933" y="51"/>
                    <a:pt x="933" y="51"/>
                    <a:pt x="933" y="51"/>
                  </a:cubicBezTo>
                  <a:cubicBezTo>
                    <a:pt x="932" y="51"/>
                    <a:pt x="932" y="51"/>
                    <a:pt x="932" y="51"/>
                  </a:cubicBezTo>
                  <a:cubicBezTo>
                    <a:pt x="932" y="52"/>
                    <a:pt x="932" y="52"/>
                    <a:pt x="932" y="52"/>
                  </a:cubicBezTo>
                  <a:cubicBezTo>
                    <a:pt x="932" y="53"/>
                    <a:pt x="932" y="53"/>
                    <a:pt x="932" y="53"/>
                  </a:cubicBezTo>
                  <a:cubicBezTo>
                    <a:pt x="929" y="55"/>
                    <a:pt x="929" y="55"/>
                    <a:pt x="929" y="55"/>
                  </a:cubicBezTo>
                  <a:cubicBezTo>
                    <a:pt x="927" y="56"/>
                    <a:pt x="927" y="56"/>
                    <a:pt x="927" y="56"/>
                  </a:cubicBezTo>
                  <a:cubicBezTo>
                    <a:pt x="924" y="56"/>
                    <a:pt x="924" y="56"/>
                    <a:pt x="924" y="56"/>
                  </a:cubicBezTo>
                  <a:cubicBezTo>
                    <a:pt x="921" y="59"/>
                    <a:pt x="921" y="59"/>
                    <a:pt x="921" y="59"/>
                  </a:cubicBezTo>
                  <a:cubicBezTo>
                    <a:pt x="922" y="62"/>
                    <a:pt x="922" y="62"/>
                    <a:pt x="922" y="62"/>
                  </a:cubicBezTo>
                  <a:cubicBezTo>
                    <a:pt x="921" y="66"/>
                    <a:pt x="921" y="66"/>
                    <a:pt x="921" y="66"/>
                  </a:cubicBezTo>
                  <a:cubicBezTo>
                    <a:pt x="925" y="71"/>
                    <a:pt x="925" y="71"/>
                    <a:pt x="925" y="71"/>
                  </a:cubicBezTo>
                  <a:cubicBezTo>
                    <a:pt x="925" y="73"/>
                    <a:pt x="925" y="73"/>
                    <a:pt x="925" y="73"/>
                  </a:cubicBezTo>
                  <a:cubicBezTo>
                    <a:pt x="923" y="70"/>
                    <a:pt x="923" y="70"/>
                    <a:pt x="923" y="70"/>
                  </a:cubicBezTo>
                  <a:cubicBezTo>
                    <a:pt x="921" y="68"/>
                    <a:pt x="921" y="68"/>
                    <a:pt x="921" y="68"/>
                  </a:cubicBezTo>
                  <a:cubicBezTo>
                    <a:pt x="919" y="69"/>
                    <a:pt x="919" y="69"/>
                    <a:pt x="919" y="69"/>
                  </a:cubicBezTo>
                  <a:cubicBezTo>
                    <a:pt x="918" y="67"/>
                    <a:pt x="918" y="67"/>
                    <a:pt x="918" y="67"/>
                  </a:cubicBezTo>
                  <a:cubicBezTo>
                    <a:pt x="918" y="69"/>
                    <a:pt x="918" y="69"/>
                    <a:pt x="918" y="69"/>
                  </a:cubicBezTo>
                  <a:cubicBezTo>
                    <a:pt x="920" y="70"/>
                    <a:pt x="920" y="70"/>
                    <a:pt x="920" y="70"/>
                  </a:cubicBezTo>
                  <a:cubicBezTo>
                    <a:pt x="921" y="73"/>
                    <a:pt x="921" y="73"/>
                    <a:pt x="921" y="73"/>
                  </a:cubicBezTo>
                  <a:cubicBezTo>
                    <a:pt x="921" y="74"/>
                    <a:pt x="921" y="74"/>
                    <a:pt x="921" y="74"/>
                  </a:cubicBezTo>
                  <a:cubicBezTo>
                    <a:pt x="918" y="70"/>
                    <a:pt x="918" y="70"/>
                    <a:pt x="918" y="70"/>
                  </a:cubicBezTo>
                  <a:cubicBezTo>
                    <a:pt x="916" y="70"/>
                    <a:pt x="916" y="70"/>
                    <a:pt x="916" y="70"/>
                  </a:cubicBezTo>
                  <a:cubicBezTo>
                    <a:pt x="916" y="67"/>
                    <a:pt x="916" y="67"/>
                    <a:pt x="916" y="67"/>
                  </a:cubicBezTo>
                  <a:cubicBezTo>
                    <a:pt x="913" y="64"/>
                    <a:pt x="913" y="64"/>
                    <a:pt x="913" y="64"/>
                  </a:cubicBezTo>
                  <a:cubicBezTo>
                    <a:pt x="912" y="62"/>
                    <a:pt x="912" y="62"/>
                    <a:pt x="912" y="62"/>
                  </a:cubicBezTo>
                  <a:cubicBezTo>
                    <a:pt x="910" y="62"/>
                    <a:pt x="910" y="62"/>
                    <a:pt x="910" y="62"/>
                  </a:cubicBezTo>
                  <a:cubicBezTo>
                    <a:pt x="911" y="65"/>
                    <a:pt x="911" y="65"/>
                    <a:pt x="911" y="65"/>
                  </a:cubicBezTo>
                  <a:cubicBezTo>
                    <a:pt x="910" y="67"/>
                    <a:pt x="910" y="67"/>
                    <a:pt x="910" y="67"/>
                  </a:cubicBezTo>
                  <a:cubicBezTo>
                    <a:pt x="910" y="65"/>
                    <a:pt x="910" y="65"/>
                    <a:pt x="910" y="65"/>
                  </a:cubicBezTo>
                  <a:cubicBezTo>
                    <a:pt x="908" y="63"/>
                    <a:pt x="908" y="63"/>
                    <a:pt x="908" y="63"/>
                  </a:cubicBezTo>
                  <a:cubicBezTo>
                    <a:pt x="905" y="64"/>
                    <a:pt x="905" y="64"/>
                    <a:pt x="905" y="64"/>
                  </a:cubicBezTo>
                  <a:cubicBezTo>
                    <a:pt x="905" y="65"/>
                    <a:pt x="905" y="65"/>
                    <a:pt x="905" y="65"/>
                  </a:cubicBezTo>
                  <a:cubicBezTo>
                    <a:pt x="904" y="64"/>
                    <a:pt x="904" y="64"/>
                    <a:pt x="904" y="64"/>
                  </a:cubicBezTo>
                  <a:cubicBezTo>
                    <a:pt x="902" y="64"/>
                    <a:pt x="902" y="64"/>
                    <a:pt x="902" y="64"/>
                  </a:cubicBezTo>
                  <a:cubicBezTo>
                    <a:pt x="899" y="66"/>
                    <a:pt x="899" y="66"/>
                    <a:pt x="899" y="66"/>
                  </a:cubicBezTo>
                  <a:cubicBezTo>
                    <a:pt x="898" y="67"/>
                    <a:pt x="898" y="67"/>
                    <a:pt x="898" y="67"/>
                  </a:cubicBezTo>
                  <a:cubicBezTo>
                    <a:pt x="899" y="65"/>
                    <a:pt x="899" y="65"/>
                    <a:pt x="899" y="65"/>
                  </a:cubicBezTo>
                  <a:cubicBezTo>
                    <a:pt x="899" y="63"/>
                    <a:pt x="899" y="63"/>
                    <a:pt x="899" y="63"/>
                  </a:cubicBezTo>
                  <a:cubicBezTo>
                    <a:pt x="897" y="60"/>
                    <a:pt x="897" y="60"/>
                    <a:pt x="897" y="60"/>
                  </a:cubicBezTo>
                  <a:cubicBezTo>
                    <a:pt x="897" y="57"/>
                    <a:pt x="897" y="57"/>
                    <a:pt x="897" y="57"/>
                  </a:cubicBezTo>
                  <a:cubicBezTo>
                    <a:pt x="896" y="56"/>
                    <a:pt x="896" y="56"/>
                    <a:pt x="896" y="56"/>
                  </a:cubicBezTo>
                  <a:cubicBezTo>
                    <a:pt x="896" y="55"/>
                    <a:pt x="896" y="55"/>
                    <a:pt x="896" y="55"/>
                  </a:cubicBezTo>
                  <a:cubicBezTo>
                    <a:pt x="894" y="52"/>
                    <a:pt x="894" y="52"/>
                    <a:pt x="894" y="52"/>
                  </a:cubicBezTo>
                  <a:cubicBezTo>
                    <a:pt x="891" y="48"/>
                    <a:pt x="891" y="48"/>
                    <a:pt x="891" y="48"/>
                  </a:cubicBezTo>
                  <a:cubicBezTo>
                    <a:pt x="887" y="46"/>
                    <a:pt x="887" y="46"/>
                    <a:pt x="887" y="46"/>
                  </a:cubicBezTo>
                  <a:cubicBezTo>
                    <a:pt x="884" y="42"/>
                    <a:pt x="884" y="42"/>
                    <a:pt x="884" y="42"/>
                  </a:cubicBezTo>
                  <a:cubicBezTo>
                    <a:pt x="875" y="39"/>
                    <a:pt x="875" y="39"/>
                    <a:pt x="875" y="39"/>
                  </a:cubicBezTo>
                  <a:cubicBezTo>
                    <a:pt x="871" y="39"/>
                    <a:pt x="871" y="39"/>
                    <a:pt x="871" y="39"/>
                  </a:cubicBezTo>
                  <a:cubicBezTo>
                    <a:pt x="868" y="40"/>
                    <a:pt x="868" y="40"/>
                    <a:pt x="868" y="40"/>
                  </a:cubicBezTo>
                  <a:cubicBezTo>
                    <a:pt x="865" y="42"/>
                    <a:pt x="865" y="42"/>
                    <a:pt x="865" y="42"/>
                  </a:cubicBezTo>
                  <a:cubicBezTo>
                    <a:pt x="865" y="43"/>
                    <a:pt x="865" y="43"/>
                    <a:pt x="865" y="43"/>
                  </a:cubicBezTo>
                  <a:cubicBezTo>
                    <a:pt x="863" y="42"/>
                    <a:pt x="863" y="42"/>
                    <a:pt x="863" y="42"/>
                  </a:cubicBezTo>
                  <a:cubicBezTo>
                    <a:pt x="859" y="43"/>
                    <a:pt x="859" y="43"/>
                    <a:pt x="859" y="43"/>
                  </a:cubicBezTo>
                  <a:cubicBezTo>
                    <a:pt x="853" y="47"/>
                    <a:pt x="853" y="47"/>
                    <a:pt x="853" y="47"/>
                  </a:cubicBezTo>
                  <a:cubicBezTo>
                    <a:pt x="850" y="47"/>
                    <a:pt x="850" y="47"/>
                    <a:pt x="850" y="47"/>
                  </a:cubicBezTo>
                  <a:cubicBezTo>
                    <a:pt x="847" y="50"/>
                    <a:pt x="847" y="50"/>
                    <a:pt x="847" y="50"/>
                  </a:cubicBezTo>
                  <a:cubicBezTo>
                    <a:pt x="846" y="51"/>
                    <a:pt x="846" y="51"/>
                    <a:pt x="846" y="51"/>
                  </a:cubicBezTo>
                  <a:cubicBezTo>
                    <a:pt x="842" y="54"/>
                    <a:pt x="842" y="54"/>
                    <a:pt x="842" y="54"/>
                  </a:cubicBezTo>
                  <a:cubicBezTo>
                    <a:pt x="840" y="55"/>
                    <a:pt x="840" y="55"/>
                    <a:pt x="840" y="55"/>
                  </a:cubicBezTo>
                  <a:cubicBezTo>
                    <a:pt x="838" y="57"/>
                    <a:pt x="838" y="57"/>
                    <a:pt x="838" y="57"/>
                  </a:cubicBezTo>
                  <a:cubicBezTo>
                    <a:pt x="835" y="57"/>
                    <a:pt x="835" y="57"/>
                    <a:pt x="835" y="57"/>
                  </a:cubicBezTo>
                  <a:cubicBezTo>
                    <a:pt x="833" y="57"/>
                    <a:pt x="833" y="57"/>
                    <a:pt x="833" y="57"/>
                  </a:cubicBezTo>
                  <a:cubicBezTo>
                    <a:pt x="829" y="57"/>
                    <a:pt x="829" y="57"/>
                    <a:pt x="829" y="57"/>
                  </a:cubicBezTo>
                  <a:cubicBezTo>
                    <a:pt x="826" y="59"/>
                    <a:pt x="826" y="59"/>
                    <a:pt x="826" y="59"/>
                  </a:cubicBezTo>
                  <a:cubicBezTo>
                    <a:pt x="828" y="57"/>
                    <a:pt x="828" y="57"/>
                    <a:pt x="828" y="57"/>
                  </a:cubicBezTo>
                  <a:cubicBezTo>
                    <a:pt x="831" y="55"/>
                    <a:pt x="831" y="55"/>
                    <a:pt x="831" y="55"/>
                  </a:cubicBezTo>
                  <a:cubicBezTo>
                    <a:pt x="832" y="53"/>
                    <a:pt x="832" y="53"/>
                    <a:pt x="832" y="53"/>
                  </a:cubicBezTo>
                  <a:cubicBezTo>
                    <a:pt x="829" y="50"/>
                    <a:pt x="829" y="50"/>
                    <a:pt x="829" y="50"/>
                  </a:cubicBezTo>
                  <a:cubicBezTo>
                    <a:pt x="825" y="49"/>
                    <a:pt x="825" y="49"/>
                    <a:pt x="825" y="49"/>
                  </a:cubicBezTo>
                  <a:cubicBezTo>
                    <a:pt x="820" y="47"/>
                    <a:pt x="820" y="47"/>
                    <a:pt x="820" y="47"/>
                  </a:cubicBezTo>
                  <a:cubicBezTo>
                    <a:pt x="819" y="46"/>
                    <a:pt x="819" y="46"/>
                    <a:pt x="819" y="46"/>
                  </a:cubicBezTo>
                  <a:cubicBezTo>
                    <a:pt x="818" y="47"/>
                    <a:pt x="818" y="47"/>
                    <a:pt x="818" y="47"/>
                  </a:cubicBezTo>
                  <a:cubicBezTo>
                    <a:pt x="817" y="50"/>
                    <a:pt x="817" y="50"/>
                    <a:pt x="817" y="50"/>
                  </a:cubicBezTo>
                  <a:cubicBezTo>
                    <a:pt x="817" y="52"/>
                    <a:pt x="817" y="52"/>
                    <a:pt x="817" y="52"/>
                  </a:cubicBezTo>
                  <a:cubicBezTo>
                    <a:pt x="816" y="51"/>
                    <a:pt x="816" y="51"/>
                    <a:pt x="816" y="51"/>
                  </a:cubicBezTo>
                  <a:cubicBezTo>
                    <a:pt x="815" y="51"/>
                    <a:pt x="815" y="51"/>
                    <a:pt x="815" y="51"/>
                  </a:cubicBezTo>
                  <a:cubicBezTo>
                    <a:pt x="814" y="53"/>
                    <a:pt x="814" y="53"/>
                    <a:pt x="814" y="53"/>
                  </a:cubicBezTo>
                  <a:cubicBezTo>
                    <a:pt x="813" y="54"/>
                    <a:pt x="813" y="54"/>
                    <a:pt x="813" y="54"/>
                  </a:cubicBezTo>
                  <a:cubicBezTo>
                    <a:pt x="812" y="53"/>
                    <a:pt x="812" y="53"/>
                    <a:pt x="812" y="53"/>
                  </a:cubicBezTo>
                  <a:cubicBezTo>
                    <a:pt x="813" y="51"/>
                    <a:pt x="813" y="51"/>
                    <a:pt x="813" y="51"/>
                  </a:cubicBezTo>
                  <a:cubicBezTo>
                    <a:pt x="814" y="50"/>
                    <a:pt x="814" y="50"/>
                    <a:pt x="814" y="50"/>
                  </a:cubicBezTo>
                  <a:cubicBezTo>
                    <a:pt x="813" y="47"/>
                    <a:pt x="813" y="47"/>
                    <a:pt x="813" y="47"/>
                  </a:cubicBezTo>
                  <a:cubicBezTo>
                    <a:pt x="811" y="46"/>
                    <a:pt x="811" y="46"/>
                    <a:pt x="811" y="46"/>
                  </a:cubicBezTo>
                  <a:cubicBezTo>
                    <a:pt x="809" y="48"/>
                    <a:pt x="809" y="48"/>
                    <a:pt x="809" y="48"/>
                  </a:cubicBezTo>
                  <a:cubicBezTo>
                    <a:pt x="809" y="49"/>
                    <a:pt x="809" y="49"/>
                    <a:pt x="809" y="49"/>
                  </a:cubicBezTo>
                  <a:cubicBezTo>
                    <a:pt x="808" y="51"/>
                    <a:pt x="808" y="51"/>
                    <a:pt x="808" y="51"/>
                  </a:cubicBezTo>
                  <a:cubicBezTo>
                    <a:pt x="807" y="50"/>
                    <a:pt x="807" y="50"/>
                    <a:pt x="807" y="50"/>
                  </a:cubicBezTo>
                  <a:cubicBezTo>
                    <a:pt x="807" y="48"/>
                    <a:pt x="807" y="48"/>
                    <a:pt x="807" y="48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05" y="44"/>
                    <a:pt x="805" y="44"/>
                    <a:pt x="805" y="44"/>
                  </a:cubicBezTo>
                  <a:cubicBezTo>
                    <a:pt x="803" y="45"/>
                    <a:pt x="803" y="45"/>
                    <a:pt x="803" y="45"/>
                  </a:cubicBezTo>
                  <a:cubicBezTo>
                    <a:pt x="800" y="46"/>
                    <a:pt x="800" y="46"/>
                    <a:pt x="800" y="46"/>
                  </a:cubicBezTo>
                  <a:cubicBezTo>
                    <a:pt x="798" y="47"/>
                    <a:pt x="798" y="47"/>
                    <a:pt x="798" y="47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8" y="45"/>
                    <a:pt x="798" y="45"/>
                    <a:pt x="798" y="45"/>
                  </a:cubicBezTo>
                  <a:cubicBezTo>
                    <a:pt x="798" y="43"/>
                    <a:pt x="798" y="43"/>
                    <a:pt x="798" y="43"/>
                  </a:cubicBezTo>
                  <a:cubicBezTo>
                    <a:pt x="798" y="42"/>
                    <a:pt x="798" y="42"/>
                    <a:pt x="798" y="42"/>
                  </a:cubicBezTo>
                  <a:cubicBezTo>
                    <a:pt x="797" y="40"/>
                    <a:pt x="797" y="40"/>
                    <a:pt x="797" y="40"/>
                  </a:cubicBezTo>
                  <a:cubicBezTo>
                    <a:pt x="798" y="39"/>
                    <a:pt x="798" y="39"/>
                    <a:pt x="798" y="39"/>
                  </a:cubicBezTo>
                  <a:cubicBezTo>
                    <a:pt x="801" y="42"/>
                    <a:pt x="801" y="42"/>
                    <a:pt x="801" y="42"/>
                  </a:cubicBezTo>
                  <a:cubicBezTo>
                    <a:pt x="802" y="41"/>
                    <a:pt x="802" y="41"/>
                    <a:pt x="802" y="41"/>
                  </a:cubicBezTo>
                  <a:cubicBezTo>
                    <a:pt x="803" y="39"/>
                    <a:pt x="803" y="39"/>
                    <a:pt x="803" y="39"/>
                  </a:cubicBezTo>
                  <a:cubicBezTo>
                    <a:pt x="800" y="35"/>
                    <a:pt x="800" y="35"/>
                    <a:pt x="800" y="35"/>
                  </a:cubicBezTo>
                  <a:cubicBezTo>
                    <a:pt x="794" y="33"/>
                    <a:pt x="794" y="33"/>
                    <a:pt x="794" y="33"/>
                  </a:cubicBezTo>
                  <a:cubicBezTo>
                    <a:pt x="789" y="32"/>
                    <a:pt x="789" y="32"/>
                    <a:pt x="789" y="32"/>
                  </a:cubicBezTo>
                  <a:cubicBezTo>
                    <a:pt x="784" y="33"/>
                    <a:pt x="784" y="33"/>
                    <a:pt x="784" y="33"/>
                  </a:cubicBezTo>
                  <a:cubicBezTo>
                    <a:pt x="779" y="34"/>
                    <a:pt x="779" y="34"/>
                    <a:pt x="779" y="34"/>
                  </a:cubicBezTo>
                  <a:cubicBezTo>
                    <a:pt x="776" y="37"/>
                    <a:pt x="776" y="37"/>
                    <a:pt x="776" y="37"/>
                  </a:cubicBezTo>
                  <a:cubicBezTo>
                    <a:pt x="777" y="46"/>
                    <a:pt x="777" y="46"/>
                    <a:pt x="777" y="46"/>
                  </a:cubicBezTo>
                  <a:cubicBezTo>
                    <a:pt x="777" y="48"/>
                    <a:pt x="777" y="48"/>
                    <a:pt x="777" y="48"/>
                  </a:cubicBezTo>
                  <a:cubicBezTo>
                    <a:pt x="777" y="50"/>
                    <a:pt x="777" y="50"/>
                    <a:pt x="777" y="50"/>
                  </a:cubicBezTo>
                  <a:cubicBezTo>
                    <a:pt x="776" y="53"/>
                    <a:pt x="776" y="53"/>
                    <a:pt x="776" y="53"/>
                  </a:cubicBezTo>
                  <a:cubicBezTo>
                    <a:pt x="776" y="55"/>
                    <a:pt x="776" y="55"/>
                    <a:pt x="776" y="55"/>
                  </a:cubicBezTo>
                  <a:cubicBezTo>
                    <a:pt x="773" y="57"/>
                    <a:pt x="773" y="57"/>
                    <a:pt x="773" y="57"/>
                  </a:cubicBezTo>
                  <a:cubicBezTo>
                    <a:pt x="772" y="57"/>
                    <a:pt x="772" y="57"/>
                    <a:pt x="772" y="57"/>
                  </a:cubicBezTo>
                  <a:cubicBezTo>
                    <a:pt x="771" y="56"/>
                    <a:pt x="771" y="56"/>
                    <a:pt x="771" y="56"/>
                  </a:cubicBezTo>
                  <a:cubicBezTo>
                    <a:pt x="771" y="55"/>
                    <a:pt x="771" y="55"/>
                    <a:pt x="771" y="55"/>
                  </a:cubicBezTo>
                  <a:cubicBezTo>
                    <a:pt x="769" y="53"/>
                    <a:pt x="769" y="53"/>
                    <a:pt x="769" y="53"/>
                  </a:cubicBezTo>
                  <a:cubicBezTo>
                    <a:pt x="771" y="52"/>
                    <a:pt x="771" y="52"/>
                    <a:pt x="771" y="52"/>
                  </a:cubicBezTo>
                  <a:cubicBezTo>
                    <a:pt x="772" y="53"/>
                    <a:pt x="772" y="53"/>
                    <a:pt x="772" y="53"/>
                  </a:cubicBezTo>
                  <a:cubicBezTo>
                    <a:pt x="773" y="50"/>
                    <a:pt x="773" y="50"/>
                    <a:pt x="773" y="50"/>
                  </a:cubicBezTo>
                  <a:cubicBezTo>
                    <a:pt x="772" y="46"/>
                    <a:pt x="772" y="46"/>
                    <a:pt x="772" y="46"/>
                  </a:cubicBezTo>
                  <a:cubicBezTo>
                    <a:pt x="771" y="46"/>
                    <a:pt x="771" y="46"/>
                    <a:pt x="771" y="46"/>
                  </a:cubicBezTo>
                  <a:cubicBezTo>
                    <a:pt x="769" y="42"/>
                    <a:pt x="769" y="42"/>
                    <a:pt x="769" y="42"/>
                  </a:cubicBezTo>
                  <a:cubicBezTo>
                    <a:pt x="771" y="43"/>
                    <a:pt x="771" y="43"/>
                    <a:pt x="771" y="43"/>
                  </a:cubicBezTo>
                  <a:cubicBezTo>
                    <a:pt x="772" y="41"/>
                    <a:pt x="772" y="41"/>
                    <a:pt x="772" y="41"/>
                  </a:cubicBezTo>
                  <a:cubicBezTo>
                    <a:pt x="772" y="43"/>
                    <a:pt x="772" y="43"/>
                    <a:pt x="772" y="43"/>
                  </a:cubicBezTo>
                  <a:cubicBezTo>
                    <a:pt x="774" y="45"/>
                    <a:pt x="774" y="45"/>
                    <a:pt x="774" y="45"/>
                  </a:cubicBezTo>
                  <a:cubicBezTo>
                    <a:pt x="775" y="48"/>
                    <a:pt x="775" y="48"/>
                    <a:pt x="775" y="48"/>
                  </a:cubicBezTo>
                  <a:cubicBezTo>
                    <a:pt x="776" y="47"/>
                    <a:pt x="776" y="47"/>
                    <a:pt x="776" y="47"/>
                  </a:cubicBezTo>
                  <a:cubicBezTo>
                    <a:pt x="776" y="42"/>
                    <a:pt x="776" y="42"/>
                    <a:pt x="776" y="42"/>
                  </a:cubicBezTo>
                  <a:cubicBezTo>
                    <a:pt x="775" y="39"/>
                    <a:pt x="775" y="39"/>
                    <a:pt x="775" y="39"/>
                  </a:cubicBezTo>
                  <a:cubicBezTo>
                    <a:pt x="769" y="41"/>
                    <a:pt x="769" y="41"/>
                    <a:pt x="769" y="41"/>
                  </a:cubicBezTo>
                  <a:cubicBezTo>
                    <a:pt x="764" y="44"/>
                    <a:pt x="764" y="44"/>
                    <a:pt x="764" y="44"/>
                  </a:cubicBezTo>
                  <a:cubicBezTo>
                    <a:pt x="764" y="46"/>
                    <a:pt x="764" y="46"/>
                    <a:pt x="764" y="46"/>
                  </a:cubicBezTo>
                  <a:cubicBezTo>
                    <a:pt x="761" y="48"/>
                    <a:pt x="761" y="48"/>
                    <a:pt x="761" y="48"/>
                  </a:cubicBezTo>
                  <a:cubicBezTo>
                    <a:pt x="760" y="47"/>
                    <a:pt x="760" y="47"/>
                    <a:pt x="760" y="47"/>
                  </a:cubicBezTo>
                  <a:cubicBezTo>
                    <a:pt x="760" y="46"/>
                    <a:pt x="760" y="46"/>
                    <a:pt x="760" y="46"/>
                  </a:cubicBezTo>
                  <a:cubicBezTo>
                    <a:pt x="762" y="45"/>
                    <a:pt x="762" y="45"/>
                    <a:pt x="762" y="45"/>
                  </a:cubicBezTo>
                  <a:cubicBezTo>
                    <a:pt x="760" y="43"/>
                    <a:pt x="760" y="43"/>
                    <a:pt x="760" y="43"/>
                  </a:cubicBezTo>
                  <a:cubicBezTo>
                    <a:pt x="761" y="39"/>
                    <a:pt x="761" y="39"/>
                    <a:pt x="761" y="39"/>
                  </a:cubicBezTo>
                  <a:cubicBezTo>
                    <a:pt x="763" y="40"/>
                    <a:pt x="763" y="40"/>
                    <a:pt x="763" y="40"/>
                  </a:cubicBezTo>
                  <a:cubicBezTo>
                    <a:pt x="764" y="40"/>
                    <a:pt x="764" y="40"/>
                    <a:pt x="764" y="40"/>
                  </a:cubicBezTo>
                  <a:cubicBezTo>
                    <a:pt x="766" y="41"/>
                    <a:pt x="766" y="41"/>
                    <a:pt x="766" y="41"/>
                  </a:cubicBezTo>
                  <a:cubicBezTo>
                    <a:pt x="771" y="38"/>
                    <a:pt x="771" y="38"/>
                    <a:pt x="771" y="38"/>
                  </a:cubicBezTo>
                  <a:cubicBezTo>
                    <a:pt x="774" y="38"/>
                    <a:pt x="774" y="38"/>
                    <a:pt x="774" y="38"/>
                  </a:cubicBezTo>
                  <a:cubicBezTo>
                    <a:pt x="769" y="37"/>
                    <a:pt x="769" y="37"/>
                    <a:pt x="769" y="37"/>
                  </a:cubicBezTo>
                  <a:cubicBezTo>
                    <a:pt x="767" y="38"/>
                    <a:pt x="767" y="38"/>
                    <a:pt x="767" y="38"/>
                  </a:cubicBezTo>
                  <a:cubicBezTo>
                    <a:pt x="764" y="37"/>
                    <a:pt x="764" y="37"/>
                    <a:pt x="764" y="37"/>
                  </a:cubicBezTo>
                  <a:cubicBezTo>
                    <a:pt x="756" y="38"/>
                    <a:pt x="756" y="38"/>
                    <a:pt x="756" y="38"/>
                  </a:cubicBezTo>
                  <a:cubicBezTo>
                    <a:pt x="754" y="39"/>
                    <a:pt x="754" y="39"/>
                    <a:pt x="754" y="39"/>
                  </a:cubicBezTo>
                  <a:cubicBezTo>
                    <a:pt x="744" y="39"/>
                    <a:pt x="744" y="39"/>
                    <a:pt x="744" y="39"/>
                  </a:cubicBezTo>
                  <a:cubicBezTo>
                    <a:pt x="738" y="39"/>
                    <a:pt x="738" y="39"/>
                    <a:pt x="738" y="39"/>
                  </a:cubicBezTo>
                  <a:cubicBezTo>
                    <a:pt x="735" y="40"/>
                    <a:pt x="735" y="40"/>
                    <a:pt x="735" y="40"/>
                  </a:cubicBezTo>
                  <a:cubicBezTo>
                    <a:pt x="731" y="38"/>
                    <a:pt x="731" y="38"/>
                    <a:pt x="731" y="38"/>
                  </a:cubicBezTo>
                  <a:cubicBezTo>
                    <a:pt x="727" y="39"/>
                    <a:pt x="727" y="39"/>
                    <a:pt x="727" y="39"/>
                  </a:cubicBezTo>
                  <a:cubicBezTo>
                    <a:pt x="725" y="40"/>
                    <a:pt x="725" y="40"/>
                    <a:pt x="725" y="40"/>
                  </a:cubicBezTo>
                  <a:cubicBezTo>
                    <a:pt x="727" y="42"/>
                    <a:pt x="727" y="42"/>
                    <a:pt x="727" y="42"/>
                  </a:cubicBezTo>
                  <a:cubicBezTo>
                    <a:pt x="730" y="42"/>
                    <a:pt x="730" y="42"/>
                    <a:pt x="730" y="42"/>
                  </a:cubicBezTo>
                  <a:cubicBezTo>
                    <a:pt x="731" y="43"/>
                    <a:pt x="731" y="43"/>
                    <a:pt x="731" y="43"/>
                  </a:cubicBezTo>
                  <a:cubicBezTo>
                    <a:pt x="733" y="43"/>
                    <a:pt x="733" y="43"/>
                    <a:pt x="733" y="43"/>
                  </a:cubicBezTo>
                  <a:cubicBezTo>
                    <a:pt x="735" y="45"/>
                    <a:pt x="735" y="45"/>
                    <a:pt x="735" y="45"/>
                  </a:cubicBezTo>
                  <a:cubicBezTo>
                    <a:pt x="734" y="46"/>
                    <a:pt x="734" y="46"/>
                    <a:pt x="734" y="46"/>
                  </a:cubicBezTo>
                  <a:cubicBezTo>
                    <a:pt x="731" y="49"/>
                    <a:pt x="731" y="49"/>
                    <a:pt x="731" y="49"/>
                  </a:cubicBezTo>
                  <a:cubicBezTo>
                    <a:pt x="730" y="49"/>
                    <a:pt x="730" y="49"/>
                    <a:pt x="730" y="49"/>
                  </a:cubicBezTo>
                  <a:cubicBezTo>
                    <a:pt x="727" y="50"/>
                    <a:pt x="727" y="50"/>
                    <a:pt x="727" y="50"/>
                  </a:cubicBezTo>
                  <a:cubicBezTo>
                    <a:pt x="726" y="52"/>
                    <a:pt x="726" y="52"/>
                    <a:pt x="726" y="52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7" y="57"/>
                    <a:pt x="727" y="57"/>
                    <a:pt x="727" y="57"/>
                  </a:cubicBezTo>
                  <a:cubicBezTo>
                    <a:pt x="730" y="58"/>
                    <a:pt x="730" y="58"/>
                    <a:pt x="730" y="58"/>
                  </a:cubicBezTo>
                  <a:cubicBezTo>
                    <a:pt x="731" y="56"/>
                    <a:pt x="731" y="56"/>
                    <a:pt x="731" y="56"/>
                  </a:cubicBezTo>
                  <a:cubicBezTo>
                    <a:pt x="732" y="54"/>
                    <a:pt x="732" y="54"/>
                    <a:pt x="732" y="54"/>
                  </a:cubicBezTo>
                  <a:cubicBezTo>
                    <a:pt x="736" y="53"/>
                    <a:pt x="736" y="53"/>
                    <a:pt x="736" y="53"/>
                  </a:cubicBezTo>
                  <a:cubicBezTo>
                    <a:pt x="735" y="57"/>
                    <a:pt x="735" y="57"/>
                    <a:pt x="735" y="57"/>
                  </a:cubicBezTo>
                  <a:cubicBezTo>
                    <a:pt x="732" y="57"/>
                    <a:pt x="732" y="57"/>
                    <a:pt x="732" y="57"/>
                  </a:cubicBezTo>
                  <a:cubicBezTo>
                    <a:pt x="733" y="59"/>
                    <a:pt x="733" y="59"/>
                    <a:pt x="733" y="59"/>
                  </a:cubicBezTo>
                  <a:cubicBezTo>
                    <a:pt x="733" y="59"/>
                    <a:pt x="733" y="59"/>
                    <a:pt x="733" y="59"/>
                  </a:cubicBezTo>
                  <a:cubicBezTo>
                    <a:pt x="734" y="61"/>
                    <a:pt x="734" y="61"/>
                    <a:pt x="734" y="61"/>
                  </a:cubicBezTo>
                  <a:cubicBezTo>
                    <a:pt x="732" y="62"/>
                    <a:pt x="732" y="62"/>
                    <a:pt x="732" y="62"/>
                  </a:cubicBezTo>
                  <a:cubicBezTo>
                    <a:pt x="733" y="63"/>
                    <a:pt x="733" y="63"/>
                    <a:pt x="733" y="63"/>
                  </a:cubicBezTo>
                  <a:cubicBezTo>
                    <a:pt x="735" y="62"/>
                    <a:pt x="735" y="62"/>
                    <a:pt x="735" y="62"/>
                  </a:cubicBezTo>
                  <a:cubicBezTo>
                    <a:pt x="736" y="63"/>
                    <a:pt x="736" y="63"/>
                    <a:pt x="736" y="63"/>
                  </a:cubicBezTo>
                  <a:cubicBezTo>
                    <a:pt x="736" y="65"/>
                    <a:pt x="736" y="65"/>
                    <a:pt x="736" y="65"/>
                  </a:cubicBezTo>
                  <a:cubicBezTo>
                    <a:pt x="738" y="67"/>
                    <a:pt x="738" y="67"/>
                    <a:pt x="738" y="67"/>
                  </a:cubicBezTo>
                  <a:cubicBezTo>
                    <a:pt x="740" y="68"/>
                    <a:pt x="740" y="68"/>
                    <a:pt x="740" y="68"/>
                  </a:cubicBezTo>
                  <a:cubicBezTo>
                    <a:pt x="743" y="71"/>
                    <a:pt x="743" y="71"/>
                    <a:pt x="743" y="71"/>
                  </a:cubicBezTo>
                  <a:cubicBezTo>
                    <a:pt x="742" y="72"/>
                    <a:pt x="742" y="72"/>
                    <a:pt x="742" y="72"/>
                  </a:cubicBezTo>
                  <a:cubicBezTo>
                    <a:pt x="741" y="71"/>
                    <a:pt x="741" y="71"/>
                    <a:pt x="741" y="71"/>
                  </a:cubicBezTo>
                  <a:cubicBezTo>
                    <a:pt x="739" y="72"/>
                    <a:pt x="739" y="72"/>
                    <a:pt x="739" y="72"/>
                  </a:cubicBezTo>
                  <a:cubicBezTo>
                    <a:pt x="740" y="74"/>
                    <a:pt x="740" y="74"/>
                    <a:pt x="740" y="74"/>
                  </a:cubicBezTo>
                  <a:cubicBezTo>
                    <a:pt x="739" y="75"/>
                    <a:pt x="739" y="75"/>
                    <a:pt x="739" y="75"/>
                  </a:cubicBezTo>
                  <a:cubicBezTo>
                    <a:pt x="738" y="74"/>
                    <a:pt x="738" y="74"/>
                    <a:pt x="738" y="74"/>
                  </a:cubicBezTo>
                  <a:cubicBezTo>
                    <a:pt x="737" y="74"/>
                    <a:pt x="737" y="74"/>
                    <a:pt x="737" y="74"/>
                  </a:cubicBezTo>
                  <a:cubicBezTo>
                    <a:pt x="736" y="72"/>
                    <a:pt x="736" y="72"/>
                    <a:pt x="736" y="72"/>
                  </a:cubicBezTo>
                  <a:cubicBezTo>
                    <a:pt x="733" y="70"/>
                    <a:pt x="733" y="70"/>
                    <a:pt x="733" y="70"/>
                  </a:cubicBezTo>
                  <a:cubicBezTo>
                    <a:pt x="732" y="71"/>
                    <a:pt x="732" y="71"/>
                    <a:pt x="732" y="71"/>
                  </a:cubicBezTo>
                  <a:cubicBezTo>
                    <a:pt x="733" y="72"/>
                    <a:pt x="733" y="72"/>
                    <a:pt x="733" y="72"/>
                  </a:cubicBezTo>
                  <a:cubicBezTo>
                    <a:pt x="731" y="73"/>
                    <a:pt x="731" y="73"/>
                    <a:pt x="731" y="73"/>
                  </a:cubicBezTo>
                  <a:cubicBezTo>
                    <a:pt x="730" y="72"/>
                    <a:pt x="730" y="72"/>
                    <a:pt x="730" y="72"/>
                  </a:cubicBezTo>
                  <a:cubicBezTo>
                    <a:pt x="729" y="73"/>
                    <a:pt x="729" y="73"/>
                    <a:pt x="729" y="73"/>
                  </a:cubicBezTo>
                  <a:cubicBezTo>
                    <a:pt x="730" y="75"/>
                    <a:pt x="730" y="75"/>
                    <a:pt x="730" y="75"/>
                  </a:cubicBezTo>
                  <a:cubicBezTo>
                    <a:pt x="730" y="78"/>
                    <a:pt x="730" y="78"/>
                    <a:pt x="730" y="78"/>
                  </a:cubicBezTo>
                  <a:cubicBezTo>
                    <a:pt x="732" y="79"/>
                    <a:pt x="732" y="79"/>
                    <a:pt x="732" y="79"/>
                  </a:cubicBezTo>
                  <a:cubicBezTo>
                    <a:pt x="734" y="77"/>
                    <a:pt x="734" y="77"/>
                    <a:pt x="734" y="77"/>
                  </a:cubicBezTo>
                  <a:cubicBezTo>
                    <a:pt x="736" y="79"/>
                    <a:pt x="736" y="79"/>
                    <a:pt x="736" y="79"/>
                  </a:cubicBezTo>
                  <a:cubicBezTo>
                    <a:pt x="735" y="80"/>
                    <a:pt x="735" y="80"/>
                    <a:pt x="735" y="80"/>
                  </a:cubicBezTo>
                  <a:cubicBezTo>
                    <a:pt x="736" y="81"/>
                    <a:pt x="736" y="81"/>
                    <a:pt x="736" y="81"/>
                  </a:cubicBezTo>
                  <a:cubicBezTo>
                    <a:pt x="735" y="82"/>
                    <a:pt x="735" y="82"/>
                    <a:pt x="735" y="82"/>
                  </a:cubicBezTo>
                  <a:cubicBezTo>
                    <a:pt x="732" y="82"/>
                    <a:pt x="732" y="82"/>
                    <a:pt x="732" y="82"/>
                  </a:cubicBezTo>
                  <a:cubicBezTo>
                    <a:pt x="733" y="83"/>
                    <a:pt x="733" y="83"/>
                    <a:pt x="733" y="83"/>
                  </a:cubicBezTo>
                  <a:cubicBezTo>
                    <a:pt x="735" y="84"/>
                    <a:pt x="735" y="84"/>
                    <a:pt x="735" y="84"/>
                  </a:cubicBezTo>
                  <a:cubicBezTo>
                    <a:pt x="731" y="84"/>
                    <a:pt x="731" y="84"/>
                    <a:pt x="731" y="84"/>
                  </a:cubicBezTo>
                  <a:cubicBezTo>
                    <a:pt x="730" y="82"/>
                    <a:pt x="730" y="82"/>
                    <a:pt x="730" y="82"/>
                  </a:cubicBezTo>
                  <a:cubicBezTo>
                    <a:pt x="727" y="82"/>
                    <a:pt x="727" y="82"/>
                    <a:pt x="727" y="82"/>
                  </a:cubicBezTo>
                  <a:cubicBezTo>
                    <a:pt x="726" y="80"/>
                    <a:pt x="726" y="80"/>
                    <a:pt x="726" y="80"/>
                  </a:cubicBezTo>
                  <a:cubicBezTo>
                    <a:pt x="724" y="80"/>
                    <a:pt x="724" y="80"/>
                    <a:pt x="724" y="80"/>
                  </a:cubicBezTo>
                  <a:cubicBezTo>
                    <a:pt x="722" y="78"/>
                    <a:pt x="722" y="78"/>
                    <a:pt x="722" y="78"/>
                  </a:cubicBezTo>
                  <a:cubicBezTo>
                    <a:pt x="719" y="78"/>
                    <a:pt x="719" y="78"/>
                    <a:pt x="719" y="78"/>
                  </a:cubicBezTo>
                  <a:cubicBezTo>
                    <a:pt x="717" y="77"/>
                    <a:pt x="717" y="77"/>
                    <a:pt x="717" y="77"/>
                  </a:cubicBezTo>
                  <a:cubicBezTo>
                    <a:pt x="716" y="77"/>
                    <a:pt x="716" y="77"/>
                    <a:pt x="716" y="77"/>
                  </a:cubicBezTo>
                  <a:cubicBezTo>
                    <a:pt x="715" y="76"/>
                    <a:pt x="715" y="76"/>
                    <a:pt x="715" y="76"/>
                  </a:cubicBezTo>
                  <a:cubicBezTo>
                    <a:pt x="709" y="79"/>
                    <a:pt x="709" y="79"/>
                    <a:pt x="709" y="79"/>
                  </a:cubicBezTo>
                  <a:cubicBezTo>
                    <a:pt x="709" y="81"/>
                    <a:pt x="709" y="81"/>
                    <a:pt x="709" y="81"/>
                  </a:cubicBezTo>
                  <a:cubicBezTo>
                    <a:pt x="708" y="81"/>
                    <a:pt x="708" y="81"/>
                    <a:pt x="708" y="81"/>
                  </a:cubicBezTo>
                  <a:cubicBezTo>
                    <a:pt x="709" y="83"/>
                    <a:pt x="709" y="83"/>
                    <a:pt x="709" y="83"/>
                  </a:cubicBezTo>
                  <a:cubicBezTo>
                    <a:pt x="709" y="84"/>
                    <a:pt x="709" y="84"/>
                    <a:pt x="709" y="84"/>
                  </a:cubicBezTo>
                  <a:cubicBezTo>
                    <a:pt x="710" y="86"/>
                    <a:pt x="710" y="86"/>
                    <a:pt x="710" y="86"/>
                  </a:cubicBezTo>
                  <a:cubicBezTo>
                    <a:pt x="710" y="86"/>
                    <a:pt x="710" y="86"/>
                    <a:pt x="710" y="86"/>
                  </a:cubicBezTo>
                  <a:cubicBezTo>
                    <a:pt x="708" y="85"/>
                    <a:pt x="708" y="85"/>
                    <a:pt x="708" y="85"/>
                  </a:cubicBezTo>
                  <a:cubicBezTo>
                    <a:pt x="707" y="85"/>
                    <a:pt x="707" y="85"/>
                    <a:pt x="707" y="85"/>
                  </a:cubicBezTo>
                  <a:cubicBezTo>
                    <a:pt x="705" y="85"/>
                    <a:pt x="705" y="85"/>
                    <a:pt x="705" y="85"/>
                  </a:cubicBezTo>
                  <a:cubicBezTo>
                    <a:pt x="698" y="86"/>
                    <a:pt x="698" y="86"/>
                    <a:pt x="698" y="86"/>
                  </a:cubicBezTo>
                  <a:cubicBezTo>
                    <a:pt x="695" y="85"/>
                    <a:pt x="695" y="85"/>
                    <a:pt x="695" y="85"/>
                  </a:cubicBezTo>
                  <a:cubicBezTo>
                    <a:pt x="693" y="83"/>
                    <a:pt x="693" y="83"/>
                    <a:pt x="693" y="83"/>
                  </a:cubicBezTo>
                  <a:cubicBezTo>
                    <a:pt x="691" y="83"/>
                    <a:pt x="691" y="83"/>
                    <a:pt x="691" y="83"/>
                  </a:cubicBezTo>
                  <a:cubicBezTo>
                    <a:pt x="689" y="81"/>
                    <a:pt x="689" y="81"/>
                    <a:pt x="689" y="81"/>
                  </a:cubicBezTo>
                  <a:cubicBezTo>
                    <a:pt x="688" y="78"/>
                    <a:pt x="688" y="78"/>
                    <a:pt x="688" y="78"/>
                  </a:cubicBezTo>
                  <a:cubicBezTo>
                    <a:pt x="687" y="78"/>
                    <a:pt x="687" y="78"/>
                    <a:pt x="687" y="78"/>
                  </a:cubicBezTo>
                  <a:cubicBezTo>
                    <a:pt x="687" y="79"/>
                    <a:pt x="687" y="79"/>
                    <a:pt x="687" y="79"/>
                  </a:cubicBezTo>
                  <a:cubicBezTo>
                    <a:pt x="688" y="82"/>
                    <a:pt x="688" y="82"/>
                    <a:pt x="688" y="82"/>
                  </a:cubicBezTo>
                  <a:cubicBezTo>
                    <a:pt x="689" y="87"/>
                    <a:pt x="689" y="87"/>
                    <a:pt x="689" y="87"/>
                  </a:cubicBezTo>
                  <a:cubicBezTo>
                    <a:pt x="691" y="92"/>
                    <a:pt x="691" y="92"/>
                    <a:pt x="691" y="92"/>
                  </a:cubicBezTo>
                  <a:cubicBezTo>
                    <a:pt x="693" y="96"/>
                    <a:pt x="693" y="96"/>
                    <a:pt x="693" y="96"/>
                  </a:cubicBezTo>
                  <a:cubicBezTo>
                    <a:pt x="695" y="105"/>
                    <a:pt x="695" y="105"/>
                    <a:pt x="695" y="105"/>
                  </a:cubicBezTo>
                  <a:cubicBezTo>
                    <a:pt x="694" y="107"/>
                    <a:pt x="694" y="107"/>
                    <a:pt x="694" y="107"/>
                  </a:cubicBezTo>
                  <a:cubicBezTo>
                    <a:pt x="693" y="107"/>
                    <a:pt x="693" y="107"/>
                    <a:pt x="693" y="107"/>
                  </a:cubicBezTo>
                  <a:cubicBezTo>
                    <a:pt x="692" y="106"/>
                    <a:pt x="692" y="106"/>
                    <a:pt x="692" y="106"/>
                  </a:cubicBezTo>
                  <a:cubicBezTo>
                    <a:pt x="692" y="104"/>
                    <a:pt x="692" y="104"/>
                    <a:pt x="692" y="104"/>
                  </a:cubicBezTo>
                  <a:cubicBezTo>
                    <a:pt x="690" y="103"/>
                    <a:pt x="690" y="103"/>
                    <a:pt x="690" y="103"/>
                  </a:cubicBezTo>
                  <a:cubicBezTo>
                    <a:pt x="689" y="103"/>
                    <a:pt x="689" y="103"/>
                    <a:pt x="689" y="103"/>
                  </a:cubicBezTo>
                  <a:cubicBezTo>
                    <a:pt x="690" y="105"/>
                    <a:pt x="690" y="105"/>
                    <a:pt x="690" y="105"/>
                  </a:cubicBezTo>
                  <a:cubicBezTo>
                    <a:pt x="689" y="106"/>
                    <a:pt x="689" y="106"/>
                    <a:pt x="689" y="106"/>
                  </a:cubicBezTo>
                  <a:cubicBezTo>
                    <a:pt x="687" y="105"/>
                    <a:pt x="687" y="105"/>
                    <a:pt x="687" y="105"/>
                  </a:cubicBezTo>
                  <a:cubicBezTo>
                    <a:pt x="684" y="102"/>
                    <a:pt x="684" y="102"/>
                    <a:pt x="684" y="102"/>
                  </a:cubicBezTo>
                  <a:cubicBezTo>
                    <a:pt x="680" y="102"/>
                    <a:pt x="680" y="102"/>
                    <a:pt x="680" y="102"/>
                  </a:cubicBezTo>
                  <a:cubicBezTo>
                    <a:pt x="678" y="100"/>
                    <a:pt x="678" y="100"/>
                    <a:pt x="678" y="100"/>
                  </a:cubicBezTo>
                  <a:cubicBezTo>
                    <a:pt x="677" y="99"/>
                    <a:pt x="677" y="99"/>
                    <a:pt x="677" y="99"/>
                  </a:cubicBezTo>
                  <a:cubicBezTo>
                    <a:pt x="671" y="94"/>
                    <a:pt x="671" y="94"/>
                    <a:pt x="671" y="94"/>
                  </a:cubicBezTo>
                  <a:cubicBezTo>
                    <a:pt x="670" y="94"/>
                    <a:pt x="670" y="94"/>
                    <a:pt x="670" y="94"/>
                  </a:cubicBezTo>
                  <a:cubicBezTo>
                    <a:pt x="669" y="95"/>
                    <a:pt x="669" y="95"/>
                    <a:pt x="669" y="95"/>
                  </a:cubicBezTo>
                  <a:cubicBezTo>
                    <a:pt x="667" y="94"/>
                    <a:pt x="667" y="94"/>
                    <a:pt x="667" y="94"/>
                  </a:cubicBezTo>
                  <a:cubicBezTo>
                    <a:pt x="666" y="93"/>
                    <a:pt x="666" y="93"/>
                    <a:pt x="666" y="93"/>
                  </a:cubicBezTo>
                  <a:cubicBezTo>
                    <a:pt x="670" y="90"/>
                    <a:pt x="670" y="90"/>
                    <a:pt x="670" y="90"/>
                  </a:cubicBezTo>
                  <a:cubicBezTo>
                    <a:pt x="671" y="90"/>
                    <a:pt x="671" y="90"/>
                    <a:pt x="671" y="90"/>
                  </a:cubicBezTo>
                  <a:cubicBezTo>
                    <a:pt x="670" y="89"/>
                    <a:pt x="670" y="89"/>
                    <a:pt x="670" y="89"/>
                  </a:cubicBezTo>
                  <a:cubicBezTo>
                    <a:pt x="668" y="88"/>
                    <a:pt x="668" y="88"/>
                    <a:pt x="668" y="88"/>
                  </a:cubicBezTo>
                  <a:cubicBezTo>
                    <a:pt x="666" y="86"/>
                    <a:pt x="666" y="86"/>
                    <a:pt x="666" y="86"/>
                  </a:cubicBezTo>
                  <a:cubicBezTo>
                    <a:pt x="666" y="86"/>
                    <a:pt x="666" y="86"/>
                    <a:pt x="666" y="86"/>
                  </a:cubicBezTo>
                  <a:cubicBezTo>
                    <a:pt x="666" y="87"/>
                    <a:pt x="666" y="87"/>
                    <a:pt x="666" y="87"/>
                  </a:cubicBezTo>
                  <a:cubicBezTo>
                    <a:pt x="668" y="89"/>
                    <a:pt x="668" y="89"/>
                    <a:pt x="668" y="89"/>
                  </a:cubicBezTo>
                  <a:cubicBezTo>
                    <a:pt x="668" y="91"/>
                    <a:pt x="668" y="91"/>
                    <a:pt x="668" y="91"/>
                  </a:cubicBezTo>
                  <a:cubicBezTo>
                    <a:pt x="666" y="92"/>
                    <a:pt x="666" y="92"/>
                    <a:pt x="666" y="92"/>
                  </a:cubicBezTo>
                  <a:cubicBezTo>
                    <a:pt x="662" y="91"/>
                    <a:pt x="662" y="91"/>
                    <a:pt x="662" y="91"/>
                  </a:cubicBezTo>
                  <a:cubicBezTo>
                    <a:pt x="659" y="89"/>
                    <a:pt x="659" y="89"/>
                    <a:pt x="659" y="89"/>
                  </a:cubicBezTo>
                  <a:cubicBezTo>
                    <a:pt x="658" y="88"/>
                    <a:pt x="658" y="88"/>
                    <a:pt x="658" y="88"/>
                  </a:cubicBezTo>
                  <a:cubicBezTo>
                    <a:pt x="655" y="87"/>
                    <a:pt x="655" y="87"/>
                    <a:pt x="655" y="87"/>
                  </a:cubicBezTo>
                  <a:cubicBezTo>
                    <a:pt x="654" y="85"/>
                    <a:pt x="654" y="85"/>
                    <a:pt x="654" y="85"/>
                  </a:cubicBezTo>
                  <a:cubicBezTo>
                    <a:pt x="653" y="84"/>
                    <a:pt x="653" y="84"/>
                    <a:pt x="653" y="84"/>
                  </a:cubicBezTo>
                  <a:cubicBezTo>
                    <a:pt x="657" y="84"/>
                    <a:pt x="657" y="84"/>
                    <a:pt x="657" y="84"/>
                  </a:cubicBezTo>
                  <a:cubicBezTo>
                    <a:pt x="660" y="85"/>
                    <a:pt x="660" y="85"/>
                    <a:pt x="660" y="85"/>
                  </a:cubicBezTo>
                  <a:cubicBezTo>
                    <a:pt x="662" y="86"/>
                    <a:pt x="662" y="86"/>
                    <a:pt x="662" y="86"/>
                  </a:cubicBezTo>
                  <a:cubicBezTo>
                    <a:pt x="664" y="86"/>
                    <a:pt x="664" y="86"/>
                    <a:pt x="664" y="86"/>
                  </a:cubicBezTo>
                  <a:cubicBezTo>
                    <a:pt x="665" y="83"/>
                    <a:pt x="665" y="83"/>
                    <a:pt x="665" y="83"/>
                  </a:cubicBezTo>
                  <a:cubicBezTo>
                    <a:pt x="665" y="82"/>
                    <a:pt x="665" y="82"/>
                    <a:pt x="665" y="82"/>
                  </a:cubicBezTo>
                  <a:cubicBezTo>
                    <a:pt x="664" y="82"/>
                    <a:pt x="664" y="82"/>
                    <a:pt x="664" y="82"/>
                  </a:cubicBezTo>
                  <a:cubicBezTo>
                    <a:pt x="663" y="81"/>
                    <a:pt x="663" y="81"/>
                    <a:pt x="663" y="81"/>
                  </a:cubicBezTo>
                  <a:cubicBezTo>
                    <a:pt x="662" y="81"/>
                    <a:pt x="662" y="81"/>
                    <a:pt x="662" y="81"/>
                  </a:cubicBezTo>
                  <a:cubicBezTo>
                    <a:pt x="662" y="78"/>
                    <a:pt x="662" y="78"/>
                    <a:pt x="662" y="78"/>
                  </a:cubicBezTo>
                  <a:cubicBezTo>
                    <a:pt x="660" y="76"/>
                    <a:pt x="660" y="76"/>
                    <a:pt x="660" y="76"/>
                  </a:cubicBezTo>
                  <a:cubicBezTo>
                    <a:pt x="659" y="77"/>
                    <a:pt x="659" y="77"/>
                    <a:pt x="659" y="77"/>
                  </a:cubicBezTo>
                  <a:cubicBezTo>
                    <a:pt x="659" y="76"/>
                    <a:pt x="659" y="76"/>
                    <a:pt x="659" y="76"/>
                  </a:cubicBezTo>
                  <a:cubicBezTo>
                    <a:pt x="658" y="75"/>
                    <a:pt x="658" y="75"/>
                    <a:pt x="658" y="75"/>
                  </a:cubicBezTo>
                  <a:cubicBezTo>
                    <a:pt x="656" y="76"/>
                    <a:pt x="656" y="76"/>
                    <a:pt x="656" y="76"/>
                  </a:cubicBezTo>
                  <a:cubicBezTo>
                    <a:pt x="656" y="77"/>
                    <a:pt x="656" y="77"/>
                    <a:pt x="656" y="77"/>
                  </a:cubicBezTo>
                  <a:cubicBezTo>
                    <a:pt x="653" y="76"/>
                    <a:pt x="653" y="76"/>
                    <a:pt x="653" y="76"/>
                  </a:cubicBezTo>
                  <a:cubicBezTo>
                    <a:pt x="653" y="74"/>
                    <a:pt x="653" y="74"/>
                    <a:pt x="653" y="74"/>
                  </a:cubicBezTo>
                  <a:cubicBezTo>
                    <a:pt x="656" y="71"/>
                    <a:pt x="656" y="71"/>
                    <a:pt x="656" y="71"/>
                  </a:cubicBezTo>
                  <a:cubicBezTo>
                    <a:pt x="656" y="70"/>
                    <a:pt x="656" y="70"/>
                    <a:pt x="656" y="70"/>
                  </a:cubicBezTo>
                  <a:cubicBezTo>
                    <a:pt x="654" y="70"/>
                    <a:pt x="654" y="70"/>
                    <a:pt x="654" y="70"/>
                  </a:cubicBezTo>
                  <a:cubicBezTo>
                    <a:pt x="652" y="72"/>
                    <a:pt x="652" y="72"/>
                    <a:pt x="652" y="72"/>
                  </a:cubicBezTo>
                  <a:cubicBezTo>
                    <a:pt x="652" y="70"/>
                    <a:pt x="652" y="70"/>
                    <a:pt x="652" y="70"/>
                  </a:cubicBezTo>
                  <a:cubicBezTo>
                    <a:pt x="653" y="68"/>
                    <a:pt x="653" y="68"/>
                    <a:pt x="653" y="68"/>
                  </a:cubicBezTo>
                  <a:cubicBezTo>
                    <a:pt x="652" y="66"/>
                    <a:pt x="652" y="66"/>
                    <a:pt x="652" y="66"/>
                  </a:cubicBezTo>
                  <a:cubicBezTo>
                    <a:pt x="652" y="67"/>
                    <a:pt x="652" y="67"/>
                    <a:pt x="652" y="67"/>
                  </a:cubicBezTo>
                  <a:cubicBezTo>
                    <a:pt x="651" y="67"/>
                    <a:pt x="651" y="67"/>
                    <a:pt x="651" y="67"/>
                  </a:cubicBezTo>
                  <a:cubicBezTo>
                    <a:pt x="650" y="66"/>
                    <a:pt x="650" y="66"/>
                    <a:pt x="650" y="66"/>
                  </a:cubicBezTo>
                  <a:cubicBezTo>
                    <a:pt x="649" y="66"/>
                    <a:pt x="649" y="66"/>
                    <a:pt x="649" y="66"/>
                  </a:cubicBezTo>
                  <a:cubicBezTo>
                    <a:pt x="648" y="65"/>
                    <a:pt x="648" y="65"/>
                    <a:pt x="648" y="65"/>
                  </a:cubicBezTo>
                  <a:cubicBezTo>
                    <a:pt x="647" y="64"/>
                    <a:pt x="647" y="64"/>
                    <a:pt x="647" y="64"/>
                  </a:cubicBezTo>
                  <a:cubicBezTo>
                    <a:pt x="648" y="62"/>
                    <a:pt x="648" y="62"/>
                    <a:pt x="648" y="62"/>
                  </a:cubicBezTo>
                  <a:cubicBezTo>
                    <a:pt x="647" y="61"/>
                    <a:pt x="647" y="61"/>
                    <a:pt x="647" y="61"/>
                  </a:cubicBezTo>
                  <a:cubicBezTo>
                    <a:pt x="646" y="62"/>
                    <a:pt x="646" y="62"/>
                    <a:pt x="646" y="62"/>
                  </a:cubicBezTo>
                  <a:cubicBezTo>
                    <a:pt x="645" y="64"/>
                    <a:pt x="645" y="64"/>
                    <a:pt x="645" y="64"/>
                  </a:cubicBezTo>
                  <a:cubicBezTo>
                    <a:pt x="644" y="60"/>
                    <a:pt x="644" y="60"/>
                    <a:pt x="644" y="60"/>
                  </a:cubicBezTo>
                  <a:cubicBezTo>
                    <a:pt x="643" y="59"/>
                    <a:pt x="643" y="59"/>
                    <a:pt x="643" y="59"/>
                  </a:cubicBezTo>
                  <a:cubicBezTo>
                    <a:pt x="641" y="60"/>
                    <a:pt x="641" y="60"/>
                    <a:pt x="641" y="60"/>
                  </a:cubicBezTo>
                  <a:cubicBezTo>
                    <a:pt x="640" y="60"/>
                    <a:pt x="640" y="60"/>
                    <a:pt x="640" y="60"/>
                  </a:cubicBezTo>
                  <a:cubicBezTo>
                    <a:pt x="639" y="58"/>
                    <a:pt x="639" y="58"/>
                    <a:pt x="639" y="58"/>
                  </a:cubicBezTo>
                  <a:cubicBezTo>
                    <a:pt x="638" y="59"/>
                    <a:pt x="638" y="59"/>
                    <a:pt x="638" y="59"/>
                  </a:cubicBezTo>
                  <a:cubicBezTo>
                    <a:pt x="637" y="59"/>
                    <a:pt x="637" y="59"/>
                    <a:pt x="637" y="59"/>
                  </a:cubicBezTo>
                  <a:cubicBezTo>
                    <a:pt x="636" y="60"/>
                    <a:pt x="636" y="60"/>
                    <a:pt x="636" y="60"/>
                  </a:cubicBezTo>
                  <a:cubicBezTo>
                    <a:pt x="636" y="58"/>
                    <a:pt x="636" y="58"/>
                    <a:pt x="636" y="58"/>
                  </a:cubicBezTo>
                  <a:cubicBezTo>
                    <a:pt x="636" y="57"/>
                    <a:pt x="636" y="57"/>
                    <a:pt x="636" y="57"/>
                  </a:cubicBezTo>
                  <a:cubicBezTo>
                    <a:pt x="633" y="57"/>
                    <a:pt x="633" y="57"/>
                    <a:pt x="633" y="57"/>
                  </a:cubicBezTo>
                  <a:cubicBezTo>
                    <a:pt x="632" y="57"/>
                    <a:pt x="632" y="57"/>
                    <a:pt x="632" y="57"/>
                  </a:cubicBezTo>
                  <a:cubicBezTo>
                    <a:pt x="632" y="57"/>
                    <a:pt x="632" y="57"/>
                    <a:pt x="632" y="57"/>
                  </a:cubicBezTo>
                  <a:cubicBezTo>
                    <a:pt x="629" y="57"/>
                    <a:pt x="629" y="57"/>
                    <a:pt x="629" y="57"/>
                  </a:cubicBezTo>
                  <a:cubicBezTo>
                    <a:pt x="627" y="57"/>
                    <a:pt x="627" y="57"/>
                    <a:pt x="627" y="57"/>
                  </a:cubicBezTo>
                  <a:cubicBezTo>
                    <a:pt x="627" y="58"/>
                    <a:pt x="627" y="58"/>
                    <a:pt x="627" y="58"/>
                  </a:cubicBezTo>
                  <a:cubicBezTo>
                    <a:pt x="628" y="59"/>
                    <a:pt x="628" y="59"/>
                    <a:pt x="628" y="59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27" y="60"/>
                    <a:pt x="627" y="60"/>
                    <a:pt x="627" y="60"/>
                  </a:cubicBezTo>
                  <a:cubicBezTo>
                    <a:pt x="627" y="61"/>
                    <a:pt x="627" y="61"/>
                    <a:pt x="627" y="61"/>
                  </a:cubicBezTo>
                  <a:cubicBezTo>
                    <a:pt x="627" y="62"/>
                    <a:pt x="627" y="62"/>
                    <a:pt x="627" y="62"/>
                  </a:cubicBezTo>
                  <a:cubicBezTo>
                    <a:pt x="626" y="62"/>
                    <a:pt x="626" y="62"/>
                    <a:pt x="626" y="62"/>
                  </a:cubicBezTo>
                  <a:cubicBezTo>
                    <a:pt x="624" y="62"/>
                    <a:pt x="624" y="62"/>
                    <a:pt x="624" y="62"/>
                  </a:cubicBezTo>
                  <a:cubicBezTo>
                    <a:pt x="623" y="62"/>
                    <a:pt x="623" y="62"/>
                    <a:pt x="623" y="62"/>
                  </a:cubicBezTo>
                  <a:cubicBezTo>
                    <a:pt x="624" y="60"/>
                    <a:pt x="624" y="60"/>
                    <a:pt x="624" y="60"/>
                  </a:cubicBezTo>
                  <a:cubicBezTo>
                    <a:pt x="625" y="59"/>
                    <a:pt x="625" y="59"/>
                    <a:pt x="625" y="59"/>
                  </a:cubicBezTo>
                  <a:cubicBezTo>
                    <a:pt x="624" y="58"/>
                    <a:pt x="624" y="58"/>
                    <a:pt x="624" y="58"/>
                  </a:cubicBezTo>
                  <a:cubicBezTo>
                    <a:pt x="623" y="57"/>
                    <a:pt x="623" y="57"/>
                    <a:pt x="623" y="57"/>
                  </a:cubicBezTo>
                  <a:cubicBezTo>
                    <a:pt x="623" y="59"/>
                    <a:pt x="623" y="59"/>
                    <a:pt x="623" y="59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1" y="58"/>
                    <a:pt x="621" y="58"/>
                    <a:pt x="621" y="58"/>
                  </a:cubicBezTo>
                  <a:cubicBezTo>
                    <a:pt x="619" y="58"/>
                    <a:pt x="619" y="58"/>
                    <a:pt x="619" y="58"/>
                  </a:cubicBezTo>
                  <a:cubicBezTo>
                    <a:pt x="618" y="56"/>
                    <a:pt x="618" y="56"/>
                    <a:pt x="618" y="56"/>
                  </a:cubicBezTo>
                  <a:cubicBezTo>
                    <a:pt x="617" y="57"/>
                    <a:pt x="617" y="57"/>
                    <a:pt x="617" y="57"/>
                  </a:cubicBezTo>
                  <a:cubicBezTo>
                    <a:pt x="616" y="58"/>
                    <a:pt x="616" y="58"/>
                    <a:pt x="616" y="58"/>
                  </a:cubicBezTo>
                  <a:cubicBezTo>
                    <a:pt x="613" y="58"/>
                    <a:pt x="613" y="58"/>
                    <a:pt x="613" y="58"/>
                  </a:cubicBezTo>
                  <a:cubicBezTo>
                    <a:pt x="613" y="57"/>
                    <a:pt x="613" y="57"/>
                    <a:pt x="613" y="57"/>
                  </a:cubicBezTo>
                  <a:cubicBezTo>
                    <a:pt x="612" y="58"/>
                    <a:pt x="612" y="58"/>
                    <a:pt x="612" y="58"/>
                  </a:cubicBezTo>
                  <a:cubicBezTo>
                    <a:pt x="611" y="59"/>
                    <a:pt x="611" y="59"/>
                    <a:pt x="611" y="59"/>
                  </a:cubicBezTo>
                  <a:cubicBezTo>
                    <a:pt x="609" y="57"/>
                    <a:pt x="609" y="57"/>
                    <a:pt x="609" y="57"/>
                  </a:cubicBezTo>
                  <a:cubicBezTo>
                    <a:pt x="608" y="57"/>
                    <a:pt x="608" y="57"/>
                    <a:pt x="608" y="57"/>
                  </a:cubicBezTo>
                  <a:cubicBezTo>
                    <a:pt x="608" y="59"/>
                    <a:pt x="608" y="59"/>
                    <a:pt x="608" y="59"/>
                  </a:cubicBezTo>
                  <a:cubicBezTo>
                    <a:pt x="609" y="60"/>
                    <a:pt x="609" y="60"/>
                    <a:pt x="609" y="60"/>
                  </a:cubicBezTo>
                  <a:cubicBezTo>
                    <a:pt x="607" y="61"/>
                    <a:pt x="607" y="61"/>
                    <a:pt x="607" y="61"/>
                  </a:cubicBezTo>
                  <a:cubicBezTo>
                    <a:pt x="606" y="61"/>
                    <a:pt x="606" y="61"/>
                    <a:pt x="606" y="61"/>
                  </a:cubicBezTo>
                  <a:cubicBezTo>
                    <a:pt x="606" y="60"/>
                    <a:pt x="606" y="60"/>
                    <a:pt x="606" y="60"/>
                  </a:cubicBezTo>
                  <a:cubicBezTo>
                    <a:pt x="605" y="61"/>
                    <a:pt x="605" y="61"/>
                    <a:pt x="605" y="61"/>
                  </a:cubicBezTo>
                  <a:cubicBezTo>
                    <a:pt x="605" y="64"/>
                    <a:pt x="605" y="64"/>
                    <a:pt x="605" y="64"/>
                  </a:cubicBezTo>
                  <a:cubicBezTo>
                    <a:pt x="606" y="65"/>
                    <a:pt x="606" y="65"/>
                    <a:pt x="606" y="65"/>
                  </a:cubicBezTo>
                  <a:cubicBezTo>
                    <a:pt x="606" y="67"/>
                    <a:pt x="606" y="67"/>
                    <a:pt x="606" y="67"/>
                  </a:cubicBezTo>
                  <a:cubicBezTo>
                    <a:pt x="607" y="67"/>
                    <a:pt x="607" y="67"/>
                    <a:pt x="607" y="67"/>
                  </a:cubicBezTo>
                  <a:cubicBezTo>
                    <a:pt x="608" y="69"/>
                    <a:pt x="608" y="69"/>
                    <a:pt x="608" y="69"/>
                  </a:cubicBezTo>
                  <a:cubicBezTo>
                    <a:pt x="610" y="70"/>
                    <a:pt x="610" y="70"/>
                    <a:pt x="610" y="70"/>
                  </a:cubicBezTo>
                  <a:cubicBezTo>
                    <a:pt x="611" y="71"/>
                    <a:pt x="611" y="71"/>
                    <a:pt x="611" y="71"/>
                  </a:cubicBezTo>
                  <a:cubicBezTo>
                    <a:pt x="610" y="73"/>
                    <a:pt x="610" y="73"/>
                    <a:pt x="610" y="73"/>
                  </a:cubicBezTo>
                  <a:cubicBezTo>
                    <a:pt x="612" y="74"/>
                    <a:pt x="612" y="74"/>
                    <a:pt x="612" y="74"/>
                  </a:cubicBezTo>
                  <a:cubicBezTo>
                    <a:pt x="612" y="76"/>
                    <a:pt x="612" y="76"/>
                    <a:pt x="612" y="76"/>
                  </a:cubicBezTo>
                  <a:cubicBezTo>
                    <a:pt x="611" y="77"/>
                    <a:pt x="611" y="77"/>
                    <a:pt x="611" y="77"/>
                  </a:cubicBezTo>
                  <a:cubicBezTo>
                    <a:pt x="610" y="77"/>
                    <a:pt x="610" y="77"/>
                    <a:pt x="610" y="77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07" y="76"/>
                    <a:pt x="607" y="76"/>
                    <a:pt x="607" y="76"/>
                  </a:cubicBezTo>
                  <a:cubicBezTo>
                    <a:pt x="606" y="76"/>
                    <a:pt x="606" y="76"/>
                    <a:pt x="606" y="76"/>
                  </a:cubicBezTo>
                  <a:cubicBezTo>
                    <a:pt x="604" y="76"/>
                    <a:pt x="604" y="76"/>
                    <a:pt x="604" y="76"/>
                  </a:cubicBezTo>
                  <a:cubicBezTo>
                    <a:pt x="605" y="77"/>
                    <a:pt x="605" y="77"/>
                    <a:pt x="605" y="77"/>
                  </a:cubicBezTo>
                  <a:cubicBezTo>
                    <a:pt x="604" y="79"/>
                    <a:pt x="604" y="79"/>
                    <a:pt x="604" y="79"/>
                  </a:cubicBezTo>
                  <a:cubicBezTo>
                    <a:pt x="602" y="79"/>
                    <a:pt x="602" y="79"/>
                    <a:pt x="602" y="79"/>
                  </a:cubicBezTo>
                  <a:cubicBezTo>
                    <a:pt x="601" y="79"/>
                    <a:pt x="601" y="79"/>
                    <a:pt x="601" y="79"/>
                  </a:cubicBezTo>
                  <a:cubicBezTo>
                    <a:pt x="597" y="81"/>
                    <a:pt x="597" y="81"/>
                    <a:pt x="597" y="81"/>
                  </a:cubicBezTo>
                  <a:cubicBezTo>
                    <a:pt x="591" y="82"/>
                    <a:pt x="591" y="82"/>
                    <a:pt x="591" y="82"/>
                  </a:cubicBezTo>
                  <a:cubicBezTo>
                    <a:pt x="589" y="81"/>
                    <a:pt x="589" y="81"/>
                    <a:pt x="589" y="81"/>
                  </a:cubicBezTo>
                  <a:cubicBezTo>
                    <a:pt x="586" y="81"/>
                    <a:pt x="586" y="81"/>
                    <a:pt x="586" y="81"/>
                  </a:cubicBezTo>
                  <a:cubicBezTo>
                    <a:pt x="586" y="81"/>
                    <a:pt x="586" y="81"/>
                    <a:pt x="586" y="81"/>
                  </a:cubicBezTo>
                  <a:cubicBezTo>
                    <a:pt x="584" y="81"/>
                    <a:pt x="584" y="81"/>
                    <a:pt x="584" y="81"/>
                  </a:cubicBezTo>
                  <a:cubicBezTo>
                    <a:pt x="576" y="81"/>
                    <a:pt x="576" y="81"/>
                    <a:pt x="576" y="81"/>
                  </a:cubicBezTo>
                  <a:cubicBezTo>
                    <a:pt x="574" y="79"/>
                    <a:pt x="574" y="79"/>
                    <a:pt x="574" y="79"/>
                  </a:cubicBezTo>
                  <a:cubicBezTo>
                    <a:pt x="573" y="75"/>
                    <a:pt x="573" y="75"/>
                    <a:pt x="573" y="75"/>
                  </a:cubicBezTo>
                  <a:cubicBezTo>
                    <a:pt x="574" y="73"/>
                    <a:pt x="574" y="73"/>
                    <a:pt x="574" y="73"/>
                  </a:cubicBezTo>
                  <a:cubicBezTo>
                    <a:pt x="575" y="73"/>
                    <a:pt x="575" y="73"/>
                    <a:pt x="575" y="73"/>
                  </a:cubicBezTo>
                  <a:cubicBezTo>
                    <a:pt x="575" y="72"/>
                    <a:pt x="575" y="72"/>
                    <a:pt x="575" y="72"/>
                  </a:cubicBezTo>
                  <a:cubicBezTo>
                    <a:pt x="573" y="71"/>
                    <a:pt x="573" y="71"/>
                    <a:pt x="573" y="71"/>
                  </a:cubicBezTo>
                  <a:cubicBezTo>
                    <a:pt x="570" y="71"/>
                    <a:pt x="570" y="71"/>
                    <a:pt x="570" y="71"/>
                  </a:cubicBezTo>
                  <a:cubicBezTo>
                    <a:pt x="565" y="73"/>
                    <a:pt x="565" y="73"/>
                    <a:pt x="565" y="73"/>
                  </a:cubicBezTo>
                  <a:cubicBezTo>
                    <a:pt x="558" y="73"/>
                    <a:pt x="558" y="73"/>
                    <a:pt x="558" y="73"/>
                  </a:cubicBezTo>
                  <a:cubicBezTo>
                    <a:pt x="552" y="75"/>
                    <a:pt x="552" y="75"/>
                    <a:pt x="552" y="75"/>
                  </a:cubicBezTo>
                  <a:cubicBezTo>
                    <a:pt x="548" y="76"/>
                    <a:pt x="548" y="76"/>
                    <a:pt x="548" y="76"/>
                  </a:cubicBezTo>
                  <a:cubicBezTo>
                    <a:pt x="547" y="77"/>
                    <a:pt x="547" y="77"/>
                    <a:pt x="547" y="77"/>
                  </a:cubicBezTo>
                  <a:cubicBezTo>
                    <a:pt x="546" y="77"/>
                    <a:pt x="546" y="77"/>
                    <a:pt x="546" y="77"/>
                  </a:cubicBezTo>
                  <a:cubicBezTo>
                    <a:pt x="545" y="78"/>
                    <a:pt x="545" y="78"/>
                    <a:pt x="545" y="78"/>
                  </a:cubicBezTo>
                  <a:cubicBezTo>
                    <a:pt x="543" y="79"/>
                    <a:pt x="543" y="79"/>
                    <a:pt x="543" y="79"/>
                  </a:cubicBezTo>
                  <a:cubicBezTo>
                    <a:pt x="541" y="81"/>
                    <a:pt x="541" y="81"/>
                    <a:pt x="541" y="81"/>
                  </a:cubicBezTo>
                  <a:cubicBezTo>
                    <a:pt x="542" y="84"/>
                    <a:pt x="542" y="84"/>
                    <a:pt x="542" y="84"/>
                  </a:cubicBezTo>
                  <a:cubicBezTo>
                    <a:pt x="544" y="84"/>
                    <a:pt x="544" y="84"/>
                    <a:pt x="544" y="84"/>
                  </a:cubicBezTo>
                  <a:cubicBezTo>
                    <a:pt x="545" y="83"/>
                    <a:pt x="545" y="83"/>
                    <a:pt x="545" y="83"/>
                  </a:cubicBezTo>
                  <a:cubicBezTo>
                    <a:pt x="546" y="84"/>
                    <a:pt x="546" y="84"/>
                    <a:pt x="546" y="84"/>
                  </a:cubicBezTo>
                  <a:cubicBezTo>
                    <a:pt x="545" y="85"/>
                    <a:pt x="545" y="85"/>
                    <a:pt x="545" y="85"/>
                  </a:cubicBezTo>
                  <a:cubicBezTo>
                    <a:pt x="544" y="85"/>
                    <a:pt x="544" y="85"/>
                    <a:pt x="544" y="85"/>
                  </a:cubicBezTo>
                  <a:cubicBezTo>
                    <a:pt x="542" y="87"/>
                    <a:pt x="542" y="87"/>
                    <a:pt x="542" y="87"/>
                  </a:cubicBezTo>
                  <a:cubicBezTo>
                    <a:pt x="542" y="88"/>
                    <a:pt x="542" y="88"/>
                    <a:pt x="542" y="88"/>
                  </a:cubicBezTo>
                  <a:cubicBezTo>
                    <a:pt x="542" y="87"/>
                    <a:pt x="542" y="87"/>
                    <a:pt x="542" y="87"/>
                  </a:cubicBezTo>
                  <a:cubicBezTo>
                    <a:pt x="541" y="84"/>
                    <a:pt x="541" y="84"/>
                    <a:pt x="541" y="84"/>
                  </a:cubicBezTo>
                  <a:cubicBezTo>
                    <a:pt x="539" y="82"/>
                    <a:pt x="539" y="82"/>
                    <a:pt x="539" y="82"/>
                  </a:cubicBezTo>
                  <a:cubicBezTo>
                    <a:pt x="539" y="81"/>
                    <a:pt x="539" y="81"/>
                    <a:pt x="539" y="81"/>
                  </a:cubicBezTo>
                  <a:cubicBezTo>
                    <a:pt x="539" y="80"/>
                    <a:pt x="539" y="80"/>
                    <a:pt x="539" y="80"/>
                  </a:cubicBezTo>
                  <a:cubicBezTo>
                    <a:pt x="537" y="78"/>
                    <a:pt x="537" y="78"/>
                    <a:pt x="537" y="78"/>
                  </a:cubicBezTo>
                  <a:cubicBezTo>
                    <a:pt x="536" y="78"/>
                    <a:pt x="536" y="78"/>
                    <a:pt x="536" y="78"/>
                  </a:cubicBezTo>
                  <a:cubicBezTo>
                    <a:pt x="533" y="74"/>
                    <a:pt x="533" y="74"/>
                    <a:pt x="533" y="74"/>
                  </a:cubicBezTo>
                  <a:cubicBezTo>
                    <a:pt x="532" y="74"/>
                    <a:pt x="532" y="74"/>
                    <a:pt x="532" y="74"/>
                  </a:cubicBezTo>
                  <a:cubicBezTo>
                    <a:pt x="532" y="75"/>
                    <a:pt x="532" y="75"/>
                    <a:pt x="532" y="75"/>
                  </a:cubicBezTo>
                  <a:cubicBezTo>
                    <a:pt x="535" y="78"/>
                    <a:pt x="535" y="78"/>
                    <a:pt x="535" y="78"/>
                  </a:cubicBezTo>
                  <a:cubicBezTo>
                    <a:pt x="535" y="80"/>
                    <a:pt x="535" y="80"/>
                    <a:pt x="535" y="80"/>
                  </a:cubicBezTo>
                  <a:cubicBezTo>
                    <a:pt x="533" y="82"/>
                    <a:pt x="533" y="82"/>
                    <a:pt x="533" y="82"/>
                  </a:cubicBezTo>
                  <a:cubicBezTo>
                    <a:pt x="530" y="82"/>
                    <a:pt x="530" y="82"/>
                    <a:pt x="530" y="82"/>
                  </a:cubicBezTo>
                  <a:cubicBezTo>
                    <a:pt x="529" y="83"/>
                    <a:pt x="529" y="83"/>
                    <a:pt x="529" y="83"/>
                  </a:cubicBezTo>
                  <a:cubicBezTo>
                    <a:pt x="526" y="83"/>
                    <a:pt x="526" y="83"/>
                    <a:pt x="526" y="83"/>
                  </a:cubicBezTo>
                  <a:cubicBezTo>
                    <a:pt x="522" y="79"/>
                    <a:pt x="522" y="79"/>
                    <a:pt x="522" y="79"/>
                  </a:cubicBezTo>
                  <a:cubicBezTo>
                    <a:pt x="522" y="77"/>
                    <a:pt x="522" y="77"/>
                    <a:pt x="522" y="77"/>
                  </a:cubicBezTo>
                  <a:cubicBezTo>
                    <a:pt x="523" y="76"/>
                    <a:pt x="523" y="76"/>
                    <a:pt x="523" y="76"/>
                  </a:cubicBezTo>
                  <a:cubicBezTo>
                    <a:pt x="522" y="75"/>
                    <a:pt x="522" y="75"/>
                    <a:pt x="522" y="75"/>
                  </a:cubicBezTo>
                  <a:cubicBezTo>
                    <a:pt x="520" y="76"/>
                    <a:pt x="520" y="76"/>
                    <a:pt x="520" y="76"/>
                  </a:cubicBezTo>
                  <a:cubicBezTo>
                    <a:pt x="520" y="78"/>
                    <a:pt x="520" y="78"/>
                    <a:pt x="520" y="78"/>
                  </a:cubicBezTo>
                  <a:cubicBezTo>
                    <a:pt x="519" y="79"/>
                    <a:pt x="519" y="79"/>
                    <a:pt x="519" y="79"/>
                  </a:cubicBezTo>
                  <a:cubicBezTo>
                    <a:pt x="516" y="77"/>
                    <a:pt x="516" y="77"/>
                    <a:pt x="516" y="77"/>
                  </a:cubicBezTo>
                  <a:cubicBezTo>
                    <a:pt x="513" y="77"/>
                    <a:pt x="513" y="77"/>
                    <a:pt x="513" y="77"/>
                  </a:cubicBezTo>
                  <a:cubicBezTo>
                    <a:pt x="512" y="79"/>
                    <a:pt x="512" y="79"/>
                    <a:pt x="512" y="79"/>
                  </a:cubicBezTo>
                  <a:cubicBezTo>
                    <a:pt x="512" y="82"/>
                    <a:pt x="512" y="82"/>
                    <a:pt x="512" y="82"/>
                  </a:cubicBezTo>
                  <a:cubicBezTo>
                    <a:pt x="511" y="84"/>
                    <a:pt x="511" y="84"/>
                    <a:pt x="511" y="84"/>
                  </a:cubicBezTo>
                  <a:cubicBezTo>
                    <a:pt x="512" y="86"/>
                    <a:pt x="512" y="86"/>
                    <a:pt x="512" y="86"/>
                  </a:cubicBezTo>
                  <a:cubicBezTo>
                    <a:pt x="514" y="87"/>
                    <a:pt x="514" y="87"/>
                    <a:pt x="514" y="87"/>
                  </a:cubicBezTo>
                  <a:cubicBezTo>
                    <a:pt x="516" y="85"/>
                    <a:pt x="516" y="85"/>
                    <a:pt x="516" y="85"/>
                  </a:cubicBezTo>
                  <a:cubicBezTo>
                    <a:pt x="517" y="84"/>
                    <a:pt x="517" y="84"/>
                    <a:pt x="517" y="84"/>
                  </a:cubicBezTo>
                  <a:cubicBezTo>
                    <a:pt x="520" y="82"/>
                    <a:pt x="520" y="82"/>
                    <a:pt x="520" y="82"/>
                  </a:cubicBezTo>
                  <a:cubicBezTo>
                    <a:pt x="521" y="83"/>
                    <a:pt x="521" y="83"/>
                    <a:pt x="521" y="83"/>
                  </a:cubicBezTo>
                  <a:cubicBezTo>
                    <a:pt x="520" y="85"/>
                    <a:pt x="520" y="85"/>
                    <a:pt x="520" y="85"/>
                  </a:cubicBezTo>
                  <a:cubicBezTo>
                    <a:pt x="517" y="88"/>
                    <a:pt x="517" y="88"/>
                    <a:pt x="517" y="88"/>
                  </a:cubicBezTo>
                  <a:cubicBezTo>
                    <a:pt x="518" y="89"/>
                    <a:pt x="518" y="89"/>
                    <a:pt x="518" y="89"/>
                  </a:cubicBezTo>
                  <a:cubicBezTo>
                    <a:pt x="517" y="91"/>
                    <a:pt x="517" y="91"/>
                    <a:pt x="517" y="91"/>
                  </a:cubicBezTo>
                  <a:cubicBezTo>
                    <a:pt x="515" y="92"/>
                    <a:pt x="515" y="92"/>
                    <a:pt x="515" y="92"/>
                  </a:cubicBezTo>
                  <a:cubicBezTo>
                    <a:pt x="513" y="91"/>
                    <a:pt x="513" y="91"/>
                    <a:pt x="513" y="91"/>
                  </a:cubicBezTo>
                  <a:cubicBezTo>
                    <a:pt x="513" y="91"/>
                    <a:pt x="513" y="91"/>
                    <a:pt x="513" y="91"/>
                  </a:cubicBezTo>
                  <a:cubicBezTo>
                    <a:pt x="514" y="93"/>
                    <a:pt x="514" y="93"/>
                    <a:pt x="514" y="93"/>
                  </a:cubicBezTo>
                  <a:cubicBezTo>
                    <a:pt x="513" y="95"/>
                    <a:pt x="513" y="95"/>
                    <a:pt x="513" y="95"/>
                  </a:cubicBezTo>
                  <a:cubicBezTo>
                    <a:pt x="510" y="97"/>
                    <a:pt x="510" y="97"/>
                    <a:pt x="510" y="97"/>
                  </a:cubicBezTo>
                  <a:cubicBezTo>
                    <a:pt x="511" y="99"/>
                    <a:pt x="511" y="99"/>
                    <a:pt x="511" y="99"/>
                  </a:cubicBezTo>
                  <a:cubicBezTo>
                    <a:pt x="510" y="100"/>
                    <a:pt x="510" y="100"/>
                    <a:pt x="510" y="100"/>
                  </a:cubicBezTo>
                  <a:cubicBezTo>
                    <a:pt x="509" y="100"/>
                    <a:pt x="509" y="100"/>
                    <a:pt x="509" y="100"/>
                  </a:cubicBezTo>
                  <a:cubicBezTo>
                    <a:pt x="506" y="102"/>
                    <a:pt x="506" y="102"/>
                    <a:pt x="506" y="102"/>
                  </a:cubicBezTo>
                  <a:cubicBezTo>
                    <a:pt x="503" y="102"/>
                    <a:pt x="503" y="102"/>
                    <a:pt x="503" y="102"/>
                  </a:cubicBezTo>
                  <a:cubicBezTo>
                    <a:pt x="500" y="103"/>
                    <a:pt x="500" y="103"/>
                    <a:pt x="500" y="103"/>
                  </a:cubicBezTo>
                  <a:cubicBezTo>
                    <a:pt x="499" y="105"/>
                    <a:pt x="499" y="105"/>
                    <a:pt x="499" y="105"/>
                  </a:cubicBezTo>
                  <a:cubicBezTo>
                    <a:pt x="500" y="107"/>
                    <a:pt x="500" y="107"/>
                    <a:pt x="500" y="107"/>
                  </a:cubicBezTo>
                  <a:cubicBezTo>
                    <a:pt x="503" y="110"/>
                    <a:pt x="503" y="110"/>
                    <a:pt x="503" y="110"/>
                  </a:cubicBezTo>
                  <a:cubicBezTo>
                    <a:pt x="504" y="110"/>
                    <a:pt x="504" y="110"/>
                    <a:pt x="504" y="110"/>
                  </a:cubicBezTo>
                  <a:cubicBezTo>
                    <a:pt x="503" y="111"/>
                    <a:pt x="503" y="111"/>
                    <a:pt x="503" y="111"/>
                  </a:cubicBezTo>
                  <a:cubicBezTo>
                    <a:pt x="501" y="111"/>
                    <a:pt x="501" y="111"/>
                    <a:pt x="501" y="111"/>
                  </a:cubicBezTo>
                  <a:cubicBezTo>
                    <a:pt x="500" y="112"/>
                    <a:pt x="500" y="112"/>
                    <a:pt x="500" y="112"/>
                  </a:cubicBezTo>
                  <a:cubicBezTo>
                    <a:pt x="500" y="113"/>
                    <a:pt x="500" y="113"/>
                    <a:pt x="500" y="113"/>
                  </a:cubicBezTo>
                  <a:cubicBezTo>
                    <a:pt x="500" y="114"/>
                    <a:pt x="500" y="114"/>
                    <a:pt x="500" y="114"/>
                  </a:cubicBezTo>
                  <a:cubicBezTo>
                    <a:pt x="498" y="116"/>
                    <a:pt x="498" y="116"/>
                    <a:pt x="498" y="116"/>
                  </a:cubicBezTo>
                  <a:cubicBezTo>
                    <a:pt x="496" y="116"/>
                    <a:pt x="496" y="116"/>
                    <a:pt x="496" y="116"/>
                  </a:cubicBezTo>
                  <a:cubicBezTo>
                    <a:pt x="496" y="117"/>
                    <a:pt x="496" y="117"/>
                    <a:pt x="496" y="117"/>
                  </a:cubicBezTo>
                  <a:cubicBezTo>
                    <a:pt x="496" y="116"/>
                    <a:pt x="496" y="116"/>
                    <a:pt x="496" y="116"/>
                  </a:cubicBezTo>
                  <a:cubicBezTo>
                    <a:pt x="497" y="114"/>
                    <a:pt x="497" y="114"/>
                    <a:pt x="497" y="114"/>
                  </a:cubicBezTo>
                  <a:cubicBezTo>
                    <a:pt x="499" y="110"/>
                    <a:pt x="499" y="110"/>
                    <a:pt x="499" y="110"/>
                  </a:cubicBezTo>
                  <a:cubicBezTo>
                    <a:pt x="497" y="109"/>
                    <a:pt x="497" y="109"/>
                    <a:pt x="497" y="109"/>
                  </a:cubicBezTo>
                  <a:cubicBezTo>
                    <a:pt x="497" y="108"/>
                    <a:pt x="497" y="108"/>
                    <a:pt x="497" y="108"/>
                  </a:cubicBezTo>
                  <a:cubicBezTo>
                    <a:pt x="498" y="107"/>
                    <a:pt x="498" y="107"/>
                    <a:pt x="498" y="107"/>
                  </a:cubicBezTo>
                  <a:cubicBezTo>
                    <a:pt x="498" y="105"/>
                    <a:pt x="498" y="105"/>
                    <a:pt x="498" y="105"/>
                  </a:cubicBezTo>
                  <a:cubicBezTo>
                    <a:pt x="497" y="102"/>
                    <a:pt x="497" y="102"/>
                    <a:pt x="497" y="102"/>
                  </a:cubicBezTo>
                  <a:cubicBezTo>
                    <a:pt x="498" y="100"/>
                    <a:pt x="498" y="100"/>
                    <a:pt x="498" y="100"/>
                  </a:cubicBezTo>
                  <a:cubicBezTo>
                    <a:pt x="500" y="99"/>
                    <a:pt x="500" y="99"/>
                    <a:pt x="500" y="99"/>
                  </a:cubicBezTo>
                  <a:cubicBezTo>
                    <a:pt x="500" y="97"/>
                    <a:pt x="500" y="97"/>
                    <a:pt x="500" y="97"/>
                  </a:cubicBezTo>
                  <a:cubicBezTo>
                    <a:pt x="499" y="94"/>
                    <a:pt x="499" y="94"/>
                    <a:pt x="499" y="94"/>
                  </a:cubicBezTo>
                  <a:cubicBezTo>
                    <a:pt x="499" y="93"/>
                    <a:pt x="499" y="93"/>
                    <a:pt x="499" y="93"/>
                  </a:cubicBezTo>
                  <a:cubicBezTo>
                    <a:pt x="499" y="91"/>
                    <a:pt x="499" y="91"/>
                    <a:pt x="499" y="91"/>
                  </a:cubicBezTo>
                  <a:cubicBezTo>
                    <a:pt x="500" y="91"/>
                    <a:pt x="500" y="91"/>
                    <a:pt x="500" y="91"/>
                  </a:cubicBezTo>
                  <a:cubicBezTo>
                    <a:pt x="501" y="92"/>
                    <a:pt x="501" y="92"/>
                    <a:pt x="501" y="92"/>
                  </a:cubicBezTo>
                  <a:cubicBezTo>
                    <a:pt x="504" y="91"/>
                    <a:pt x="504" y="91"/>
                    <a:pt x="504" y="91"/>
                  </a:cubicBezTo>
                  <a:cubicBezTo>
                    <a:pt x="505" y="87"/>
                    <a:pt x="505" y="87"/>
                    <a:pt x="505" y="87"/>
                  </a:cubicBezTo>
                  <a:cubicBezTo>
                    <a:pt x="505" y="85"/>
                    <a:pt x="505" y="85"/>
                    <a:pt x="505" y="85"/>
                  </a:cubicBezTo>
                  <a:cubicBezTo>
                    <a:pt x="504" y="84"/>
                    <a:pt x="504" y="84"/>
                    <a:pt x="504" y="84"/>
                  </a:cubicBezTo>
                  <a:cubicBezTo>
                    <a:pt x="505" y="79"/>
                    <a:pt x="505" y="79"/>
                    <a:pt x="505" y="79"/>
                  </a:cubicBezTo>
                  <a:cubicBezTo>
                    <a:pt x="506" y="77"/>
                    <a:pt x="506" y="77"/>
                    <a:pt x="506" y="77"/>
                  </a:cubicBezTo>
                  <a:cubicBezTo>
                    <a:pt x="508" y="74"/>
                    <a:pt x="508" y="74"/>
                    <a:pt x="508" y="74"/>
                  </a:cubicBezTo>
                  <a:cubicBezTo>
                    <a:pt x="507" y="72"/>
                    <a:pt x="507" y="72"/>
                    <a:pt x="507" y="72"/>
                  </a:cubicBezTo>
                  <a:cubicBezTo>
                    <a:pt x="506" y="72"/>
                    <a:pt x="506" y="72"/>
                    <a:pt x="506" y="72"/>
                  </a:cubicBezTo>
                  <a:cubicBezTo>
                    <a:pt x="505" y="73"/>
                    <a:pt x="505" y="73"/>
                    <a:pt x="505" y="73"/>
                  </a:cubicBezTo>
                  <a:cubicBezTo>
                    <a:pt x="504" y="73"/>
                    <a:pt x="504" y="73"/>
                    <a:pt x="504" y="73"/>
                  </a:cubicBezTo>
                  <a:cubicBezTo>
                    <a:pt x="502" y="73"/>
                    <a:pt x="502" y="73"/>
                    <a:pt x="502" y="73"/>
                  </a:cubicBezTo>
                  <a:cubicBezTo>
                    <a:pt x="504" y="73"/>
                    <a:pt x="504" y="73"/>
                    <a:pt x="504" y="73"/>
                  </a:cubicBezTo>
                  <a:cubicBezTo>
                    <a:pt x="506" y="71"/>
                    <a:pt x="506" y="71"/>
                    <a:pt x="506" y="71"/>
                  </a:cubicBezTo>
                  <a:cubicBezTo>
                    <a:pt x="507" y="70"/>
                    <a:pt x="507" y="70"/>
                    <a:pt x="507" y="70"/>
                  </a:cubicBezTo>
                  <a:cubicBezTo>
                    <a:pt x="508" y="68"/>
                    <a:pt x="508" y="68"/>
                    <a:pt x="508" y="68"/>
                  </a:cubicBezTo>
                  <a:cubicBezTo>
                    <a:pt x="508" y="67"/>
                    <a:pt x="508" y="67"/>
                    <a:pt x="508" y="67"/>
                  </a:cubicBezTo>
                  <a:cubicBezTo>
                    <a:pt x="509" y="66"/>
                    <a:pt x="509" y="66"/>
                    <a:pt x="509" y="66"/>
                  </a:cubicBezTo>
                  <a:cubicBezTo>
                    <a:pt x="510" y="63"/>
                    <a:pt x="510" y="63"/>
                    <a:pt x="510" y="63"/>
                  </a:cubicBezTo>
                  <a:cubicBezTo>
                    <a:pt x="510" y="62"/>
                    <a:pt x="510" y="62"/>
                    <a:pt x="510" y="62"/>
                  </a:cubicBezTo>
                  <a:cubicBezTo>
                    <a:pt x="510" y="61"/>
                    <a:pt x="510" y="61"/>
                    <a:pt x="510" y="61"/>
                  </a:cubicBezTo>
                  <a:cubicBezTo>
                    <a:pt x="513" y="60"/>
                    <a:pt x="513" y="60"/>
                    <a:pt x="513" y="60"/>
                  </a:cubicBezTo>
                  <a:cubicBezTo>
                    <a:pt x="512" y="58"/>
                    <a:pt x="512" y="58"/>
                    <a:pt x="512" y="58"/>
                  </a:cubicBezTo>
                  <a:cubicBezTo>
                    <a:pt x="511" y="57"/>
                    <a:pt x="511" y="57"/>
                    <a:pt x="511" y="57"/>
                  </a:cubicBezTo>
                  <a:cubicBezTo>
                    <a:pt x="511" y="56"/>
                    <a:pt x="511" y="56"/>
                    <a:pt x="511" y="56"/>
                  </a:cubicBezTo>
                  <a:cubicBezTo>
                    <a:pt x="513" y="54"/>
                    <a:pt x="513" y="54"/>
                    <a:pt x="513" y="54"/>
                  </a:cubicBezTo>
                  <a:cubicBezTo>
                    <a:pt x="512" y="52"/>
                    <a:pt x="512" y="52"/>
                    <a:pt x="512" y="52"/>
                  </a:cubicBezTo>
                  <a:cubicBezTo>
                    <a:pt x="513" y="51"/>
                    <a:pt x="513" y="51"/>
                    <a:pt x="513" y="51"/>
                  </a:cubicBezTo>
                  <a:cubicBezTo>
                    <a:pt x="514" y="51"/>
                    <a:pt x="514" y="51"/>
                    <a:pt x="514" y="51"/>
                  </a:cubicBezTo>
                  <a:cubicBezTo>
                    <a:pt x="515" y="48"/>
                    <a:pt x="515" y="48"/>
                    <a:pt x="515" y="48"/>
                  </a:cubicBezTo>
                  <a:cubicBezTo>
                    <a:pt x="515" y="44"/>
                    <a:pt x="515" y="44"/>
                    <a:pt x="515" y="44"/>
                  </a:cubicBezTo>
                  <a:cubicBezTo>
                    <a:pt x="514" y="41"/>
                    <a:pt x="514" y="41"/>
                    <a:pt x="514" y="41"/>
                  </a:cubicBezTo>
                  <a:cubicBezTo>
                    <a:pt x="513" y="39"/>
                    <a:pt x="513" y="39"/>
                    <a:pt x="513" y="39"/>
                  </a:cubicBezTo>
                  <a:cubicBezTo>
                    <a:pt x="513" y="38"/>
                    <a:pt x="513" y="38"/>
                    <a:pt x="513" y="38"/>
                  </a:cubicBezTo>
                  <a:cubicBezTo>
                    <a:pt x="513" y="36"/>
                    <a:pt x="513" y="36"/>
                    <a:pt x="513" y="36"/>
                  </a:cubicBezTo>
                  <a:cubicBezTo>
                    <a:pt x="512" y="36"/>
                    <a:pt x="512" y="36"/>
                    <a:pt x="512" y="36"/>
                  </a:cubicBezTo>
                  <a:cubicBezTo>
                    <a:pt x="511" y="37"/>
                    <a:pt x="511" y="37"/>
                    <a:pt x="511" y="37"/>
                  </a:cubicBezTo>
                  <a:cubicBezTo>
                    <a:pt x="510" y="36"/>
                    <a:pt x="510" y="36"/>
                    <a:pt x="510" y="36"/>
                  </a:cubicBezTo>
                  <a:cubicBezTo>
                    <a:pt x="509" y="35"/>
                    <a:pt x="509" y="35"/>
                    <a:pt x="509" y="35"/>
                  </a:cubicBezTo>
                  <a:cubicBezTo>
                    <a:pt x="508" y="35"/>
                    <a:pt x="508" y="35"/>
                    <a:pt x="508" y="35"/>
                  </a:cubicBezTo>
                  <a:cubicBezTo>
                    <a:pt x="507" y="37"/>
                    <a:pt x="507" y="37"/>
                    <a:pt x="507" y="37"/>
                  </a:cubicBezTo>
                  <a:cubicBezTo>
                    <a:pt x="507" y="37"/>
                    <a:pt x="507" y="37"/>
                    <a:pt x="507" y="37"/>
                  </a:cubicBezTo>
                  <a:cubicBezTo>
                    <a:pt x="506" y="36"/>
                    <a:pt x="506" y="36"/>
                    <a:pt x="506" y="36"/>
                  </a:cubicBezTo>
                  <a:cubicBezTo>
                    <a:pt x="505" y="34"/>
                    <a:pt x="505" y="34"/>
                    <a:pt x="505" y="34"/>
                  </a:cubicBezTo>
                  <a:cubicBezTo>
                    <a:pt x="505" y="34"/>
                    <a:pt x="505" y="34"/>
                    <a:pt x="505" y="34"/>
                  </a:cubicBezTo>
                  <a:cubicBezTo>
                    <a:pt x="504" y="33"/>
                    <a:pt x="504" y="33"/>
                    <a:pt x="504" y="33"/>
                  </a:cubicBezTo>
                  <a:cubicBezTo>
                    <a:pt x="502" y="33"/>
                    <a:pt x="502" y="33"/>
                    <a:pt x="502" y="33"/>
                  </a:cubicBezTo>
                  <a:cubicBezTo>
                    <a:pt x="501" y="31"/>
                    <a:pt x="501" y="31"/>
                    <a:pt x="501" y="31"/>
                  </a:cubicBezTo>
                  <a:cubicBezTo>
                    <a:pt x="501" y="31"/>
                    <a:pt x="501" y="31"/>
                    <a:pt x="501" y="31"/>
                  </a:cubicBezTo>
                  <a:cubicBezTo>
                    <a:pt x="503" y="31"/>
                    <a:pt x="503" y="31"/>
                    <a:pt x="503" y="31"/>
                  </a:cubicBezTo>
                  <a:cubicBezTo>
                    <a:pt x="506" y="32"/>
                    <a:pt x="506" y="32"/>
                    <a:pt x="506" y="32"/>
                  </a:cubicBezTo>
                  <a:cubicBezTo>
                    <a:pt x="508" y="33"/>
                    <a:pt x="508" y="33"/>
                    <a:pt x="508" y="33"/>
                  </a:cubicBezTo>
                  <a:cubicBezTo>
                    <a:pt x="509" y="32"/>
                    <a:pt x="509" y="32"/>
                    <a:pt x="509" y="32"/>
                  </a:cubicBezTo>
                  <a:cubicBezTo>
                    <a:pt x="509" y="32"/>
                    <a:pt x="509" y="32"/>
                    <a:pt x="509" y="32"/>
                  </a:cubicBezTo>
                  <a:cubicBezTo>
                    <a:pt x="510" y="33"/>
                    <a:pt x="510" y="33"/>
                    <a:pt x="510" y="33"/>
                  </a:cubicBezTo>
                  <a:cubicBezTo>
                    <a:pt x="510" y="34"/>
                    <a:pt x="510" y="34"/>
                    <a:pt x="510" y="34"/>
                  </a:cubicBezTo>
                  <a:cubicBezTo>
                    <a:pt x="511" y="34"/>
                    <a:pt x="511" y="34"/>
                    <a:pt x="511" y="34"/>
                  </a:cubicBezTo>
                  <a:cubicBezTo>
                    <a:pt x="511" y="33"/>
                    <a:pt x="511" y="33"/>
                    <a:pt x="511" y="33"/>
                  </a:cubicBezTo>
                  <a:cubicBezTo>
                    <a:pt x="510" y="31"/>
                    <a:pt x="510" y="31"/>
                    <a:pt x="510" y="31"/>
                  </a:cubicBezTo>
                  <a:cubicBezTo>
                    <a:pt x="509" y="30"/>
                    <a:pt x="509" y="30"/>
                    <a:pt x="509" y="30"/>
                  </a:cubicBezTo>
                  <a:cubicBezTo>
                    <a:pt x="508" y="28"/>
                    <a:pt x="508" y="28"/>
                    <a:pt x="508" y="28"/>
                  </a:cubicBezTo>
                  <a:cubicBezTo>
                    <a:pt x="507" y="27"/>
                    <a:pt x="507" y="27"/>
                    <a:pt x="507" y="27"/>
                  </a:cubicBezTo>
                  <a:cubicBezTo>
                    <a:pt x="506" y="27"/>
                    <a:pt x="506" y="27"/>
                    <a:pt x="506" y="27"/>
                  </a:cubicBezTo>
                  <a:cubicBezTo>
                    <a:pt x="505" y="28"/>
                    <a:pt x="505" y="28"/>
                    <a:pt x="505" y="28"/>
                  </a:cubicBezTo>
                  <a:cubicBezTo>
                    <a:pt x="504" y="27"/>
                    <a:pt x="504" y="27"/>
                    <a:pt x="504" y="27"/>
                  </a:cubicBezTo>
                  <a:cubicBezTo>
                    <a:pt x="504" y="25"/>
                    <a:pt x="504" y="25"/>
                    <a:pt x="504" y="25"/>
                  </a:cubicBezTo>
                  <a:cubicBezTo>
                    <a:pt x="501" y="23"/>
                    <a:pt x="501" y="23"/>
                    <a:pt x="501" y="23"/>
                  </a:cubicBezTo>
                  <a:cubicBezTo>
                    <a:pt x="501" y="22"/>
                    <a:pt x="501" y="22"/>
                    <a:pt x="501" y="22"/>
                  </a:cubicBezTo>
                  <a:cubicBezTo>
                    <a:pt x="500" y="20"/>
                    <a:pt x="500" y="20"/>
                    <a:pt x="500" y="20"/>
                  </a:cubicBezTo>
                  <a:cubicBezTo>
                    <a:pt x="499" y="19"/>
                    <a:pt x="499" y="19"/>
                    <a:pt x="499" y="19"/>
                  </a:cubicBezTo>
                  <a:cubicBezTo>
                    <a:pt x="498" y="19"/>
                    <a:pt x="498" y="19"/>
                    <a:pt x="498" y="19"/>
                  </a:cubicBezTo>
                  <a:cubicBezTo>
                    <a:pt x="497" y="20"/>
                    <a:pt x="497" y="20"/>
                    <a:pt x="497" y="20"/>
                  </a:cubicBezTo>
                  <a:cubicBezTo>
                    <a:pt x="497" y="22"/>
                    <a:pt x="497" y="22"/>
                    <a:pt x="497" y="22"/>
                  </a:cubicBezTo>
                  <a:cubicBezTo>
                    <a:pt x="498" y="22"/>
                    <a:pt x="498" y="22"/>
                    <a:pt x="498" y="22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8" y="25"/>
                    <a:pt x="498" y="25"/>
                    <a:pt x="498" y="25"/>
                  </a:cubicBezTo>
                  <a:cubicBezTo>
                    <a:pt x="497" y="26"/>
                    <a:pt x="497" y="26"/>
                    <a:pt x="497" y="26"/>
                  </a:cubicBezTo>
                  <a:cubicBezTo>
                    <a:pt x="494" y="22"/>
                    <a:pt x="494" y="22"/>
                    <a:pt x="494" y="22"/>
                  </a:cubicBezTo>
                  <a:cubicBezTo>
                    <a:pt x="494" y="21"/>
                    <a:pt x="494" y="21"/>
                    <a:pt x="494" y="21"/>
                  </a:cubicBezTo>
                  <a:cubicBezTo>
                    <a:pt x="493" y="19"/>
                    <a:pt x="493" y="19"/>
                    <a:pt x="493" y="19"/>
                  </a:cubicBezTo>
                  <a:cubicBezTo>
                    <a:pt x="492" y="19"/>
                    <a:pt x="492" y="19"/>
                    <a:pt x="492" y="19"/>
                  </a:cubicBezTo>
                  <a:cubicBezTo>
                    <a:pt x="485" y="15"/>
                    <a:pt x="485" y="15"/>
                    <a:pt x="485" y="15"/>
                  </a:cubicBezTo>
                  <a:cubicBezTo>
                    <a:pt x="483" y="14"/>
                    <a:pt x="483" y="14"/>
                    <a:pt x="483" y="14"/>
                  </a:cubicBezTo>
                  <a:cubicBezTo>
                    <a:pt x="483" y="14"/>
                    <a:pt x="483" y="14"/>
                    <a:pt x="483" y="14"/>
                  </a:cubicBezTo>
                  <a:cubicBezTo>
                    <a:pt x="479" y="14"/>
                    <a:pt x="479" y="14"/>
                    <a:pt x="479" y="14"/>
                  </a:cubicBezTo>
                  <a:cubicBezTo>
                    <a:pt x="479" y="13"/>
                    <a:pt x="479" y="13"/>
                    <a:pt x="479" y="13"/>
                  </a:cubicBezTo>
                  <a:cubicBezTo>
                    <a:pt x="479" y="12"/>
                    <a:pt x="479" y="12"/>
                    <a:pt x="479" y="12"/>
                  </a:cubicBezTo>
                  <a:cubicBezTo>
                    <a:pt x="479" y="11"/>
                    <a:pt x="479" y="11"/>
                    <a:pt x="479" y="11"/>
                  </a:cubicBezTo>
                  <a:cubicBezTo>
                    <a:pt x="477" y="11"/>
                    <a:pt x="477" y="11"/>
                    <a:pt x="477" y="11"/>
                  </a:cubicBezTo>
                  <a:cubicBezTo>
                    <a:pt x="476" y="10"/>
                    <a:pt x="476" y="10"/>
                    <a:pt x="476" y="10"/>
                  </a:cubicBezTo>
                  <a:cubicBezTo>
                    <a:pt x="475" y="11"/>
                    <a:pt x="475" y="11"/>
                    <a:pt x="475" y="11"/>
                  </a:cubicBezTo>
                  <a:cubicBezTo>
                    <a:pt x="473" y="12"/>
                    <a:pt x="473" y="12"/>
                    <a:pt x="473" y="12"/>
                  </a:cubicBezTo>
                  <a:cubicBezTo>
                    <a:pt x="473" y="12"/>
                    <a:pt x="473" y="12"/>
                    <a:pt x="473" y="12"/>
                  </a:cubicBezTo>
                  <a:cubicBezTo>
                    <a:pt x="471" y="13"/>
                    <a:pt x="471" y="13"/>
                    <a:pt x="471" y="13"/>
                  </a:cubicBezTo>
                  <a:cubicBezTo>
                    <a:pt x="470" y="15"/>
                    <a:pt x="470" y="15"/>
                    <a:pt x="470" y="15"/>
                  </a:cubicBezTo>
                  <a:cubicBezTo>
                    <a:pt x="468" y="15"/>
                    <a:pt x="468" y="15"/>
                    <a:pt x="468" y="15"/>
                  </a:cubicBezTo>
                  <a:cubicBezTo>
                    <a:pt x="467" y="15"/>
                    <a:pt x="467" y="15"/>
                    <a:pt x="467" y="15"/>
                  </a:cubicBezTo>
                  <a:cubicBezTo>
                    <a:pt x="465" y="17"/>
                    <a:pt x="465" y="17"/>
                    <a:pt x="465" y="17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0" y="18"/>
                    <a:pt x="460" y="18"/>
                    <a:pt x="460" y="18"/>
                  </a:cubicBezTo>
                  <a:cubicBezTo>
                    <a:pt x="460" y="18"/>
                    <a:pt x="460" y="18"/>
                    <a:pt x="460" y="18"/>
                  </a:cubicBezTo>
                  <a:cubicBezTo>
                    <a:pt x="458" y="18"/>
                    <a:pt x="458" y="18"/>
                    <a:pt x="458" y="18"/>
                  </a:cubicBezTo>
                  <a:cubicBezTo>
                    <a:pt x="457" y="18"/>
                    <a:pt x="457" y="18"/>
                    <a:pt x="457" y="18"/>
                  </a:cubicBezTo>
                  <a:cubicBezTo>
                    <a:pt x="458" y="20"/>
                    <a:pt x="458" y="20"/>
                    <a:pt x="458" y="20"/>
                  </a:cubicBezTo>
                  <a:cubicBezTo>
                    <a:pt x="459" y="20"/>
                    <a:pt x="459" y="20"/>
                    <a:pt x="459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3"/>
                    <a:pt x="461" y="23"/>
                    <a:pt x="461" y="23"/>
                  </a:cubicBezTo>
                  <a:cubicBezTo>
                    <a:pt x="461" y="26"/>
                    <a:pt x="461" y="26"/>
                    <a:pt x="461" y="26"/>
                  </a:cubicBezTo>
                  <a:cubicBezTo>
                    <a:pt x="460" y="28"/>
                    <a:pt x="460" y="28"/>
                    <a:pt x="460" y="28"/>
                  </a:cubicBezTo>
                  <a:cubicBezTo>
                    <a:pt x="457" y="28"/>
                    <a:pt x="457" y="28"/>
                    <a:pt x="457" y="28"/>
                  </a:cubicBezTo>
                  <a:cubicBezTo>
                    <a:pt x="455" y="31"/>
                    <a:pt x="455" y="31"/>
                    <a:pt x="455" y="31"/>
                  </a:cubicBezTo>
                  <a:cubicBezTo>
                    <a:pt x="452" y="31"/>
                    <a:pt x="452" y="31"/>
                    <a:pt x="452" y="31"/>
                  </a:cubicBezTo>
                  <a:cubicBezTo>
                    <a:pt x="450" y="31"/>
                    <a:pt x="450" y="31"/>
                    <a:pt x="450" y="31"/>
                  </a:cubicBezTo>
                  <a:cubicBezTo>
                    <a:pt x="452" y="30"/>
                    <a:pt x="452" y="30"/>
                    <a:pt x="452" y="30"/>
                  </a:cubicBezTo>
                  <a:cubicBezTo>
                    <a:pt x="453" y="29"/>
                    <a:pt x="453" y="29"/>
                    <a:pt x="453" y="29"/>
                  </a:cubicBezTo>
                  <a:cubicBezTo>
                    <a:pt x="454" y="27"/>
                    <a:pt x="454" y="27"/>
                    <a:pt x="454" y="27"/>
                  </a:cubicBezTo>
                  <a:cubicBezTo>
                    <a:pt x="451" y="24"/>
                    <a:pt x="451" y="24"/>
                    <a:pt x="451" y="24"/>
                  </a:cubicBezTo>
                  <a:cubicBezTo>
                    <a:pt x="453" y="21"/>
                    <a:pt x="453" y="21"/>
                    <a:pt x="453" y="21"/>
                  </a:cubicBezTo>
                  <a:cubicBezTo>
                    <a:pt x="453" y="20"/>
                    <a:pt x="453" y="20"/>
                    <a:pt x="453" y="20"/>
                  </a:cubicBezTo>
                  <a:cubicBezTo>
                    <a:pt x="453" y="19"/>
                    <a:pt x="453" y="19"/>
                    <a:pt x="453" y="19"/>
                  </a:cubicBezTo>
                  <a:cubicBezTo>
                    <a:pt x="452" y="16"/>
                    <a:pt x="452" y="16"/>
                    <a:pt x="452" y="16"/>
                  </a:cubicBezTo>
                  <a:cubicBezTo>
                    <a:pt x="452" y="14"/>
                    <a:pt x="452" y="14"/>
                    <a:pt x="452" y="14"/>
                  </a:cubicBezTo>
                  <a:cubicBezTo>
                    <a:pt x="450" y="12"/>
                    <a:pt x="450" y="12"/>
                    <a:pt x="450" y="12"/>
                  </a:cubicBezTo>
                  <a:cubicBezTo>
                    <a:pt x="449" y="13"/>
                    <a:pt x="449" y="13"/>
                    <a:pt x="449" y="13"/>
                  </a:cubicBezTo>
                  <a:cubicBezTo>
                    <a:pt x="447" y="12"/>
                    <a:pt x="447" y="12"/>
                    <a:pt x="447" y="12"/>
                  </a:cubicBezTo>
                  <a:cubicBezTo>
                    <a:pt x="446" y="12"/>
                    <a:pt x="446" y="12"/>
                    <a:pt x="446" y="12"/>
                  </a:cubicBezTo>
                  <a:cubicBezTo>
                    <a:pt x="446" y="14"/>
                    <a:pt x="446" y="14"/>
                    <a:pt x="446" y="14"/>
                  </a:cubicBezTo>
                  <a:cubicBezTo>
                    <a:pt x="444" y="14"/>
                    <a:pt x="444" y="14"/>
                    <a:pt x="444" y="14"/>
                  </a:cubicBezTo>
                  <a:cubicBezTo>
                    <a:pt x="443" y="13"/>
                    <a:pt x="443" y="13"/>
                    <a:pt x="443" y="13"/>
                  </a:cubicBezTo>
                  <a:cubicBezTo>
                    <a:pt x="441" y="14"/>
                    <a:pt x="441" y="14"/>
                    <a:pt x="441" y="14"/>
                  </a:cubicBezTo>
                  <a:cubicBezTo>
                    <a:pt x="440" y="17"/>
                    <a:pt x="440" y="17"/>
                    <a:pt x="440" y="17"/>
                  </a:cubicBezTo>
                  <a:cubicBezTo>
                    <a:pt x="438" y="17"/>
                    <a:pt x="438" y="17"/>
                    <a:pt x="438" y="17"/>
                  </a:cubicBezTo>
                  <a:cubicBezTo>
                    <a:pt x="438" y="15"/>
                    <a:pt x="438" y="15"/>
                    <a:pt x="438" y="15"/>
                  </a:cubicBezTo>
                  <a:cubicBezTo>
                    <a:pt x="439" y="14"/>
                    <a:pt x="439" y="14"/>
                    <a:pt x="439" y="14"/>
                  </a:cubicBezTo>
                  <a:cubicBezTo>
                    <a:pt x="439" y="12"/>
                    <a:pt x="439" y="12"/>
                    <a:pt x="439" y="12"/>
                  </a:cubicBezTo>
                  <a:cubicBezTo>
                    <a:pt x="438" y="12"/>
                    <a:pt x="438" y="12"/>
                    <a:pt x="438" y="12"/>
                  </a:cubicBezTo>
                  <a:cubicBezTo>
                    <a:pt x="435" y="16"/>
                    <a:pt x="435" y="16"/>
                    <a:pt x="435" y="16"/>
                  </a:cubicBezTo>
                  <a:cubicBezTo>
                    <a:pt x="431" y="18"/>
                    <a:pt x="431" y="18"/>
                    <a:pt x="431" y="18"/>
                  </a:cubicBezTo>
                  <a:cubicBezTo>
                    <a:pt x="429" y="17"/>
                    <a:pt x="429" y="17"/>
                    <a:pt x="429" y="17"/>
                  </a:cubicBezTo>
                  <a:cubicBezTo>
                    <a:pt x="431" y="15"/>
                    <a:pt x="431" y="15"/>
                    <a:pt x="431" y="15"/>
                  </a:cubicBezTo>
                  <a:cubicBezTo>
                    <a:pt x="433" y="15"/>
                    <a:pt x="433" y="15"/>
                    <a:pt x="433" y="15"/>
                  </a:cubicBezTo>
                  <a:cubicBezTo>
                    <a:pt x="435" y="12"/>
                    <a:pt x="435" y="12"/>
                    <a:pt x="435" y="12"/>
                  </a:cubicBezTo>
                  <a:cubicBezTo>
                    <a:pt x="434" y="10"/>
                    <a:pt x="434" y="10"/>
                    <a:pt x="434" y="10"/>
                  </a:cubicBezTo>
                  <a:cubicBezTo>
                    <a:pt x="435" y="8"/>
                    <a:pt x="435" y="8"/>
                    <a:pt x="435" y="8"/>
                  </a:cubicBezTo>
                  <a:cubicBezTo>
                    <a:pt x="435" y="8"/>
                    <a:pt x="435" y="8"/>
                    <a:pt x="435" y="8"/>
                  </a:cubicBezTo>
                  <a:cubicBezTo>
                    <a:pt x="437" y="7"/>
                    <a:pt x="437" y="7"/>
                    <a:pt x="437" y="7"/>
                  </a:cubicBezTo>
                  <a:cubicBezTo>
                    <a:pt x="437" y="6"/>
                    <a:pt x="437" y="6"/>
                    <a:pt x="437" y="6"/>
                  </a:cubicBezTo>
                  <a:cubicBezTo>
                    <a:pt x="434" y="5"/>
                    <a:pt x="434" y="5"/>
                    <a:pt x="434" y="5"/>
                  </a:cubicBezTo>
                  <a:cubicBezTo>
                    <a:pt x="433" y="4"/>
                    <a:pt x="433" y="4"/>
                    <a:pt x="433" y="4"/>
                  </a:cubicBezTo>
                  <a:cubicBezTo>
                    <a:pt x="433" y="2"/>
                    <a:pt x="433" y="2"/>
                    <a:pt x="433" y="2"/>
                  </a:cubicBezTo>
                  <a:cubicBezTo>
                    <a:pt x="432" y="2"/>
                    <a:pt x="432" y="2"/>
                    <a:pt x="432" y="2"/>
                  </a:cubicBezTo>
                  <a:cubicBezTo>
                    <a:pt x="430" y="4"/>
                    <a:pt x="430" y="4"/>
                    <a:pt x="430" y="4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25" y="1"/>
                    <a:pt x="425" y="1"/>
                    <a:pt x="425" y="1"/>
                  </a:cubicBezTo>
                  <a:cubicBezTo>
                    <a:pt x="423" y="2"/>
                    <a:pt x="423" y="2"/>
                    <a:pt x="423" y="2"/>
                  </a:cubicBezTo>
                  <a:cubicBezTo>
                    <a:pt x="421" y="0"/>
                    <a:pt x="421" y="0"/>
                    <a:pt x="421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418" y="2"/>
                    <a:pt x="418" y="2"/>
                    <a:pt x="418" y="2"/>
                  </a:cubicBezTo>
                  <a:cubicBezTo>
                    <a:pt x="417" y="3"/>
                    <a:pt x="417" y="3"/>
                    <a:pt x="417" y="3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7" y="6"/>
                    <a:pt x="417" y="6"/>
                    <a:pt x="417" y="6"/>
                  </a:cubicBezTo>
                  <a:cubicBezTo>
                    <a:pt x="415" y="7"/>
                    <a:pt x="415" y="7"/>
                    <a:pt x="415" y="7"/>
                  </a:cubicBezTo>
                  <a:cubicBezTo>
                    <a:pt x="415" y="10"/>
                    <a:pt x="415" y="10"/>
                    <a:pt x="415" y="10"/>
                  </a:cubicBezTo>
                  <a:cubicBezTo>
                    <a:pt x="415" y="12"/>
                    <a:pt x="415" y="12"/>
                    <a:pt x="415" y="12"/>
                  </a:cubicBezTo>
                  <a:cubicBezTo>
                    <a:pt x="413" y="15"/>
                    <a:pt x="413" y="15"/>
                    <a:pt x="413" y="15"/>
                  </a:cubicBezTo>
                  <a:cubicBezTo>
                    <a:pt x="413" y="23"/>
                    <a:pt x="413" y="23"/>
                    <a:pt x="413" y="23"/>
                  </a:cubicBezTo>
                  <a:cubicBezTo>
                    <a:pt x="415" y="25"/>
                    <a:pt x="415" y="25"/>
                    <a:pt x="415" y="25"/>
                  </a:cubicBezTo>
                  <a:cubicBezTo>
                    <a:pt x="415" y="27"/>
                    <a:pt x="415" y="27"/>
                    <a:pt x="415" y="27"/>
                  </a:cubicBezTo>
                  <a:cubicBezTo>
                    <a:pt x="414" y="27"/>
                    <a:pt x="414" y="27"/>
                    <a:pt x="414" y="27"/>
                  </a:cubicBezTo>
                  <a:cubicBezTo>
                    <a:pt x="414" y="29"/>
                    <a:pt x="414" y="29"/>
                    <a:pt x="414" y="29"/>
                  </a:cubicBezTo>
                  <a:cubicBezTo>
                    <a:pt x="416" y="31"/>
                    <a:pt x="416" y="31"/>
                    <a:pt x="416" y="31"/>
                  </a:cubicBezTo>
                  <a:cubicBezTo>
                    <a:pt x="417" y="31"/>
                    <a:pt x="417" y="31"/>
                    <a:pt x="417" y="31"/>
                  </a:cubicBezTo>
                  <a:cubicBezTo>
                    <a:pt x="419" y="34"/>
                    <a:pt x="419" y="34"/>
                    <a:pt x="419" y="34"/>
                  </a:cubicBezTo>
                  <a:cubicBezTo>
                    <a:pt x="422" y="34"/>
                    <a:pt x="422" y="34"/>
                    <a:pt x="422" y="34"/>
                  </a:cubicBezTo>
                  <a:cubicBezTo>
                    <a:pt x="419" y="36"/>
                    <a:pt x="419" y="36"/>
                    <a:pt x="419" y="36"/>
                  </a:cubicBezTo>
                  <a:cubicBezTo>
                    <a:pt x="420" y="38"/>
                    <a:pt x="420" y="38"/>
                    <a:pt x="420" y="38"/>
                  </a:cubicBezTo>
                  <a:cubicBezTo>
                    <a:pt x="420" y="39"/>
                    <a:pt x="420" y="39"/>
                    <a:pt x="420" y="39"/>
                  </a:cubicBezTo>
                  <a:cubicBezTo>
                    <a:pt x="423" y="39"/>
                    <a:pt x="423" y="39"/>
                    <a:pt x="423" y="39"/>
                  </a:cubicBezTo>
                  <a:cubicBezTo>
                    <a:pt x="425" y="39"/>
                    <a:pt x="425" y="39"/>
                    <a:pt x="425" y="39"/>
                  </a:cubicBezTo>
                  <a:cubicBezTo>
                    <a:pt x="428" y="40"/>
                    <a:pt x="428" y="40"/>
                    <a:pt x="428" y="40"/>
                  </a:cubicBezTo>
                  <a:cubicBezTo>
                    <a:pt x="431" y="40"/>
                    <a:pt x="431" y="40"/>
                    <a:pt x="431" y="40"/>
                  </a:cubicBezTo>
                  <a:cubicBezTo>
                    <a:pt x="432" y="41"/>
                    <a:pt x="432" y="41"/>
                    <a:pt x="432" y="41"/>
                  </a:cubicBezTo>
                  <a:cubicBezTo>
                    <a:pt x="430" y="42"/>
                    <a:pt x="430" y="42"/>
                    <a:pt x="430" y="42"/>
                  </a:cubicBezTo>
                  <a:cubicBezTo>
                    <a:pt x="429" y="42"/>
                    <a:pt x="429" y="42"/>
                    <a:pt x="429" y="42"/>
                  </a:cubicBezTo>
                  <a:cubicBezTo>
                    <a:pt x="427" y="42"/>
                    <a:pt x="427" y="42"/>
                    <a:pt x="427" y="42"/>
                  </a:cubicBezTo>
                  <a:cubicBezTo>
                    <a:pt x="425" y="41"/>
                    <a:pt x="425" y="41"/>
                    <a:pt x="425" y="41"/>
                  </a:cubicBezTo>
                  <a:cubicBezTo>
                    <a:pt x="421" y="43"/>
                    <a:pt x="421" y="43"/>
                    <a:pt x="421" y="43"/>
                  </a:cubicBezTo>
                  <a:cubicBezTo>
                    <a:pt x="420" y="42"/>
                    <a:pt x="420" y="42"/>
                    <a:pt x="420" y="42"/>
                  </a:cubicBezTo>
                  <a:cubicBezTo>
                    <a:pt x="418" y="42"/>
                    <a:pt x="418" y="42"/>
                    <a:pt x="418" y="42"/>
                  </a:cubicBezTo>
                  <a:cubicBezTo>
                    <a:pt x="416" y="42"/>
                    <a:pt x="416" y="42"/>
                    <a:pt x="416" y="42"/>
                  </a:cubicBezTo>
                  <a:cubicBezTo>
                    <a:pt x="415" y="42"/>
                    <a:pt x="415" y="42"/>
                    <a:pt x="415" y="42"/>
                  </a:cubicBezTo>
                  <a:cubicBezTo>
                    <a:pt x="414" y="43"/>
                    <a:pt x="414" y="43"/>
                    <a:pt x="414" y="43"/>
                  </a:cubicBezTo>
                  <a:cubicBezTo>
                    <a:pt x="410" y="43"/>
                    <a:pt x="410" y="43"/>
                    <a:pt x="410" y="43"/>
                  </a:cubicBezTo>
                  <a:cubicBezTo>
                    <a:pt x="409" y="45"/>
                    <a:pt x="409" y="45"/>
                    <a:pt x="409" y="45"/>
                  </a:cubicBezTo>
                  <a:cubicBezTo>
                    <a:pt x="409" y="45"/>
                    <a:pt x="409" y="45"/>
                    <a:pt x="409" y="45"/>
                  </a:cubicBezTo>
                  <a:cubicBezTo>
                    <a:pt x="411" y="46"/>
                    <a:pt x="411" y="46"/>
                    <a:pt x="411" y="46"/>
                  </a:cubicBezTo>
                  <a:cubicBezTo>
                    <a:pt x="411" y="47"/>
                    <a:pt x="411" y="47"/>
                    <a:pt x="411" y="47"/>
                  </a:cubicBezTo>
                  <a:cubicBezTo>
                    <a:pt x="413" y="47"/>
                    <a:pt x="413" y="47"/>
                    <a:pt x="413" y="47"/>
                  </a:cubicBezTo>
                  <a:cubicBezTo>
                    <a:pt x="414" y="48"/>
                    <a:pt x="414" y="48"/>
                    <a:pt x="414" y="48"/>
                  </a:cubicBezTo>
                  <a:cubicBezTo>
                    <a:pt x="416" y="47"/>
                    <a:pt x="416" y="47"/>
                    <a:pt x="416" y="47"/>
                  </a:cubicBezTo>
                  <a:cubicBezTo>
                    <a:pt x="418" y="49"/>
                    <a:pt x="418" y="49"/>
                    <a:pt x="418" y="49"/>
                  </a:cubicBezTo>
                  <a:cubicBezTo>
                    <a:pt x="420" y="50"/>
                    <a:pt x="420" y="50"/>
                    <a:pt x="420" y="50"/>
                  </a:cubicBezTo>
                  <a:cubicBezTo>
                    <a:pt x="422" y="54"/>
                    <a:pt x="422" y="54"/>
                    <a:pt x="422" y="54"/>
                  </a:cubicBezTo>
                  <a:cubicBezTo>
                    <a:pt x="421" y="58"/>
                    <a:pt x="421" y="58"/>
                    <a:pt x="421" y="58"/>
                  </a:cubicBezTo>
                  <a:cubicBezTo>
                    <a:pt x="418" y="59"/>
                    <a:pt x="418" y="59"/>
                    <a:pt x="418" y="59"/>
                  </a:cubicBezTo>
                  <a:cubicBezTo>
                    <a:pt x="420" y="55"/>
                    <a:pt x="420" y="55"/>
                    <a:pt x="420" y="55"/>
                  </a:cubicBezTo>
                  <a:cubicBezTo>
                    <a:pt x="419" y="54"/>
                    <a:pt x="419" y="54"/>
                    <a:pt x="419" y="54"/>
                  </a:cubicBezTo>
                  <a:cubicBezTo>
                    <a:pt x="419" y="51"/>
                    <a:pt x="419" y="51"/>
                    <a:pt x="419" y="51"/>
                  </a:cubicBezTo>
                  <a:cubicBezTo>
                    <a:pt x="416" y="51"/>
                    <a:pt x="416" y="51"/>
                    <a:pt x="416" y="51"/>
                  </a:cubicBezTo>
                  <a:cubicBezTo>
                    <a:pt x="415" y="51"/>
                    <a:pt x="415" y="51"/>
                    <a:pt x="415" y="51"/>
                  </a:cubicBezTo>
                  <a:cubicBezTo>
                    <a:pt x="415" y="49"/>
                    <a:pt x="415" y="49"/>
                    <a:pt x="415" y="49"/>
                  </a:cubicBezTo>
                  <a:cubicBezTo>
                    <a:pt x="414" y="49"/>
                    <a:pt x="414" y="49"/>
                    <a:pt x="414" y="49"/>
                  </a:cubicBezTo>
                  <a:cubicBezTo>
                    <a:pt x="412" y="50"/>
                    <a:pt x="412" y="50"/>
                    <a:pt x="412" y="50"/>
                  </a:cubicBezTo>
                  <a:cubicBezTo>
                    <a:pt x="410" y="50"/>
                    <a:pt x="410" y="50"/>
                    <a:pt x="410" y="50"/>
                  </a:cubicBezTo>
                  <a:cubicBezTo>
                    <a:pt x="408" y="52"/>
                    <a:pt x="408" y="52"/>
                    <a:pt x="408" y="52"/>
                  </a:cubicBezTo>
                  <a:cubicBezTo>
                    <a:pt x="410" y="53"/>
                    <a:pt x="410" y="53"/>
                    <a:pt x="410" y="53"/>
                  </a:cubicBezTo>
                  <a:cubicBezTo>
                    <a:pt x="409" y="54"/>
                    <a:pt x="409" y="54"/>
                    <a:pt x="409" y="54"/>
                  </a:cubicBezTo>
                  <a:cubicBezTo>
                    <a:pt x="407" y="54"/>
                    <a:pt x="407" y="54"/>
                    <a:pt x="407" y="54"/>
                  </a:cubicBezTo>
                  <a:cubicBezTo>
                    <a:pt x="408" y="55"/>
                    <a:pt x="408" y="55"/>
                    <a:pt x="408" y="55"/>
                  </a:cubicBezTo>
                  <a:cubicBezTo>
                    <a:pt x="408" y="56"/>
                    <a:pt x="408" y="56"/>
                    <a:pt x="408" y="56"/>
                  </a:cubicBezTo>
                  <a:cubicBezTo>
                    <a:pt x="405" y="58"/>
                    <a:pt x="405" y="58"/>
                    <a:pt x="405" y="58"/>
                  </a:cubicBezTo>
                  <a:cubicBezTo>
                    <a:pt x="405" y="56"/>
                    <a:pt x="405" y="56"/>
                    <a:pt x="405" y="56"/>
                  </a:cubicBezTo>
                  <a:cubicBezTo>
                    <a:pt x="404" y="56"/>
                    <a:pt x="404" y="56"/>
                    <a:pt x="404" y="56"/>
                  </a:cubicBezTo>
                  <a:cubicBezTo>
                    <a:pt x="403" y="57"/>
                    <a:pt x="403" y="57"/>
                    <a:pt x="403" y="57"/>
                  </a:cubicBezTo>
                  <a:cubicBezTo>
                    <a:pt x="404" y="59"/>
                    <a:pt x="404" y="59"/>
                    <a:pt x="404" y="59"/>
                  </a:cubicBezTo>
                  <a:cubicBezTo>
                    <a:pt x="403" y="61"/>
                    <a:pt x="403" y="61"/>
                    <a:pt x="403" y="61"/>
                  </a:cubicBezTo>
                  <a:cubicBezTo>
                    <a:pt x="402" y="61"/>
                    <a:pt x="402" y="61"/>
                    <a:pt x="402" y="61"/>
                  </a:cubicBezTo>
                  <a:cubicBezTo>
                    <a:pt x="401" y="58"/>
                    <a:pt x="401" y="58"/>
                    <a:pt x="401" y="58"/>
                  </a:cubicBezTo>
                  <a:cubicBezTo>
                    <a:pt x="400" y="57"/>
                    <a:pt x="400" y="57"/>
                    <a:pt x="400" y="57"/>
                  </a:cubicBezTo>
                  <a:cubicBezTo>
                    <a:pt x="399" y="57"/>
                    <a:pt x="399" y="57"/>
                    <a:pt x="399" y="57"/>
                  </a:cubicBezTo>
                  <a:cubicBezTo>
                    <a:pt x="400" y="59"/>
                    <a:pt x="400" y="59"/>
                    <a:pt x="400" y="59"/>
                  </a:cubicBezTo>
                  <a:cubicBezTo>
                    <a:pt x="398" y="62"/>
                    <a:pt x="398" y="62"/>
                    <a:pt x="398" y="62"/>
                  </a:cubicBezTo>
                  <a:cubicBezTo>
                    <a:pt x="398" y="64"/>
                    <a:pt x="398" y="64"/>
                    <a:pt x="398" y="64"/>
                  </a:cubicBezTo>
                  <a:cubicBezTo>
                    <a:pt x="396" y="63"/>
                    <a:pt x="396" y="63"/>
                    <a:pt x="396" y="63"/>
                  </a:cubicBezTo>
                  <a:cubicBezTo>
                    <a:pt x="396" y="62"/>
                    <a:pt x="396" y="62"/>
                    <a:pt x="396" y="62"/>
                  </a:cubicBezTo>
                  <a:cubicBezTo>
                    <a:pt x="397" y="58"/>
                    <a:pt x="397" y="58"/>
                    <a:pt x="397" y="58"/>
                  </a:cubicBezTo>
                  <a:cubicBezTo>
                    <a:pt x="397" y="56"/>
                    <a:pt x="397" y="56"/>
                    <a:pt x="397" y="56"/>
                  </a:cubicBezTo>
                  <a:cubicBezTo>
                    <a:pt x="395" y="56"/>
                    <a:pt x="395" y="56"/>
                    <a:pt x="395" y="56"/>
                  </a:cubicBezTo>
                  <a:cubicBezTo>
                    <a:pt x="390" y="58"/>
                    <a:pt x="390" y="58"/>
                    <a:pt x="390" y="58"/>
                  </a:cubicBezTo>
                  <a:cubicBezTo>
                    <a:pt x="388" y="57"/>
                    <a:pt x="388" y="57"/>
                    <a:pt x="388" y="57"/>
                  </a:cubicBezTo>
                  <a:cubicBezTo>
                    <a:pt x="386" y="59"/>
                    <a:pt x="386" y="59"/>
                    <a:pt x="386" y="59"/>
                  </a:cubicBezTo>
                  <a:cubicBezTo>
                    <a:pt x="384" y="58"/>
                    <a:pt x="384" y="58"/>
                    <a:pt x="384" y="58"/>
                  </a:cubicBezTo>
                  <a:cubicBezTo>
                    <a:pt x="383" y="57"/>
                    <a:pt x="383" y="57"/>
                    <a:pt x="383" y="57"/>
                  </a:cubicBezTo>
                  <a:cubicBezTo>
                    <a:pt x="381" y="58"/>
                    <a:pt x="381" y="58"/>
                    <a:pt x="381" y="58"/>
                  </a:cubicBezTo>
                  <a:cubicBezTo>
                    <a:pt x="383" y="60"/>
                    <a:pt x="383" y="60"/>
                    <a:pt x="383" y="60"/>
                  </a:cubicBezTo>
                  <a:cubicBezTo>
                    <a:pt x="381" y="61"/>
                    <a:pt x="381" y="61"/>
                    <a:pt x="381" y="61"/>
                  </a:cubicBezTo>
                  <a:cubicBezTo>
                    <a:pt x="381" y="61"/>
                    <a:pt x="381" y="61"/>
                    <a:pt x="381" y="61"/>
                  </a:cubicBezTo>
                  <a:cubicBezTo>
                    <a:pt x="380" y="60"/>
                    <a:pt x="380" y="60"/>
                    <a:pt x="380" y="60"/>
                  </a:cubicBezTo>
                  <a:cubicBezTo>
                    <a:pt x="380" y="60"/>
                    <a:pt x="380" y="60"/>
                    <a:pt x="380" y="60"/>
                  </a:cubicBezTo>
                  <a:cubicBezTo>
                    <a:pt x="379" y="61"/>
                    <a:pt x="379" y="61"/>
                    <a:pt x="379" y="61"/>
                  </a:cubicBezTo>
                  <a:cubicBezTo>
                    <a:pt x="378" y="62"/>
                    <a:pt x="378" y="62"/>
                    <a:pt x="378" y="62"/>
                  </a:cubicBezTo>
                  <a:cubicBezTo>
                    <a:pt x="378" y="66"/>
                    <a:pt x="378" y="66"/>
                    <a:pt x="378" y="66"/>
                  </a:cubicBezTo>
                  <a:cubicBezTo>
                    <a:pt x="379" y="67"/>
                    <a:pt x="379" y="67"/>
                    <a:pt x="379" y="67"/>
                  </a:cubicBezTo>
                  <a:cubicBezTo>
                    <a:pt x="381" y="65"/>
                    <a:pt x="381" y="65"/>
                    <a:pt x="381" y="65"/>
                  </a:cubicBezTo>
                  <a:cubicBezTo>
                    <a:pt x="382" y="66"/>
                    <a:pt x="382" y="66"/>
                    <a:pt x="382" y="66"/>
                  </a:cubicBezTo>
                  <a:cubicBezTo>
                    <a:pt x="385" y="64"/>
                    <a:pt x="385" y="64"/>
                    <a:pt x="385" y="64"/>
                  </a:cubicBezTo>
                  <a:cubicBezTo>
                    <a:pt x="386" y="64"/>
                    <a:pt x="386" y="64"/>
                    <a:pt x="386" y="64"/>
                  </a:cubicBezTo>
                  <a:cubicBezTo>
                    <a:pt x="386" y="66"/>
                    <a:pt x="386" y="66"/>
                    <a:pt x="386" y="66"/>
                  </a:cubicBezTo>
                  <a:cubicBezTo>
                    <a:pt x="381" y="68"/>
                    <a:pt x="381" y="68"/>
                    <a:pt x="381" y="68"/>
                  </a:cubicBezTo>
                  <a:cubicBezTo>
                    <a:pt x="380" y="70"/>
                    <a:pt x="380" y="70"/>
                    <a:pt x="380" y="70"/>
                  </a:cubicBezTo>
                  <a:cubicBezTo>
                    <a:pt x="378" y="71"/>
                    <a:pt x="378" y="71"/>
                    <a:pt x="378" y="71"/>
                  </a:cubicBezTo>
                  <a:cubicBezTo>
                    <a:pt x="374" y="72"/>
                    <a:pt x="374" y="72"/>
                    <a:pt x="374" y="72"/>
                  </a:cubicBezTo>
                  <a:cubicBezTo>
                    <a:pt x="374" y="73"/>
                    <a:pt x="374" y="73"/>
                    <a:pt x="374" y="73"/>
                  </a:cubicBezTo>
                  <a:cubicBezTo>
                    <a:pt x="374" y="74"/>
                    <a:pt x="374" y="74"/>
                    <a:pt x="374" y="74"/>
                  </a:cubicBezTo>
                  <a:cubicBezTo>
                    <a:pt x="371" y="75"/>
                    <a:pt x="371" y="75"/>
                    <a:pt x="371" y="75"/>
                  </a:cubicBezTo>
                  <a:cubicBezTo>
                    <a:pt x="370" y="74"/>
                    <a:pt x="370" y="74"/>
                    <a:pt x="370" y="74"/>
                  </a:cubicBezTo>
                  <a:cubicBezTo>
                    <a:pt x="369" y="74"/>
                    <a:pt x="369" y="74"/>
                    <a:pt x="369" y="74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67" y="76"/>
                    <a:pt x="367" y="76"/>
                    <a:pt x="367" y="76"/>
                  </a:cubicBezTo>
                  <a:cubicBezTo>
                    <a:pt x="365" y="77"/>
                    <a:pt x="365" y="77"/>
                    <a:pt x="365" y="77"/>
                  </a:cubicBezTo>
                  <a:cubicBezTo>
                    <a:pt x="364" y="78"/>
                    <a:pt x="364" y="78"/>
                    <a:pt x="364" y="78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4" y="81"/>
                    <a:pt x="364" y="81"/>
                    <a:pt x="364" y="81"/>
                  </a:cubicBezTo>
                  <a:cubicBezTo>
                    <a:pt x="363" y="82"/>
                    <a:pt x="363" y="82"/>
                    <a:pt x="363" y="82"/>
                  </a:cubicBezTo>
                  <a:cubicBezTo>
                    <a:pt x="362" y="81"/>
                    <a:pt x="362" y="81"/>
                    <a:pt x="362" y="81"/>
                  </a:cubicBezTo>
                  <a:cubicBezTo>
                    <a:pt x="362" y="81"/>
                    <a:pt x="362" y="81"/>
                    <a:pt x="362" y="81"/>
                  </a:cubicBezTo>
                  <a:cubicBezTo>
                    <a:pt x="360" y="83"/>
                    <a:pt x="360" y="83"/>
                    <a:pt x="360" y="83"/>
                  </a:cubicBezTo>
                  <a:cubicBezTo>
                    <a:pt x="360" y="84"/>
                    <a:pt x="360" y="84"/>
                    <a:pt x="360" y="84"/>
                  </a:cubicBezTo>
                  <a:cubicBezTo>
                    <a:pt x="360" y="85"/>
                    <a:pt x="360" y="85"/>
                    <a:pt x="360" y="85"/>
                  </a:cubicBezTo>
                  <a:cubicBezTo>
                    <a:pt x="360" y="86"/>
                    <a:pt x="360" y="86"/>
                    <a:pt x="360" y="86"/>
                  </a:cubicBezTo>
                  <a:cubicBezTo>
                    <a:pt x="358" y="88"/>
                    <a:pt x="358" y="88"/>
                    <a:pt x="358" y="88"/>
                  </a:cubicBezTo>
                  <a:cubicBezTo>
                    <a:pt x="358" y="90"/>
                    <a:pt x="358" y="90"/>
                    <a:pt x="358" y="90"/>
                  </a:cubicBezTo>
                  <a:cubicBezTo>
                    <a:pt x="356" y="90"/>
                    <a:pt x="356" y="90"/>
                    <a:pt x="356" y="90"/>
                  </a:cubicBezTo>
                  <a:cubicBezTo>
                    <a:pt x="353" y="91"/>
                    <a:pt x="353" y="91"/>
                    <a:pt x="353" y="91"/>
                  </a:cubicBezTo>
                  <a:cubicBezTo>
                    <a:pt x="351" y="92"/>
                    <a:pt x="351" y="92"/>
                    <a:pt x="351" y="92"/>
                  </a:cubicBezTo>
                  <a:cubicBezTo>
                    <a:pt x="351" y="94"/>
                    <a:pt x="351" y="94"/>
                    <a:pt x="351" y="94"/>
                  </a:cubicBezTo>
                  <a:cubicBezTo>
                    <a:pt x="353" y="94"/>
                    <a:pt x="353" y="94"/>
                    <a:pt x="353" y="94"/>
                  </a:cubicBezTo>
                  <a:cubicBezTo>
                    <a:pt x="353" y="93"/>
                    <a:pt x="353" y="93"/>
                    <a:pt x="353" y="93"/>
                  </a:cubicBezTo>
                  <a:cubicBezTo>
                    <a:pt x="358" y="94"/>
                    <a:pt x="358" y="94"/>
                    <a:pt x="358" y="94"/>
                  </a:cubicBezTo>
                  <a:cubicBezTo>
                    <a:pt x="357" y="95"/>
                    <a:pt x="357" y="95"/>
                    <a:pt x="357" y="95"/>
                  </a:cubicBezTo>
                  <a:cubicBezTo>
                    <a:pt x="355" y="95"/>
                    <a:pt x="355" y="95"/>
                    <a:pt x="355" y="95"/>
                  </a:cubicBezTo>
                  <a:cubicBezTo>
                    <a:pt x="354" y="95"/>
                    <a:pt x="354" y="95"/>
                    <a:pt x="354" y="95"/>
                  </a:cubicBezTo>
                  <a:cubicBezTo>
                    <a:pt x="356" y="96"/>
                    <a:pt x="356" y="96"/>
                    <a:pt x="356" y="96"/>
                  </a:cubicBezTo>
                  <a:cubicBezTo>
                    <a:pt x="355" y="100"/>
                    <a:pt x="355" y="100"/>
                    <a:pt x="355" y="100"/>
                  </a:cubicBezTo>
                  <a:cubicBezTo>
                    <a:pt x="354" y="101"/>
                    <a:pt x="354" y="101"/>
                    <a:pt x="354" y="101"/>
                  </a:cubicBezTo>
                  <a:cubicBezTo>
                    <a:pt x="354" y="102"/>
                    <a:pt x="354" y="102"/>
                    <a:pt x="354" y="102"/>
                  </a:cubicBezTo>
                  <a:cubicBezTo>
                    <a:pt x="354" y="104"/>
                    <a:pt x="354" y="104"/>
                    <a:pt x="354" y="104"/>
                  </a:cubicBezTo>
                  <a:cubicBezTo>
                    <a:pt x="352" y="101"/>
                    <a:pt x="352" y="101"/>
                    <a:pt x="352" y="101"/>
                  </a:cubicBezTo>
                  <a:cubicBezTo>
                    <a:pt x="350" y="102"/>
                    <a:pt x="350" y="102"/>
                    <a:pt x="350" y="102"/>
                  </a:cubicBezTo>
                  <a:cubicBezTo>
                    <a:pt x="349" y="99"/>
                    <a:pt x="349" y="99"/>
                    <a:pt x="349" y="99"/>
                  </a:cubicBezTo>
                  <a:cubicBezTo>
                    <a:pt x="347" y="99"/>
                    <a:pt x="347" y="99"/>
                    <a:pt x="347" y="99"/>
                  </a:cubicBezTo>
                  <a:cubicBezTo>
                    <a:pt x="347" y="99"/>
                    <a:pt x="347" y="99"/>
                    <a:pt x="347" y="99"/>
                  </a:cubicBezTo>
                  <a:cubicBezTo>
                    <a:pt x="348" y="101"/>
                    <a:pt x="348" y="101"/>
                    <a:pt x="348" y="101"/>
                  </a:cubicBezTo>
                  <a:cubicBezTo>
                    <a:pt x="348" y="102"/>
                    <a:pt x="348" y="102"/>
                    <a:pt x="348" y="102"/>
                  </a:cubicBezTo>
                  <a:cubicBezTo>
                    <a:pt x="347" y="103"/>
                    <a:pt x="347" y="103"/>
                    <a:pt x="347" y="103"/>
                  </a:cubicBezTo>
                  <a:cubicBezTo>
                    <a:pt x="348" y="105"/>
                    <a:pt x="348" y="105"/>
                    <a:pt x="348" y="105"/>
                  </a:cubicBezTo>
                  <a:cubicBezTo>
                    <a:pt x="350" y="104"/>
                    <a:pt x="350" y="104"/>
                    <a:pt x="350" y="104"/>
                  </a:cubicBezTo>
                  <a:cubicBezTo>
                    <a:pt x="353" y="105"/>
                    <a:pt x="353" y="105"/>
                    <a:pt x="353" y="105"/>
                  </a:cubicBezTo>
                  <a:cubicBezTo>
                    <a:pt x="355" y="105"/>
                    <a:pt x="355" y="105"/>
                    <a:pt x="355" y="105"/>
                  </a:cubicBezTo>
                  <a:cubicBezTo>
                    <a:pt x="355" y="107"/>
                    <a:pt x="355" y="107"/>
                    <a:pt x="355" y="107"/>
                  </a:cubicBezTo>
                  <a:cubicBezTo>
                    <a:pt x="357" y="108"/>
                    <a:pt x="357" y="108"/>
                    <a:pt x="357" y="108"/>
                  </a:cubicBezTo>
                  <a:cubicBezTo>
                    <a:pt x="359" y="108"/>
                    <a:pt x="359" y="108"/>
                    <a:pt x="359" y="108"/>
                  </a:cubicBezTo>
                  <a:cubicBezTo>
                    <a:pt x="359" y="107"/>
                    <a:pt x="359" y="107"/>
                    <a:pt x="359" y="107"/>
                  </a:cubicBezTo>
                  <a:cubicBezTo>
                    <a:pt x="360" y="109"/>
                    <a:pt x="360" y="109"/>
                    <a:pt x="360" y="109"/>
                  </a:cubicBezTo>
                  <a:cubicBezTo>
                    <a:pt x="358" y="109"/>
                    <a:pt x="358" y="109"/>
                    <a:pt x="358" y="109"/>
                  </a:cubicBezTo>
                  <a:cubicBezTo>
                    <a:pt x="356" y="110"/>
                    <a:pt x="356" y="110"/>
                    <a:pt x="356" y="110"/>
                  </a:cubicBezTo>
                  <a:cubicBezTo>
                    <a:pt x="355" y="108"/>
                    <a:pt x="355" y="108"/>
                    <a:pt x="355" y="108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3" y="110"/>
                    <a:pt x="353" y="110"/>
                    <a:pt x="353" y="110"/>
                  </a:cubicBezTo>
                  <a:cubicBezTo>
                    <a:pt x="352" y="111"/>
                    <a:pt x="352" y="111"/>
                    <a:pt x="352" y="111"/>
                  </a:cubicBezTo>
                  <a:cubicBezTo>
                    <a:pt x="354" y="113"/>
                    <a:pt x="354" y="113"/>
                    <a:pt x="354" y="113"/>
                  </a:cubicBezTo>
                  <a:cubicBezTo>
                    <a:pt x="356" y="112"/>
                    <a:pt x="356" y="112"/>
                    <a:pt x="356" y="112"/>
                  </a:cubicBezTo>
                  <a:cubicBezTo>
                    <a:pt x="359" y="112"/>
                    <a:pt x="359" y="112"/>
                    <a:pt x="359" y="112"/>
                  </a:cubicBezTo>
                  <a:cubicBezTo>
                    <a:pt x="360" y="115"/>
                    <a:pt x="360" y="115"/>
                    <a:pt x="360" y="115"/>
                  </a:cubicBezTo>
                  <a:cubicBezTo>
                    <a:pt x="361" y="116"/>
                    <a:pt x="361" y="116"/>
                    <a:pt x="361" y="116"/>
                  </a:cubicBezTo>
                  <a:cubicBezTo>
                    <a:pt x="362" y="114"/>
                    <a:pt x="362" y="114"/>
                    <a:pt x="362" y="114"/>
                  </a:cubicBezTo>
                  <a:cubicBezTo>
                    <a:pt x="364" y="115"/>
                    <a:pt x="364" y="115"/>
                    <a:pt x="364" y="115"/>
                  </a:cubicBezTo>
                  <a:cubicBezTo>
                    <a:pt x="364" y="116"/>
                    <a:pt x="364" y="116"/>
                    <a:pt x="364" y="116"/>
                  </a:cubicBezTo>
                  <a:cubicBezTo>
                    <a:pt x="366" y="118"/>
                    <a:pt x="366" y="118"/>
                    <a:pt x="366" y="118"/>
                  </a:cubicBezTo>
                  <a:cubicBezTo>
                    <a:pt x="368" y="118"/>
                    <a:pt x="368" y="118"/>
                    <a:pt x="368" y="118"/>
                  </a:cubicBezTo>
                  <a:cubicBezTo>
                    <a:pt x="370" y="120"/>
                    <a:pt x="370" y="120"/>
                    <a:pt x="370" y="120"/>
                  </a:cubicBezTo>
                  <a:cubicBezTo>
                    <a:pt x="368" y="124"/>
                    <a:pt x="368" y="124"/>
                    <a:pt x="368" y="124"/>
                  </a:cubicBezTo>
                  <a:cubicBezTo>
                    <a:pt x="365" y="126"/>
                    <a:pt x="365" y="126"/>
                    <a:pt x="365" y="126"/>
                  </a:cubicBezTo>
                  <a:cubicBezTo>
                    <a:pt x="364" y="128"/>
                    <a:pt x="364" y="128"/>
                    <a:pt x="364" y="128"/>
                  </a:cubicBezTo>
                  <a:cubicBezTo>
                    <a:pt x="364" y="129"/>
                    <a:pt x="364" y="129"/>
                    <a:pt x="364" y="129"/>
                  </a:cubicBezTo>
                  <a:cubicBezTo>
                    <a:pt x="367" y="132"/>
                    <a:pt x="367" y="132"/>
                    <a:pt x="367" y="132"/>
                  </a:cubicBezTo>
                  <a:cubicBezTo>
                    <a:pt x="369" y="133"/>
                    <a:pt x="369" y="133"/>
                    <a:pt x="369" y="133"/>
                  </a:cubicBezTo>
                  <a:cubicBezTo>
                    <a:pt x="365" y="133"/>
                    <a:pt x="365" y="133"/>
                    <a:pt x="365" y="133"/>
                  </a:cubicBezTo>
                  <a:cubicBezTo>
                    <a:pt x="362" y="130"/>
                    <a:pt x="362" y="130"/>
                    <a:pt x="362" y="130"/>
                  </a:cubicBezTo>
                  <a:cubicBezTo>
                    <a:pt x="362" y="128"/>
                    <a:pt x="362" y="128"/>
                    <a:pt x="362" y="128"/>
                  </a:cubicBezTo>
                  <a:cubicBezTo>
                    <a:pt x="363" y="124"/>
                    <a:pt x="363" y="124"/>
                    <a:pt x="363" y="124"/>
                  </a:cubicBezTo>
                  <a:cubicBezTo>
                    <a:pt x="365" y="123"/>
                    <a:pt x="365" y="123"/>
                    <a:pt x="365" y="123"/>
                  </a:cubicBezTo>
                  <a:cubicBezTo>
                    <a:pt x="364" y="122"/>
                    <a:pt x="364" y="122"/>
                    <a:pt x="364" y="122"/>
                  </a:cubicBezTo>
                  <a:cubicBezTo>
                    <a:pt x="365" y="120"/>
                    <a:pt x="365" y="120"/>
                    <a:pt x="365" y="120"/>
                  </a:cubicBezTo>
                  <a:cubicBezTo>
                    <a:pt x="365" y="120"/>
                    <a:pt x="365" y="120"/>
                    <a:pt x="365" y="120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5" y="123"/>
                    <a:pt x="355" y="123"/>
                    <a:pt x="355" y="123"/>
                  </a:cubicBezTo>
                  <a:cubicBezTo>
                    <a:pt x="355" y="125"/>
                    <a:pt x="355" y="125"/>
                    <a:pt x="355" y="125"/>
                  </a:cubicBezTo>
                  <a:cubicBezTo>
                    <a:pt x="352" y="126"/>
                    <a:pt x="352" y="126"/>
                    <a:pt x="352" y="126"/>
                  </a:cubicBezTo>
                  <a:cubicBezTo>
                    <a:pt x="351" y="126"/>
                    <a:pt x="351" y="126"/>
                    <a:pt x="351" y="126"/>
                  </a:cubicBezTo>
                  <a:cubicBezTo>
                    <a:pt x="349" y="126"/>
                    <a:pt x="349" y="126"/>
                    <a:pt x="349" y="126"/>
                  </a:cubicBezTo>
                  <a:cubicBezTo>
                    <a:pt x="346" y="128"/>
                    <a:pt x="346" y="128"/>
                    <a:pt x="346" y="128"/>
                  </a:cubicBezTo>
                  <a:cubicBezTo>
                    <a:pt x="339" y="131"/>
                    <a:pt x="339" y="131"/>
                    <a:pt x="339" y="131"/>
                  </a:cubicBezTo>
                  <a:cubicBezTo>
                    <a:pt x="334" y="132"/>
                    <a:pt x="334" y="132"/>
                    <a:pt x="334" y="132"/>
                  </a:cubicBezTo>
                  <a:cubicBezTo>
                    <a:pt x="332" y="132"/>
                    <a:pt x="332" y="132"/>
                    <a:pt x="332" y="132"/>
                  </a:cubicBezTo>
                  <a:cubicBezTo>
                    <a:pt x="330" y="134"/>
                    <a:pt x="330" y="134"/>
                    <a:pt x="330" y="134"/>
                  </a:cubicBezTo>
                  <a:cubicBezTo>
                    <a:pt x="328" y="134"/>
                    <a:pt x="328" y="134"/>
                    <a:pt x="328" y="134"/>
                  </a:cubicBezTo>
                  <a:cubicBezTo>
                    <a:pt x="326" y="135"/>
                    <a:pt x="326" y="135"/>
                    <a:pt x="326" y="135"/>
                  </a:cubicBezTo>
                  <a:cubicBezTo>
                    <a:pt x="328" y="137"/>
                    <a:pt x="328" y="137"/>
                    <a:pt x="328" y="137"/>
                  </a:cubicBezTo>
                  <a:cubicBezTo>
                    <a:pt x="328" y="139"/>
                    <a:pt x="328" y="139"/>
                    <a:pt x="328" y="139"/>
                  </a:cubicBezTo>
                  <a:cubicBezTo>
                    <a:pt x="328" y="141"/>
                    <a:pt x="328" y="141"/>
                    <a:pt x="328" y="141"/>
                  </a:cubicBezTo>
                  <a:cubicBezTo>
                    <a:pt x="329" y="142"/>
                    <a:pt x="329" y="142"/>
                    <a:pt x="329" y="142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31" y="143"/>
                    <a:pt x="331" y="143"/>
                    <a:pt x="331" y="143"/>
                  </a:cubicBezTo>
                  <a:cubicBezTo>
                    <a:pt x="330" y="144"/>
                    <a:pt x="330" y="144"/>
                    <a:pt x="330" y="144"/>
                  </a:cubicBezTo>
                  <a:cubicBezTo>
                    <a:pt x="333" y="146"/>
                    <a:pt x="333" y="146"/>
                    <a:pt x="333" y="146"/>
                  </a:cubicBezTo>
                  <a:cubicBezTo>
                    <a:pt x="335" y="150"/>
                    <a:pt x="335" y="150"/>
                    <a:pt x="335" y="150"/>
                  </a:cubicBezTo>
                  <a:cubicBezTo>
                    <a:pt x="335" y="153"/>
                    <a:pt x="335" y="153"/>
                    <a:pt x="335" y="153"/>
                  </a:cubicBezTo>
                  <a:cubicBezTo>
                    <a:pt x="336" y="155"/>
                    <a:pt x="336" y="155"/>
                    <a:pt x="336" y="155"/>
                  </a:cubicBezTo>
                  <a:cubicBezTo>
                    <a:pt x="337" y="155"/>
                    <a:pt x="337" y="155"/>
                    <a:pt x="337" y="155"/>
                  </a:cubicBezTo>
                  <a:cubicBezTo>
                    <a:pt x="337" y="157"/>
                    <a:pt x="337" y="157"/>
                    <a:pt x="337" y="157"/>
                  </a:cubicBezTo>
                  <a:cubicBezTo>
                    <a:pt x="340" y="159"/>
                    <a:pt x="340" y="159"/>
                    <a:pt x="340" y="159"/>
                  </a:cubicBezTo>
                  <a:cubicBezTo>
                    <a:pt x="342" y="158"/>
                    <a:pt x="342" y="158"/>
                    <a:pt x="342" y="158"/>
                  </a:cubicBezTo>
                  <a:cubicBezTo>
                    <a:pt x="348" y="159"/>
                    <a:pt x="348" y="159"/>
                    <a:pt x="348" y="159"/>
                  </a:cubicBezTo>
                  <a:cubicBezTo>
                    <a:pt x="350" y="157"/>
                    <a:pt x="350" y="157"/>
                    <a:pt x="350" y="157"/>
                  </a:cubicBezTo>
                  <a:cubicBezTo>
                    <a:pt x="350" y="159"/>
                    <a:pt x="350" y="159"/>
                    <a:pt x="350" y="159"/>
                  </a:cubicBezTo>
                  <a:cubicBezTo>
                    <a:pt x="351" y="160"/>
                    <a:pt x="351" y="160"/>
                    <a:pt x="351" y="160"/>
                  </a:cubicBezTo>
                  <a:cubicBezTo>
                    <a:pt x="351" y="162"/>
                    <a:pt x="351" y="162"/>
                    <a:pt x="351" y="162"/>
                  </a:cubicBezTo>
                  <a:cubicBezTo>
                    <a:pt x="353" y="164"/>
                    <a:pt x="353" y="164"/>
                    <a:pt x="353" y="164"/>
                  </a:cubicBezTo>
                  <a:cubicBezTo>
                    <a:pt x="355" y="166"/>
                    <a:pt x="355" y="166"/>
                    <a:pt x="355" y="166"/>
                  </a:cubicBezTo>
                  <a:cubicBezTo>
                    <a:pt x="359" y="166"/>
                    <a:pt x="359" y="166"/>
                    <a:pt x="359" y="166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4" y="168"/>
                    <a:pt x="364" y="168"/>
                    <a:pt x="364" y="168"/>
                  </a:cubicBezTo>
                  <a:cubicBezTo>
                    <a:pt x="365" y="171"/>
                    <a:pt x="365" y="171"/>
                    <a:pt x="365" y="171"/>
                  </a:cubicBezTo>
                  <a:cubicBezTo>
                    <a:pt x="366" y="175"/>
                    <a:pt x="366" y="175"/>
                    <a:pt x="366" y="175"/>
                  </a:cubicBezTo>
                  <a:cubicBezTo>
                    <a:pt x="366" y="177"/>
                    <a:pt x="366" y="177"/>
                    <a:pt x="366" y="177"/>
                  </a:cubicBezTo>
                  <a:cubicBezTo>
                    <a:pt x="366" y="179"/>
                    <a:pt x="366" y="179"/>
                    <a:pt x="366" y="179"/>
                  </a:cubicBezTo>
                  <a:cubicBezTo>
                    <a:pt x="368" y="181"/>
                    <a:pt x="368" y="181"/>
                    <a:pt x="368" y="181"/>
                  </a:cubicBezTo>
                  <a:cubicBezTo>
                    <a:pt x="370" y="183"/>
                    <a:pt x="370" y="183"/>
                    <a:pt x="370" y="183"/>
                  </a:cubicBezTo>
                  <a:cubicBezTo>
                    <a:pt x="372" y="187"/>
                    <a:pt x="372" y="187"/>
                    <a:pt x="372" y="187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76" y="193"/>
                    <a:pt x="376" y="193"/>
                    <a:pt x="376" y="193"/>
                  </a:cubicBezTo>
                  <a:cubicBezTo>
                    <a:pt x="377" y="195"/>
                    <a:pt x="377" y="195"/>
                    <a:pt x="377" y="195"/>
                  </a:cubicBezTo>
                  <a:cubicBezTo>
                    <a:pt x="375" y="198"/>
                    <a:pt x="375" y="198"/>
                    <a:pt x="375" y="198"/>
                  </a:cubicBezTo>
                  <a:cubicBezTo>
                    <a:pt x="373" y="199"/>
                    <a:pt x="373" y="199"/>
                    <a:pt x="373" y="199"/>
                  </a:cubicBezTo>
                  <a:cubicBezTo>
                    <a:pt x="372" y="198"/>
                    <a:pt x="372" y="198"/>
                    <a:pt x="372" y="198"/>
                  </a:cubicBezTo>
                  <a:cubicBezTo>
                    <a:pt x="374" y="201"/>
                    <a:pt x="374" y="201"/>
                    <a:pt x="374" y="201"/>
                  </a:cubicBezTo>
                  <a:cubicBezTo>
                    <a:pt x="377" y="201"/>
                    <a:pt x="377" y="201"/>
                    <a:pt x="377" y="201"/>
                  </a:cubicBezTo>
                  <a:cubicBezTo>
                    <a:pt x="378" y="202"/>
                    <a:pt x="378" y="202"/>
                    <a:pt x="378" y="202"/>
                  </a:cubicBezTo>
                  <a:cubicBezTo>
                    <a:pt x="382" y="206"/>
                    <a:pt x="382" y="206"/>
                    <a:pt x="382" y="206"/>
                  </a:cubicBezTo>
                  <a:cubicBezTo>
                    <a:pt x="385" y="207"/>
                    <a:pt x="385" y="207"/>
                    <a:pt x="385" y="207"/>
                  </a:cubicBezTo>
                  <a:cubicBezTo>
                    <a:pt x="385" y="207"/>
                    <a:pt x="385" y="207"/>
                    <a:pt x="385" y="207"/>
                  </a:cubicBezTo>
                  <a:cubicBezTo>
                    <a:pt x="386" y="207"/>
                    <a:pt x="386" y="207"/>
                    <a:pt x="386" y="207"/>
                  </a:cubicBezTo>
                  <a:cubicBezTo>
                    <a:pt x="389" y="205"/>
                    <a:pt x="389" y="205"/>
                    <a:pt x="389" y="205"/>
                  </a:cubicBezTo>
                  <a:cubicBezTo>
                    <a:pt x="392" y="204"/>
                    <a:pt x="392" y="204"/>
                    <a:pt x="392" y="204"/>
                  </a:cubicBezTo>
                  <a:cubicBezTo>
                    <a:pt x="396" y="207"/>
                    <a:pt x="396" y="207"/>
                    <a:pt x="396" y="207"/>
                  </a:cubicBezTo>
                  <a:cubicBezTo>
                    <a:pt x="398" y="207"/>
                    <a:pt x="398" y="207"/>
                    <a:pt x="398" y="207"/>
                  </a:cubicBezTo>
                  <a:cubicBezTo>
                    <a:pt x="400" y="208"/>
                    <a:pt x="400" y="208"/>
                    <a:pt x="400" y="208"/>
                  </a:cubicBezTo>
                  <a:cubicBezTo>
                    <a:pt x="401" y="210"/>
                    <a:pt x="401" y="210"/>
                    <a:pt x="401" y="210"/>
                  </a:cubicBezTo>
                  <a:cubicBezTo>
                    <a:pt x="401" y="213"/>
                    <a:pt x="401" y="213"/>
                    <a:pt x="401" y="213"/>
                  </a:cubicBezTo>
                  <a:cubicBezTo>
                    <a:pt x="400" y="210"/>
                    <a:pt x="400" y="210"/>
                    <a:pt x="400" y="210"/>
                  </a:cubicBezTo>
                  <a:cubicBezTo>
                    <a:pt x="399" y="208"/>
                    <a:pt x="399" y="208"/>
                    <a:pt x="399" y="208"/>
                  </a:cubicBezTo>
                  <a:cubicBezTo>
                    <a:pt x="396" y="208"/>
                    <a:pt x="396" y="208"/>
                    <a:pt x="396" y="208"/>
                  </a:cubicBezTo>
                  <a:cubicBezTo>
                    <a:pt x="392" y="205"/>
                    <a:pt x="392" y="205"/>
                    <a:pt x="392" y="205"/>
                  </a:cubicBezTo>
                  <a:cubicBezTo>
                    <a:pt x="390" y="205"/>
                    <a:pt x="390" y="205"/>
                    <a:pt x="390" y="205"/>
                  </a:cubicBezTo>
                  <a:cubicBezTo>
                    <a:pt x="388" y="208"/>
                    <a:pt x="388" y="208"/>
                    <a:pt x="388" y="208"/>
                  </a:cubicBezTo>
                  <a:cubicBezTo>
                    <a:pt x="388" y="211"/>
                    <a:pt x="388" y="211"/>
                    <a:pt x="388" y="211"/>
                  </a:cubicBezTo>
                  <a:cubicBezTo>
                    <a:pt x="388" y="212"/>
                    <a:pt x="388" y="212"/>
                    <a:pt x="388" y="212"/>
                  </a:cubicBezTo>
                  <a:cubicBezTo>
                    <a:pt x="384" y="208"/>
                    <a:pt x="384" y="208"/>
                    <a:pt x="384" y="208"/>
                  </a:cubicBezTo>
                  <a:cubicBezTo>
                    <a:pt x="381" y="208"/>
                    <a:pt x="381" y="208"/>
                    <a:pt x="381" y="208"/>
                  </a:cubicBezTo>
                  <a:cubicBezTo>
                    <a:pt x="379" y="207"/>
                    <a:pt x="379" y="207"/>
                    <a:pt x="379" y="207"/>
                  </a:cubicBezTo>
                  <a:cubicBezTo>
                    <a:pt x="379" y="205"/>
                    <a:pt x="379" y="205"/>
                    <a:pt x="379" y="205"/>
                  </a:cubicBezTo>
                  <a:cubicBezTo>
                    <a:pt x="377" y="203"/>
                    <a:pt x="377" y="203"/>
                    <a:pt x="377" y="203"/>
                  </a:cubicBezTo>
                  <a:cubicBezTo>
                    <a:pt x="375" y="202"/>
                    <a:pt x="375" y="202"/>
                    <a:pt x="375" y="202"/>
                  </a:cubicBezTo>
                  <a:cubicBezTo>
                    <a:pt x="372" y="202"/>
                    <a:pt x="372" y="202"/>
                    <a:pt x="372" y="202"/>
                  </a:cubicBezTo>
                  <a:cubicBezTo>
                    <a:pt x="369" y="200"/>
                    <a:pt x="369" y="200"/>
                    <a:pt x="369" y="200"/>
                  </a:cubicBezTo>
                  <a:cubicBezTo>
                    <a:pt x="369" y="199"/>
                    <a:pt x="369" y="199"/>
                    <a:pt x="369" y="199"/>
                  </a:cubicBezTo>
                  <a:cubicBezTo>
                    <a:pt x="369" y="197"/>
                    <a:pt x="369" y="197"/>
                    <a:pt x="369" y="197"/>
                  </a:cubicBezTo>
                  <a:cubicBezTo>
                    <a:pt x="371" y="196"/>
                    <a:pt x="371" y="196"/>
                    <a:pt x="371" y="196"/>
                  </a:cubicBezTo>
                  <a:cubicBezTo>
                    <a:pt x="370" y="195"/>
                    <a:pt x="370" y="195"/>
                    <a:pt x="370" y="195"/>
                  </a:cubicBezTo>
                  <a:cubicBezTo>
                    <a:pt x="370" y="191"/>
                    <a:pt x="370" y="191"/>
                    <a:pt x="370" y="191"/>
                  </a:cubicBezTo>
                  <a:cubicBezTo>
                    <a:pt x="369" y="188"/>
                    <a:pt x="369" y="188"/>
                    <a:pt x="369" y="188"/>
                  </a:cubicBezTo>
                  <a:cubicBezTo>
                    <a:pt x="367" y="187"/>
                    <a:pt x="367" y="187"/>
                    <a:pt x="367" y="187"/>
                  </a:cubicBezTo>
                  <a:cubicBezTo>
                    <a:pt x="366" y="190"/>
                    <a:pt x="366" y="190"/>
                    <a:pt x="366" y="190"/>
                  </a:cubicBezTo>
                  <a:cubicBezTo>
                    <a:pt x="365" y="190"/>
                    <a:pt x="365" y="190"/>
                    <a:pt x="365" y="190"/>
                  </a:cubicBezTo>
                  <a:cubicBezTo>
                    <a:pt x="365" y="192"/>
                    <a:pt x="365" y="192"/>
                    <a:pt x="365" y="192"/>
                  </a:cubicBezTo>
                  <a:cubicBezTo>
                    <a:pt x="364" y="194"/>
                    <a:pt x="364" y="194"/>
                    <a:pt x="364" y="194"/>
                  </a:cubicBezTo>
                  <a:cubicBezTo>
                    <a:pt x="365" y="195"/>
                    <a:pt x="365" y="195"/>
                    <a:pt x="365" y="195"/>
                  </a:cubicBezTo>
                  <a:cubicBezTo>
                    <a:pt x="364" y="197"/>
                    <a:pt x="364" y="197"/>
                    <a:pt x="364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2" y="191"/>
                    <a:pt x="362" y="191"/>
                    <a:pt x="362" y="191"/>
                  </a:cubicBezTo>
                  <a:cubicBezTo>
                    <a:pt x="364" y="190"/>
                    <a:pt x="364" y="190"/>
                    <a:pt x="364" y="190"/>
                  </a:cubicBezTo>
                  <a:cubicBezTo>
                    <a:pt x="363" y="188"/>
                    <a:pt x="363" y="188"/>
                    <a:pt x="363" y="188"/>
                  </a:cubicBezTo>
                  <a:cubicBezTo>
                    <a:pt x="360" y="186"/>
                    <a:pt x="360" y="186"/>
                    <a:pt x="360" y="186"/>
                  </a:cubicBezTo>
                  <a:cubicBezTo>
                    <a:pt x="360" y="183"/>
                    <a:pt x="360" y="183"/>
                    <a:pt x="360" y="183"/>
                  </a:cubicBezTo>
                  <a:cubicBezTo>
                    <a:pt x="359" y="181"/>
                    <a:pt x="359" y="181"/>
                    <a:pt x="359" y="181"/>
                  </a:cubicBezTo>
                  <a:cubicBezTo>
                    <a:pt x="359" y="178"/>
                    <a:pt x="359" y="178"/>
                    <a:pt x="359" y="178"/>
                  </a:cubicBezTo>
                  <a:cubicBezTo>
                    <a:pt x="362" y="177"/>
                    <a:pt x="362" y="177"/>
                    <a:pt x="362" y="177"/>
                  </a:cubicBezTo>
                  <a:cubicBezTo>
                    <a:pt x="362" y="175"/>
                    <a:pt x="362" y="175"/>
                    <a:pt x="362" y="175"/>
                  </a:cubicBezTo>
                  <a:cubicBezTo>
                    <a:pt x="362" y="174"/>
                    <a:pt x="362" y="174"/>
                    <a:pt x="362" y="174"/>
                  </a:cubicBezTo>
                  <a:cubicBezTo>
                    <a:pt x="362" y="171"/>
                    <a:pt x="362" y="171"/>
                    <a:pt x="362" y="171"/>
                  </a:cubicBezTo>
                  <a:cubicBezTo>
                    <a:pt x="360" y="170"/>
                    <a:pt x="360" y="170"/>
                    <a:pt x="360" y="170"/>
                  </a:cubicBezTo>
                  <a:cubicBezTo>
                    <a:pt x="359" y="171"/>
                    <a:pt x="359" y="171"/>
                    <a:pt x="359" y="171"/>
                  </a:cubicBezTo>
                  <a:cubicBezTo>
                    <a:pt x="358" y="169"/>
                    <a:pt x="358" y="169"/>
                    <a:pt x="358" y="169"/>
                  </a:cubicBezTo>
                  <a:cubicBezTo>
                    <a:pt x="354" y="171"/>
                    <a:pt x="354" y="171"/>
                    <a:pt x="354" y="171"/>
                  </a:cubicBezTo>
                  <a:cubicBezTo>
                    <a:pt x="350" y="172"/>
                    <a:pt x="350" y="172"/>
                    <a:pt x="350" y="172"/>
                  </a:cubicBezTo>
                  <a:cubicBezTo>
                    <a:pt x="347" y="172"/>
                    <a:pt x="347" y="172"/>
                    <a:pt x="347" y="172"/>
                  </a:cubicBezTo>
                  <a:cubicBezTo>
                    <a:pt x="343" y="168"/>
                    <a:pt x="343" y="168"/>
                    <a:pt x="343" y="168"/>
                  </a:cubicBezTo>
                  <a:cubicBezTo>
                    <a:pt x="341" y="167"/>
                    <a:pt x="341" y="167"/>
                    <a:pt x="341" y="167"/>
                  </a:cubicBezTo>
                  <a:cubicBezTo>
                    <a:pt x="341" y="165"/>
                    <a:pt x="341" y="165"/>
                    <a:pt x="341" y="165"/>
                  </a:cubicBezTo>
                  <a:cubicBezTo>
                    <a:pt x="336" y="165"/>
                    <a:pt x="336" y="165"/>
                    <a:pt x="336" y="165"/>
                  </a:cubicBezTo>
                  <a:cubicBezTo>
                    <a:pt x="334" y="163"/>
                    <a:pt x="334" y="163"/>
                    <a:pt x="334" y="163"/>
                  </a:cubicBezTo>
                  <a:cubicBezTo>
                    <a:pt x="332" y="161"/>
                    <a:pt x="332" y="161"/>
                    <a:pt x="332" y="161"/>
                  </a:cubicBezTo>
                  <a:cubicBezTo>
                    <a:pt x="325" y="161"/>
                    <a:pt x="325" y="161"/>
                    <a:pt x="325" y="161"/>
                  </a:cubicBezTo>
                  <a:cubicBezTo>
                    <a:pt x="324" y="160"/>
                    <a:pt x="324" y="160"/>
                    <a:pt x="324" y="160"/>
                  </a:cubicBezTo>
                  <a:cubicBezTo>
                    <a:pt x="322" y="162"/>
                    <a:pt x="322" y="162"/>
                    <a:pt x="322" y="162"/>
                  </a:cubicBezTo>
                  <a:cubicBezTo>
                    <a:pt x="320" y="165"/>
                    <a:pt x="320" y="165"/>
                    <a:pt x="320" y="165"/>
                  </a:cubicBezTo>
                  <a:cubicBezTo>
                    <a:pt x="319" y="167"/>
                    <a:pt x="319" y="167"/>
                    <a:pt x="319" y="167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7" y="167"/>
                    <a:pt x="317" y="167"/>
                    <a:pt x="317" y="167"/>
                  </a:cubicBezTo>
                  <a:cubicBezTo>
                    <a:pt x="317" y="168"/>
                    <a:pt x="317" y="168"/>
                    <a:pt x="317" y="168"/>
                  </a:cubicBezTo>
                  <a:cubicBezTo>
                    <a:pt x="318" y="169"/>
                    <a:pt x="318" y="169"/>
                    <a:pt x="318" y="169"/>
                  </a:cubicBezTo>
                  <a:cubicBezTo>
                    <a:pt x="321" y="168"/>
                    <a:pt x="321" y="168"/>
                    <a:pt x="321" y="168"/>
                  </a:cubicBezTo>
                  <a:cubicBezTo>
                    <a:pt x="324" y="168"/>
                    <a:pt x="324" y="168"/>
                    <a:pt x="324" y="168"/>
                  </a:cubicBezTo>
                  <a:cubicBezTo>
                    <a:pt x="326" y="172"/>
                    <a:pt x="326" y="172"/>
                    <a:pt x="326" y="172"/>
                  </a:cubicBezTo>
                  <a:cubicBezTo>
                    <a:pt x="324" y="175"/>
                    <a:pt x="324" y="175"/>
                    <a:pt x="324" y="175"/>
                  </a:cubicBezTo>
                  <a:cubicBezTo>
                    <a:pt x="322" y="176"/>
                    <a:pt x="322" y="176"/>
                    <a:pt x="322" y="176"/>
                  </a:cubicBezTo>
                  <a:cubicBezTo>
                    <a:pt x="318" y="174"/>
                    <a:pt x="318" y="174"/>
                    <a:pt x="318" y="174"/>
                  </a:cubicBezTo>
                  <a:cubicBezTo>
                    <a:pt x="315" y="171"/>
                    <a:pt x="315" y="171"/>
                    <a:pt x="315" y="171"/>
                  </a:cubicBezTo>
                  <a:cubicBezTo>
                    <a:pt x="314" y="171"/>
                    <a:pt x="314" y="171"/>
                    <a:pt x="314" y="171"/>
                  </a:cubicBezTo>
                  <a:cubicBezTo>
                    <a:pt x="311" y="173"/>
                    <a:pt x="311" y="173"/>
                    <a:pt x="311" y="173"/>
                  </a:cubicBezTo>
                  <a:cubicBezTo>
                    <a:pt x="311" y="174"/>
                    <a:pt x="311" y="174"/>
                    <a:pt x="311" y="174"/>
                  </a:cubicBezTo>
                  <a:cubicBezTo>
                    <a:pt x="309" y="174"/>
                    <a:pt x="309" y="174"/>
                    <a:pt x="309" y="174"/>
                  </a:cubicBezTo>
                  <a:cubicBezTo>
                    <a:pt x="312" y="178"/>
                    <a:pt x="312" y="178"/>
                    <a:pt x="312" y="178"/>
                  </a:cubicBezTo>
                  <a:cubicBezTo>
                    <a:pt x="313" y="179"/>
                    <a:pt x="313" y="179"/>
                    <a:pt x="313" y="179"/>
                  </a:cubicBezTo>
                  <a:cubicBezTo>
                    <a:pt x="314" y="181"/>
                    <a:pt x="314" y="181"/>
                    <a:pt x="314" y="181"/>
                  </a:cubicBezTo>
                  <a:cubicBezTo>
                    <a:pt x="317" y="183"/>
                    <a:pt x="317" y="183"/>
                    <a:pt x="317" y="183"/>
                  </a:cubicBezTo>
                  <a:cubicBezTo>
                    <a:pt x="320" y="184"/>
                    <a:pt x="320" y="184"/>
                    <a:pt x="320" y="184"/>
                  </a:cubicBezTo>
                  <a:cubicBezTo>
                    <a:pt x="321" y="185"/>
                    <a:pt x="321" y="185"/>
                    <a:pt x="321" y="185"/>
                  </a:cubicBezTo>
                  <a:cubicBezTo>
                    <a:pt x="326" y="185"/>
                    <a:pt x="326" y="185"/>
                    <a:pt x="326" y="185"/>
                  </a:cubicBezTo>
                  <a:cubicBezTo>
                    <a:pt x="327" y="184"/>
                    <a:pt x="327" y="184"/>
                    <a:pt x="327" y="184"/>
                  </a:cubicBezTo>
                  <a:cubicBezTo>
                    <a:pt x="328" y="184"/>
                    <a:pt x="328" y="184"/>
                    <a:pt x="328" y="184"/>
                  </a:cubicBezTo>
                  <a:cubicBezTo>
                    <a:pt x="328" y="186"/>
                    <a:pt x="328" y="186"/>
                    <a:pt x="328" y="186"/>
                  </a:cubicBezTo>
                  <a:cubicBezTo>
                    <a:pt x="331" y="186"/>
                    <a:pt x="331" y="186"/>
                    <a:pt x="331" y="186"/>
                  </a:cubicBezTo>
                  <a:cubicBezTo>
                    <a:pt x="332" y="188"/>
                    <a:pt x="332" y="188"/>
                    <a:pt x="332" y="188"/>
                  </a:cubicBezTo>
                  <a:cubicBezTo>
                    <a:pt x="333" y="189"/>
                    <a:pt x="333" y="189"/>
                    <a:pt x="333" y="189"/>
                  </a:cubicBezTo>
                  <a:cubicBezTo>
                    <a:pt x="333" y="190"/>
                    <a:pt x="333" y="190"/>
                    <a:pt x="333" y="190"/>
                  </a:cubicBezTo>
                  <a:cubicBezTo>
                    <a:pt x="337" y="191"/>
                    <a:pt x="337" y="191"/>
                    <a:pt x="337" y="191"/>
                  </a:cubicBezTo>
                  <a:cubicBezTo>
                    <a:pt x="339" y="190"/>
                    <a:pt x="339" y="190"/>
                    <a:pt x="339" y="190"/>
                  </a:cubicBezTo>
                  <a:cubicBezTo>
                    <a:pt x="337" y="191"/>
                    <a:pt x="337" y="191"/>
                    <a:pt x="337" y="191"/>
                  </a:cubicBezTo>
                  <a:cubicBezTo>
                    <a:pt x="334" y="192"/>
                    <a:pt x="334" y="192"/>
                    <a:pt x="334" y="192"/>
                  </a:cubicBezTo>
                  <a:cubicBezTo>
                    <a:pt x="331" y="191"/>
                    <a:pt x="331" y="191"/>
                    <a:pt x="331" y="191"/>
                  </a:cubicBezTo>
                  <a:cubicBezTo>
                    <a:pt x="330" y="190"/>
                    <a:pt x="330" y="190"/>
                    <a:pt x="330" y="190"/>
                  </a:cubicBezTo>
                  <a:cubicBezTo>
                    <a:pt x="327" y="188"/>
                    <a:pt x="327" y="188"/>
                    <a:pt x="327" y="188"/>
                  </a:cubicBezTo>
                  <a:cubicBezTo>
                    <a:pt x="326" y="187"/>
                    <a:pt x="326" y="187"/>
                    <a:pt x="326" y="187"/>
                  </a:cubicBezTo>
                  <a:cubicBezTo>
                    <a:pt x="324" y="188"/>
                    <a:pt x="324" y="188"/>
                    <a:pt x="324" y="188"/>
                  </a:cubicBezTo>
                  <a:cubicBezTo>
                    <a:pt x="322" y="188"/>
                    <a:pt x="322" y="188"/>
                    <a:pt x="322" y="188"/>
                  </a:cubicBezTo>
                  <a:cubicBezTo>
                    <a:pt x="320" y="190"/>
                    <a:pt x="320" y="190"/>
                    <a:pt x="320" y="190"/>
                  </a:cubicBezTo>
                  <a:cubicBezTo>
                    <a:pt x="320" y="189"/>
                    <a:pt x="320" y="189"/>
                    <a:pt x="320" y="189"/>
                  </a:cubicBezTo>
                  <a:cubicBezTo>
                    <a:pt x="318" y="188"/>
                    <a:pt x="318" y="188"/>
                    <a:pt x="318" y="188"/>
                  </a:cubicBezTo>
                  <a:cubicBezTo>
                    <a:pt x="317" y="188"/>
                    <a:pt x="317" y="188"/>
                    <a:pt x="317" y="188"/>
                  </a:cubicBezTo>
                  <a:cubicBezTo>
                    <a:pt x="313" y="188"/>
                    <a:pt x="313" y="188"/>
                    <a:pt x="313" y="188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09" y="187"/>
                    <a:pt x="309" y="187"/>
                    <a:pt x="309" y="187"/>
                  </a:cubicBezTo>
                  <a:cubicBezTo>
                    <a:pt x="308" y="186"/>
                    <a:pt x="308" y="186"/>
                    <a:pt x="308" y="186"/>
                  </a:cubicBezTo>
                  <a:cubicBezTo>
                    <a:pt x="310" y="185"/>
                    <a:pt x="310" y="185"/>
                    <a:pt x="310" y="185"/>
                  </a:cubicBezTo>
                  <a:cubicBezTo>
                    <a:pt x="310" y="184"/>
                    <a:pt x="310" y="184"/>
                    <a:pt x="310" y="184"/>
                  </a:cubicBezTo>
                  <a:cubicBezTo>
                    <a:pt x="308" y="182"/>
                    <a:pt x="308" y="182"/>
                    <a:pt x="308" y="182"/>
                  </a:cubicBezTo>
                  <a:cubicBezTo>
                    <a:pt x="308" y="181"/>
                    <a:pt x="308" y="181"/>
                    <a:pt x="308" y="181"/>
                  </a:cubicBezTo>
                  <a:cubicBezTo>
                    <a:pt x="305" y="179"/>
                    <a:pt x="305" y="179"/>
                    <a:pt x="305" y="179"/>
                  </a:cubicBezTo>
                  <a:cubicBezTo>
                    <a:pt x="304" y="177"/>
                    <a:pt x="304" y="177"/>
                    <a:pt x="304" y="177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4" y="172"/>
                    <a:pt x="304" y="172"/>
                    <a:pt x="304" y="172"/>
                  </a:cubicBezTo>
                  <a:cubicBezTo>
                    <a:pt x="304" y="168"/>
                    <a:pt x="304" y="168"/>
                    <a:pt x="304" y="168"/>
                  </a:cubicBezTo>
                  <a:cubicBezTo>
                    <a:pt x="302" y="166"/>
                    <a:pt x="302" y="166"/>
                    <a:pt x="302" y="166"/>
                  </a:cubicBezTo>
                  <a:cubicBezTo>
                    <a:pt x="302" y="163"/>
                    <a:pt x="302" y="163"/>
                    <a:pt x="302" y="163"/>
                  </a:cubicBezTo>
                  <a:cubicBezTo>
                    <a:pt x="301" y="163"/>
                    <a:pt x="301" y="163"/>
                    <a:pt x="301" y="163"/>
                  </a:cubicBezTo>
                  <a:cubicBezTo>
                    <a:pt x="300" y="162"/>
                    <a:pt x="300" y="162"/>
                    <a:pt x="300" y="162"/>
                  </a:cubicBezTo>
                  <a:cubicBezTo>
                    <a:pt x="299" y="160"/>
                    <a:pt x="299" y="160"/>
                    <a:pt x="299" y="160"/>
                  </a:cubicBezTo>
                  <a:cubicBezTo>
                    <a:pt x="297" y="158"/>
                    <a:pt x="297" y="158"/>
                    <a:pt x="297" y="158"/>
                  </a:cubicBezTo>
                  <a:cubicBezTo>
                    <a:pt x="296" y="159"/>
                    <a:pt x="296" y="159"/>
                    <a:pt x="296" y="159"/>
                  </a:cubicBezTo>
                  <a:cubicBezTo>
                    <a:pt x="299" y="166"/>
                    <a:pt x="299" y="166"/>
                    <a:pt x="299" y="166"/>
                  </a:cubicBezTo>
                  <a:cubicBezTo>
                    <a:pt x="301" y="171"/>
                    <a:pt x="301" y="171"/>
                    <a:pt x="301" y="171"/>
                  </a:cubicBezTo>
                  <a:cubicBezTo>
                    <a:pt x="300" y="174"/>
                    <a:pt x="300" y="174"/>
                    <a:pt x="300" y="174"/>
                  </a:cubicBezTo>
                  <a:cubicBezTo>
                    <a:pt x="297" y="178"/>
                    <a:pt x="297" y="178"/>
                    <a:pt x="297" y="178"/>
                  </a:cubicBezTo>
                  <a:cubicBezTo>
                    <a:pt x="295" y="180"/>
                    <a:pt x="295" y="180"/>
                    <a:pt x="295" y="180"/>
                  </a:cubicBezTo>
                  <a:cubicBezTo>
                    <a:pt x="295" y="181"/>
                    <a:pt x="295" y="181"/>
                    <a:pt x="295" y="181"/>
                  </a:cubicBezTo>
                  <a:cubicBezTo>
                    <a:pt x="296" y="182"/>
                    <a:pt x="296" y="182"/>
                    <a:pt x="296" y="182"/>
                  </a:cubicBezTo>
                  <a:cubicBezTo>
                    <a:pt x="297" y="185"/>
                    <a:pt x="297" y="185"/>
                    <a:pt x="297" y="185"/>
                  </a:cubicBezTo>
                  <a:cubicBezTo>
                    <a:pt x="296" y="188"/>
                    <a:pt x="296" y="188"/>
                    <a:pt x="296" y="188"/>
                  </a:cubicBezTo>
                  <a:cubicBezTo>
                    <a:pt x="296" y="190"/>
                    <a:pt x="296" y="190"/>
                    <a:pt x="296" y="190"/>
                  </a:cubicBezTo>
                  <a:cubicBezTo>
                    <a:pt x="299" y="192"/>
                    <a:pt x="299" y="192"/>
                    <a:pt x="299" y="192"/>
                  </a:cubicBezTo>
                  <a:cubicBezTo>
                    <a:pt x="303" y="196"/>
                    <a:pt x="303" y="196"/>
                    <a:pt x="303" y="196"/>
                  </a:cubicBezTo>
                  <a:cubicBezTo>
                    <a:pt x="304" y="198"/>
                    <a:pt x="304" y="198"/>
                    <a:pt x="304" y="198"/>
                  </a:cubicBezTo>
                  <a:cubicBezTo>
                    <a:pt x="306" y="198"/>
                    <a:pt x="306" y="198"/>
                    <a:pt x="306" y="198"/>
                  </a:cubicBezTo>
                  <a:cubicBezTo>
                    <a:pt x="308" y="200"/>
                    <a:pt x="308" y="200"/>
                    <a:pt x="308" y="200"/>
                  </a:cubicBezTo>
                  <a:cubicBezTo>
                    <a:pt x="310" y="204"/>
                    <a:pt x="310" y="204"/>
                    <a:pt x="310" y="204"/>
                  </a:cubicBezTo>
                  <a:cubicBezTo>
                    <a:pt x="309" y="210"/>
                    <a:pt x="309" y="210"/>
                    <a:pt x="309" y="210"/>
                  </a:cubicBezTo>
                  <a:cubicBezTo>
                    <a:pt x="309" y="212"/>
                    <a:pt x="309" y="212"/>
                    <a:pt x="309" y="212"/>
                  </a:cubicBezTo>
                  <a:cubicBezTo>
                    <a:pt x="311" y="215"/>
                    <a:pt x="311" y="215"/>
                    <a:pt x="311" y="215"/>
                  </a:cubicBezTo>
                  <a:cubicBezTo>
                    <a:pt x="310" y="219"/>
                    <a:pt x="310" y="219"/>
                    <a:pt x="310" y="219"/>
                  </a:cubicBezTo>
                  <a:cubicBezTo>
                    <a:pt x="311" y="221"/>
                    <a:pt x="311" y="221"/>
                    <a:pt x="311" y="221"/>
                  </a:cubicBezTo>
                  <a:cubicBezTo>
                    <a:pt x="315" y="224"/>
                    <a:pt x="315" y="224"/>
                    <a:pt x="315" y="224"/>
                  </a:cubicBezTo>
                  <a:cubicBezTo>
                    <a:pt x="315" y="226"/>
                    <a:pt x="315" y="226"/>
                    <a:pt x="315" y="226"/>
                  </a:cubicBezTo>
                  <a:cubicBezTo>
                    <a:pt x="315" y="228"/>
                    <a:pt x="315" y="228"/>
                    <a:pt x="315" y="228"/>
                  </a:cubicBezTo>
                  <a:cubicBezTo>
                    <a:pt x="316" y="230"/>
                    <a:pt x="316" y="230"/>
                    <a:pt x="316" y="230"/>
                  </a:cubicBezTo>
                  <a:cubicBezTo>
                    <a:pt x="318" y="230"/>
                    <a:pt x="318" y="230"/>
                    <a:pt x="318" y="230"/>
                  </a:cubicBezTo>
                  <a:cubicBezTo>
                    <a:pt x="321" y="229"/>
                    <a:pt x="321" y="229"/>
                    <a:pt x="321" y="229"/>
                  </a:cubicBezTo>
                  <a:cubicBezTo>
                    <a:pt x="324" y="230"/>
                    <a:pt x="324" y="230"/>
                    <a:pt x="324" y="230"/>
                  </a:cubicBezTo>
                  <a:cubicBezTo>
                    <a:pt x="325" y="229"/>
                    <a:pt x="325" y="229"/>
                    <a:pt x="325" y="229"/>
                  </a:cubicBezTo>
                  <a:cubicBezTo>
                    <a:pt x="326" y="226"/>
                    <a:pt x="326" y="226"/>
                    <a:pt x="326" y="226"/>
                  </a:cubicBezTo>
                  <a:cubicBezTo>
                    <a:pt x="328" y="224"/>
                    <a:pt x="328" y="224"/>
                    <a:pt x="328" y="224"/>
                  </a:cubicBezTo>
                  <a:cubicBezTo>
                    <a:pt x="330" y="225"/>
                    <a:pt x="330" y="225"/>
                    <a:pt x="330" y="225"/>
                  </a:cubicBezTo>
                  <a:cubicBezTo>
                    <a:pt x="332" y="224"/>
                    <a:pt x="332" y="224"/>
                    <a:pt x="332" y="224"/>
                  </a:cubicBezTo>
                  <a:cubicBezTo>
                    <a:pt x="335" y="226"/>
                    <a:pt x="335" y="226"/>
                    <a:pt x="335" y="226"/>
                  </a:cubicBezTo>
                  <a:cubicBezTo>
                    <a:pt x="337" y="226"/>
                    <a:pt x="337" y="226"/>
                    <a:pt x="337" y="226"/>
                  </a:cubicBezTo>
                  <a:cubicBezTo>
                    <a:pt x="338" y="228"/>
                    <a:pt x="338" y="228"/>
                    <a:pt x="338" y="228"/>
                  </a:cubicBezTo>
                  <a:cubicBezTo>
                    <a:pt x="342" y="229"/>
                    <a:pt x="342" y="229"/>
                    <a:pt x="342" y="229"/>
                  </a:cubicBezTo>
                  <a:cubicBezTo>
                    <a:pt x="345" y="229"/>
                    <a:pt x="345" y="229"/>
                    <a:pt x="345" y="229"/>
                  </a:cubicBezTo>
                  <a:cubicBezTo>
                    <a:pt x="347" y="232"/>
                    <a:pt x="347" y="232"/>
                    <a:pt x="347" y="232"/>
                  </a:cubicBezTo>
                  <a:cubicBezTo>
                    <a:pt x="347" y="233"/>
                    <a:pt x="347" y="233"/>
                    <a:pt x="347" y="233"/>
                  </a:cubicBezTo>
                  <a:cubicBezTo>
                    <a:pt x="350" y="235"/>
                    <a:pt x="350" y="235"/>
                    <a:pt x="350" y="235"/>
                  </a:cubicBezTo>
                  <a:cubicBezTo>
                    <a:pt x="350" y="236"/>
                    <a:pt x="350" y="236"/>
                    <a:pt x="350" y="236"/>
                  </a:cubicBezTo>
                  <a:cubicBezTo>
                    <a:pt x="351" y="237"/>
                    <a:pt x="351" y="237"/>
                    <a:pt x="351" y="237"/>
                  </a:cubicBezTo>
                  <a:cubicBezTo>
                    <a:pt x="351" y="238"/>
                    <a:pt x="351" y="238"/>
                    <a:pt x="351" y="238"/>
                  </a:cubicBezTo>
                  <a:cubicBezTo>
                    <a:pt x="353" y="239"/>
                    <a:pt x="353" y="239"/>
                    <a:pt x="353" y="239"/>
                  </a:cubicBezTo>
                  <a:cubicBezTo>
                    <a:pt x="351" y="240"/>
                    <a:pt x="351" y="240"/>
                    <a:pt x="351" y="240"/>
                  </a:cubicBezTo>
                  <a:cubicBezTo>
                    <a:pt x="349" y="241"/>
                    <a:pt x="349" y="241"/>
                    <a:pt x="349" y="241"/>
                  </a:cubicBezTo>
                  <a:cubicBezTo>
                    <a:pt x="349" y="244"/>
                    <a:pt x="349" y="244"/>
                    <a:pt x="349" y="244"/>
                  </a:cubicBezTo>
                  <a:cubicBezTo>
                    <a:pt x="350" y="246"/>
                    <a:pt x="350" y="246"/>
                    <a:pt x="350" y="246"/>
                  </a:cubicBezTo>
                  <a:cubicBezTo>
                    <a:pt x="352" y="247"/>
                    <a:pt x="352" y="247"/>
                    <a:pt x="352" y="247"/>
                  </a:cubicBezTo>
                  <a:cubicBezTo>
                    <a:pt x="351" y="248"/>
                    <a:pt x="351" y="248"/>
                    <a:pt x="351" y="248"/>
                  </a:cubicBezTo>
                  <a:cubicBezTo>
                    <a:pt x="352" y="250"/>
                    <a:pt x="352" y="250"/>
                    <a:pt x="352" y="250"/>
                  </a:cubicBezTo>
                  <a:cubicBezTo>
                    <a:pt x="354" y="250"/>
                    <a:pt x="354" y="250"/>
                    <a:pt x="354" y="250"/>
                  </a:cubicBezTo>
                  <a:cubicBezTo>
                    <a:pt x="355" y="251"/>
                    <a:pt x="355" y="251"/>
                    <a:pt x="355" y="251"/>
                  </a:cubicBezTo>
                  <a:cubicBezTo>
                    <a:pt x="358" y="251"/>
                    <a:pt x="358" y="251"/>
                    <a:pt x="358" y="251"/>
                  </a:cubicBezTo>
                  <a:cubicBezTo>
                    <a:pt x="359" y="249"/>
                    <a:pt x="359" y="249"/>
                    <a:pt x="359" y="249"/>
                  </a:cubicBezTo>
                  <a:cubicBezTo>
                    <a:pt x="360" y="250"/>
                    <a:pt x="360" y="250"/>
                    <a:pt x="360" y="250"/>
                  </a:cubicBezTo>
                  <a:cubicBezTo>
                    <a:pt x="361" y="250"/>
                    <a:pt x="361" y="250"/>
                    <a:pt x="361" y="250"/>
                  </a:cubicBezTo>
                  <a:cubicBezTo>
                    <a:pt x="363" y="250"/>
                    <a:pt x="363" y="250"/>
                    <a:pt x="363" y="250"/>
                  </a:cubicBezTo>
                  <a:cubicBezTo>
                    <a:pt x="362" y="251"/>
                    <a:pt x="362" y="251"/>
                    <a:pt x="362" y="251"/>
                  </a:cubicBezTo>
                  <a:cubicBezTo>
                    <a:pt x="361" y="252"/>
                    <a:pt x="361" y="252"/>
                    <a:pt x="361" y="252"/>
                  </a:cubicBezTo>
                  <a:cubicBezTo>
                    <a:pt x="358" y="252"/>
                    <a:pt x="358" y="252"/>
                    <a:pt x="358" y="252"/>
                  </a:cubicBezTo>
                  <a:cubicBezTo>
                    <a:pt x="357" y="253"/>
                    <a:pt x="357" y="253"/>
                    <a:pt x="357" y="253"/>
                  </a:cubicBezTo>
                  <a:cubicBezTo>
                    <a:pt x="354" y="253"/>
                    <a:pt x="354" y="253"/>
                    <a:pt x="354" y="253"/>
                  </a:cubicBezTo>
                  <a:cubicBezTo>
                    <a:pt x="352" y="252"/>
                    <a:pt x="352" y="252"/>
                    <a:pt x="352" y="252"/>
                  </a:cubicBezTo>
                  <a:cubicBezTo>
                    <a:pt x="350" y="251"/>
                    <a:pt x="350" y="251"/>
                    <a:pt x="350" y="251"/>
                  </a:cubicBezTo>
                  <a:cubicBezTo>
                    <a:pt x="349" y="249"/>
                    <a:pt x="349" y="249"/>
                    <a:pt x="349" y="249"/>
                  </a:cubicBezTo>
                  <a:cubicBezTo>
                    <a:pt x="349" y="249"/>
                    <a:pt x="349" y="249"/>
                    <a:pt x="349" y="249"/>
                  </a:cubicBezTo>
                  <a:cubicBezTo>
                    <a:pt x="349" y="246"/>
                    <a:pt x="349" y="246"/>
                    <a:pt x="349" y="246"/>
                  </a:cubicBezTo>
                  <a:cubicBezTo>
                    <a:pt x="347" y="244"/>
                    <a:pt x="347" y="244"/>
                    <a:pt x="347" y="244"/>
                  </a:cubicBezTo>
                  <a:cubicBezTo>
                    <a:pt x="347" y="242"/>
                    <a:pt x="347" y="242"/>
                    <a:pt x="347" y="242"/>
                  </a:cubicBezTo>
                  <a:cubicBezTo>
                    <a:pt x="345" y="241"/>
                    <a:pt x="345" y="241"/>
                    <a:pt x="345" y="241"/>
                  </a:cubicBezTo>
                  <a:cubicBezTo>
                    <a:pt x="346" y="239"/>
                    <a:pt x="346" y="239"/>
                    <a:pt x="346" y="239"/>
                  </a:cubicBezTo>
                  <a:cubicBezTo>
                    <a:pt x="344" y="237"/>
                    <a:pt x="344" y="237"/>
                    <a:pt x="344" y="237"/>
                  </a:cubicBezTo>
                  <a:cubicBezTo>
                    <a:pt x="343" y="237"/>
                    <a:pt x="343" y="237"/>
                    <a:pt x="343" y="237"/>
                  </a:cubicBezTo>
                  <a:cubicBezTo>
                    <a:pt x="342" y="235"/>
                    <a:pt x="342" y="235"/>
                    <a:pt x="342" y="235"/>
                  </a:cubicBezTo>
                  <a:cubicBezTo>
                    <a:pt x="339" y="234"/>
                    <a:pt x="339" y="234"/>
                    <a:pt x="339" y="234"/>
                  </a:cubicBezTo>
                  <a:cubicBezTo>
                    <a:pt x="339" y="231"/>
                    <a:pt x="339" y="231"/>
                    <a:pt x="339" y="231"/>
                  </a:cubicBezTo>
                  <a:cubicBezTo>
                    <a:pt x="336" y="229"/>
                    <a:pt x="336" y="229"/>
                    <a:pt x="336" y="229"/>
                  </a:cubicBezTo>
                  <a:cubicBezTo>
                    <a:pt x="334" y="229"/>
                    <a:pt x="334" y="229"/>
                    <a:pt x="334" y="229"/>
                  </a:cubicBezTo>
                  <a:cubicBezTo>
                    <a:pt x="330" y="232"/>
                    <a:pt x="330" y="232"/>
                    <a:pt x="330" y="232"/>
                  </a:cubicBezTo>
                  <a:cubicBezTo>
                    <a:pt x="328" y="233"/>
                    <a:pt x="328" y="233"/>
                    <a:pt x="328" y="233"/>
                  </a:cubicBezTo>
                  <a:cubicBezTo>
                    <a:pt x="327" y="235"/>
                    <a:pt x="327" y="235"/>
                    <a:pt x="327" y="235"/>
                  </a:cubicBezTo>
                  <a:cubicBezTo>
                    <a:pt x="324" y="237"/>
                    <a:pt x="324" y="237"/>
                    <a:pt x="324" y="237"/>
                  </a:cubicBezTo>
                  <a:cubicBezTo>
                    <a:pt x="324" y="242"/>
                    <a:pt x="324" y="242"/>
                    <a:pt x="324" y="242"/>
                  </a:cubicBezTo>
                  <a:cubicBezTo>
                    <a:pt x="325" y="243"/>
                    <a:pt x="325" y="243"/>
                    <a:pt x="325" y="243"/>
                  </a:cubicBezTo>
                  <a:cubicBezTo>
                    <a:pt x="329" y="246"/>
                    <a:pt x="329" y="246"/>
                    <a:pt x="329" y="246"/>
                  </a:cubicBezTo>
                  <a:cubicBezTo>
                    <a:pt x="332" y="252"/>
                    <a:pt x="332" y="252"/>
                    <a:pt x="332" y="252"/>
                  </a:cubicBezTo>
                  <a:cubicBezTo>
                    <a:pt x="331" y="254"/>
                    <a:pt x="331" y="254"/>
                    <a:pt x="331" y="254"/>
                  </a:cubicBezTo>
                  <a:cubicBezTo>
                    <a:pt x="329" y="258"/>
                    <a:pt x="329" y="258"/>
                    <a:pt x="329" y="258"/>
                  </a:cubicBezTo>
                  <a:cubicBezTo>
                    <a:pt x="328" y="261"/>
                    <a:pt x="328" y="261"/>
                    <a:pt x="328" y="261"/>
                  </a:cubicBezTo>
                  <a:cubicBezTo>
                    <a:pt x="330" y="264"/>
                    <a:pt x="330" y="264"/>
                    <a:pt x="330" y="264"/>
                  </a:cubicBezTo>
                  <a:cubicBezTo>
                    <a:pt x="328" y="268"/>
                    <a:pt x="328" y="268"/>
                    <a:pt x="328" y="268"/>
                  </a:cubicBezTo>
                  <a:cubicBezTo>
                    <a:pt x="328" y="270"/>
                    <a:pt x="328" y="270"/>
                    <a:pt x="328" y="270"/>
                  </a:cubicBezTo>
                  <a:cubicBezTo>
                    <a:pt x="325" y="272"/>
                    <a:pt x="325" y="272"/>
                    <a:pt x="325" y="272"/>
                  </a:cubicBezTo>
                  <a:cubicBezTo>
                    <a:pt x="325" y="273"/>
                    <a:pt x="325" y="273"/>
                    <a:pt x="325" y="273"/>
                  </a:cubicBezTo>
                  <a:cubicBezTo>
                    <a:pt x="324" y="274"/>
                    <a:pt x="324" y="274"/>
                    <a:pt x="324" y="274"/>
                  </a:cubicBezTo>
                  <a:cubicBezTo>
                    <a:pt x="323" y="276"/>
                    <a:pt x="323" y="276"/>
                    <a:pt x="323" y="276"/>
                  </a:cubicBezTo>
                  <a:cubicBezTo>
                    <a:pt x="323" y="278"/>
                    <a:pt x="323" y="278"/>
                    <a:pt x="323" y="278"/>
                  </a:cubicBezTo>
                  <a:cubicBezTo>
                    <a:pt x="324" y="279"/>
                    <a:pt x="324" y="279"/>
                    <a:pt x="324" y="279"/>
                  </a:cubicBezTo>
                  <a:cubicBezTo>
                    <a:pt x="324" y="281"/>
                    <a:pt x="324" y="281"/>
                    <a:pt x="324" y="281"/>
                  </a:cubicBezTo>
                  <a:cubicBezTo>
                    <a:pt x="321" y="282"/>
                    <a:pt x="321" y="282"/>
                    <a:pt x="321" y="282"/>
                  </a:cubicBezTo>
                  <a:cubicBezTo>
                    <a:pt x="318" y="282"/>
                    <a:pt x="318" y="282"/>
                    <a:pt x="318" y="282"/>
                  </a:cubicBezTo>
                  <a:cubicBezTo>
                    <a:pt x="317" y="281"/>
                    <a:pt x="317" y="281"/>
                    <a:pt x="317" y="281"/>
                  </a:cubicBezTo>
                  <a:cubicBezTo>
                    <a:pt x="314" y="281"/>
                    <a:pt x="314" y="281"/>
                    <a:pt x="314" y="281"/>
                  </a:cubicBezTo>
                  <a:cubicBezTo>
                    <a:pt x="311" y="281"/>
                    <a:pt x="311" y="281"/>
                    <a:pt x="311" y="281"/>
                  </a:cubicBezTo>
                  <a:cubicBezTo>
                    <a:pt x="308" y="281"/>
                    <a:pt x="308" y="281"/>
                    <a:pt x="308" y="281"/>
                  </a:cubicBezTo>
                  <a:cubicBezTo>
                    <a:pt x="301" y="280"/>
                    <a:pt x="301" y="280"/>
                    <a:pt x="301" y="280"/>
                  </a:cubicBezTo>
                  <a:cubicBezTo>
                    <a:pt x="299" y="277"/>
                    <a:pt x="299" y="277"/>
                    <a:pt x="299" y="277"/>
                  </a:cubicBezTo>
                  <a:cubicBezTo>
                    <a:pt x="298" y="276"/>
                    <a:pt x="298" y="276"/>
                    <a:pt x="298" y="276"/>
                  </a:cubicBezTo>
                  <a:cubicBezTo>
                    <a:pt x="295" y="276"/>
                    <a:pt x="295" y="276"/>
                    <a:pt x="295" y="276"/>
                  </a:cubicBezTo>
                  <a:cubicBezTo>
                    <a:pt x="294" y="278"/>
                    <a:pt x="294" y="278"/>
                    <a:pt x="294" y="278"/>
                  </a:cubicBezTo>
                  <a:cubicBezTo>
                    <a:pt x="294" y="277"/>
                    <a:pt x="294" y="277"/>
                    <a:pt x="294" y="277"/>
                  </a:cubicBezTo>
                  <a:cubicBezTo>
                    <a:pt x="293" y="277"/>
                    <a:pt x="293" y="277"/>
                    <a:pt x="293" y="277"/>
                  </a:cubicBezTo>
                  <a:cubicBezTo>
                    <a:pt x="294" y="275"/>
                    <a:pt x="294" y="275"/>
                    <a:pt x="294" y="275"/>
                  </a:cubicBezTo>
                  <a:cubicBezTo>
                    <a:pt x="297" y="274"/>
                    <a:pt x="297" y="274"/>
                    <a:pt x="297" y="274"/>
                  </a:cubicBezTo>
                  <a:cubicBezTo>
                    <a:pt x="302" y="274"/>
                    <a:pt x="302" y="274"/>
                    <a:pt x="302" y="274"/>
                  </a:cubicBezTo>
                  <a:cubicBezTo>
                    <a:pt x="302" y="273"/>
                    <a:pt x="302" y="273"/>
                    <a:pt x="302" y="273"/>
                  </a:cubicBezTo>
                  <a:cubicBezTo>
                    <a:pt x="306" y="275"/>
                    <a:pt x="306" y="275"/>
                    <a:pt x="306" y="275"/>
                  </a:cubicBezTo>
                  <a:cubicBezTo>
                    <a:pt x="308" y="275"/>
                    <a:pt x="308" y="275"/>
                    <a:pt x="308" y="275"/>
                  </a:cubicBezTo>
                  <a:cubicBezTo>
                    <a:pt x="308" y="274"/>
                    <a:pt x="308" y="274"/>
                    <a:pt x="308" y="274"/>
                  </a:cubicBezTo>
                  <a:cubicBezTo>
                    <a:pt x="310" y="274"/>
                    <a:pt x="310" y="274"/>
                    <a:pt x="310" y="274"/>
                  </a:cubicBezTo>
                  <a:cubicBezTo>
                    <a:pt x="310" y="275"/>
                    <a:pt x="310" y="275"/>
                    <a:pt x="310" y="275"/>
                  </a:cubicBezTo>
                  <a:cubicBezTo>
                    <a:pt x="307" y="276"/>
                    <a:pt x="307" y="276"/>
                    <a:pt x="307" y="276"/>
                  </a:cubicBezTo>
                  <a:cubicBezTo>
                    <a:pt x="309" y="278"/>
                    <a:pt x="309" y="278"/>
                    <a:pt x="309" y="278"/>
                  </a:cubicBezTo>
                  <a:cubicBezTo>
                    <a:pt x="312" y="278"/>
                    <a:pt x="312" y="278"/>
                    <a:pt x="312" y="278"/>
                  </a:cubicBezTo>
                  <a:cubicBezTo>
                    <a:pt x="314" y="276"/>
                    <a:pt x="314" y="276"/>
                    <a:pt x="314" y="276"/>
                  </a:cubicBezTo>
                  <a:cubicBezTo>
                    <a:pt x="315" y="275"/>
                    <a:pt x="315" y="275"/>
                    <a:pt x="315" y="275"/>
                  </a:cubicBezTo>
                  <a:cubicBezTo>
                    <a:pt x="315" y="274"/>
                    <a:pt x="315" y="274"/>
                    <a:pt x="315" y="274"/>
                  </a:cubicBezTo>
                  <a:cubicBezTo>
                    <a:pt x="313" y="272"/>
                    <a:pt x="313" y="272"/>
                    <a:pt x="313" y="272"/>
                  </a:cubicBezTo>
                  <a:cubicBezTo>
                    <a:pt x="313" y="270"/>
                    <a:pt x="313" y="270"/>
                    <a:pt x="313" y="270"/>
                  </a:cubicBezTo>
                  <a:cubicBezTo>
                    <a:pt x="316" y="272"/>
                    <a:pt x="316" y="272"/>
                    <a:pt x="316" y="272"/>
                  </a:cubicBezTo>
                  <a:cubicBezTo>
                    <a:pt x="316" y="270"/>
                    <a:pt x="316" y="270"/>
                    <a:pt x="316" y="270"/>
                  </a:cubicBezTo>
                  <a:cubicBezTo>
                    <a:pt x="317" y="267"/>
                    <a:pt x="317" y="267"/>
                    <a:pt x="317" y="267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18" y="265"/>
                    <a:pt x="318" y="265"/>
                    <a:pt x="318" y="265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4"/>
                    <a:pt x="317" y="264"/>
                    <a:pt x="317" y="264"/>
                  </a:cubicBezTo>
                  <a:cubicBezTo>
                    <a:pt x="319" y="263"/>
                    <a:pt x="319" y="263"/>
                    <a:pt x="319" y="263"/>
                  </a:cubicBezTo>
                  <a:cubicBezTo>
                    <a:pt x="319" y="259"/>
                    <a:pt x="319" y="259"/>
                    <a:pt x="319" y="259"/>
                  </a:cubicBezTo>
                  <a:cubicBezTo>
                    <a:pt x="318" y="258"/>
                    <a:pt x="318" y="258"/>
                    <a:pt x="318" y="258"/>
                  </a:cubicBezTo>
                  <a:cubicBezTo>
                    <a:pt x="319" y="257"/>
                    <a:pt x="319" y="257"/>
                    <a:pt x="319" y="257"/>
                  </a:cubicBezTo>
                  <a:cubicBezTo>
                    <a:pt x="319" y="256"/>
                    <a:pt x="319" y="256"/>
                    <a:pt x="319" y="256"/>
                  </a:cubicBezTo>
                  <a:cubicBezTo>
                    <a:pt x="321" y="255"/>
                    <a:pt x="321" y="255"/>
                    <a:pt x="321" y="255"/>
                  </a:cubicBezTo>
                  <a:cubicBezTo>
                    <a:pt x="320" y="252"/>
                    <a:pt x="320" y="252"/>
                    <a:pt x="320" y="252"/>
                  </a:cubicBezTo>
                  <a:cubicBezTo>
                    <a:pt x="318" y="250"/>
                    <a:pt x="318" y="250"/>
                    <a:pt x="318" y="250"/>
                  </a:cubicBezTo>
                  <a:cubicBezTo>
                    <a:pt x="317" y="247"/>
                    <a:pt x="317" y="247"/>
                    <a:pt x="317" y="247"/>
                  </a:cubicBezTo>
                  <a:cubicBezTo>
                    <a:pt x="318" y="244"/>
                    <a:pt x="318" y="244"/>
                    <a:pt x="318" y="244"/>
                  </a:cubicBezTo>
                  <a:cubicBezTo>
                    <a:pt x="318" y="242"/>
                    <a:pt x="318" y="242"/>
                    <a:pt x="318" y="242"/>
                  </a:cubicBezTo>
                  <a:cubicBezTo>
                    <a:pt x="319" y="243"/>
                    <a:pt x="319" y="243"/>
                    <a:pt x="319" y="243"/>
                  </a:cubicBezTo>
                  <a:cubicBezTo>
                    <a:pt x="319" y="241"/>
                    <a:pt x="319" y="241"/>
                    <a:pt x="319" y="241"/>
                  </a:cubicBezTo>
                  <a:cubicBezTo>
                    <a:pt x="316" y="239"/>
                    <a:pt x="316" y="239"/>
                    <a:pt x="316" y="239"/>
                  </a:cubicBezTo>
                  <a:cubicBezTo>
                    <a:pt x="315" y="238"/>
                    <a:pt x="315" y="238"/>
                    <a:pt x="315" y="238"/>
                  </a:cubicBezTo>
                  <a:cubicBezTo>
                    <a:pt x="313" y="237"/>
                    <a:pt x="313" y="237"/>
                    <a:pt x="313" y="237"/>
                  </a:cubicBezTo>
                  <a:cubicBezTo>
                    <a:pt x="311" y="236"/>
                    <a:pt x="311" y="236"/>
                    <a:pt x="311" y="236"/>
                  </a:cubicBezTo>
                  <a:cubicBezTo>
                    <a:pt x="307" y="231"/>
                    <a:pt x="307" y="231"/>
                    <a:pt x="307" y="231"/>
                  </a:cubicBezTo>
                  <a:cubicBezTo>
                    <a:pt x="306" y="228"/>
                    <a:pt x="306" y="228"/>
                    <a:pt x="306" y="228"/>
                  </a:cubicBezTo>
                  <a:cubicBezTo>
                    <a:pt x="305" y="227"/>
                    <a:pt x="305" y="227"/>
                    <a:pt x="305" y="227"/>
                  </a:cubicBezTo>
                  <a:cubicBezTo>
                    <a:pt x="306" y="225"/>
                    <a:pt x="306" y="225"/>
                    <a:pt x="306" y="225"/>
                  </a:cubicBezTo>
                  <a:cubicBezTo>
                    <a:pt x="304" y="224"/>
                    <a:pt x="304" y="224"/>
                    <a:pt x="304" y="224"/>
                  </a:cubicBezTo>
                  <a:cubicBezTo>
                    <a:pt x="303" y="222"/>
                    <a:pt x="303" y="222"/>
                    <a:pt x="303" y="222"/>
                  </a:cubicBezTo>
                  <a:cubicBezTo>
                    <a:pt x="304" y="220"/>
                    <a:pt x="304" y="220"/>
                    <a:pt x="304" y="220"/>
                  </a:cubicBezTo>
                  <a:cubicBezTo>
                    <a:pt x="301" y="216"/>
                    <a:pt x="301" y="216"/>
                    <a:pt x="301" y="216"/>
                  </a:cubicBezTo>
                  <a:cubicBezTo>
                    <a:pt x="301" y="213"/>
                    <a:pt x="301" y="213"/>
                    <a:pt x="301" y="213"/>
                  </a:cubicBezTo>
                  <a:cubicBezTo>
                    <a:pt x="299" y="211"/>
                    <a:pt x="299" y="211"/>
                    <a:pt x="299" y="211"/>
                  </a:cubicBezTo>
                  <a:cubicBezTo>
                    <a:pt x="300" y="210"/>
                    <a:pt x="300" y="210"/>
                    <a:pt x="300" y="210"/>
                  </a:cubicBezTo>
                  <a:cubicBezTo>
                    <a:pt x="300" y="209"/>
                    <a:pt x="300" y="209"/>
                    <a:pt x="300" y="209"/>
                  </a:cubicBezTo>
                  <a:cubicBezTo>
                    <a:pt x="299" y="207"/>
                    <a:pt x="299" y="207"/>
                    <a:pt x="299" y="207"/>
                  </a:cubicBezTo>
                  <a:cubicBezTo>
                    <a:pt x="298" y="202"/>
                    <a:pt x="298" y="202"/>
                    <a:pt x="298" y="202"/>
                  </a:cubicBezTo>
                  <a:cubicBezTo>
                    <a:pt x="297" y="200"/>
                    <a:pt x="297" y="200"/>
                    <a:pt x="297" y="200"/>
                  </a:cubicBezTo>
                  <a:cubicBezTo>
                    <a:pt x="295" y="198"/>
                    <a:pt x="295" y="198"/>
                    <a:pt x="295" y="198"/>
                  </a:cubicBezTo>
                  <a:cubicBezTo>
                    <a:pt x="294" y="195"/>
                    <a:pt x="294" y="195"/>
                    <a:pt x="294" y="195"/>
                  </a:cubicBezTo>
                  <a:cubicBezTo>
                    <a:pt x="293" y="194"/>
                    <a:pt x="293" y="194"/>
                    <a:pt x="293" y="194"/>
                  </a:cubicBezTo>
                  <a:cubicBezTo>
                    <a:pt x="292" y="195"/>
                    <a:pt x="292" y="195"/>
                    <a:pt x="292" y="195"/>
                  </a:cubicBezTo>
                  <a:cubicBezTo>
                    <a:pt x="292" y="194"/>
                    <a:pt x="292" y="194"/>
                    <a:pt x="292" y="194"/>
                  </a:cubicBezTo>
                  <a:cubicBezTo>
                    <a:pt x="290" y="194"/>
                    <a:pt x="290" y="194"/>
                    <a:pt x="290" y="194"/>
                  </a:cubicBezTo>
                  <a:cubicBezTo>
                    <a:pt x="288" y="191"/>
                    <a:pt x="288" y="191"/>
                    <a:pt x="288" y="191"/>
                  </a:cubicBezTo>
                  <a:cubicBezTo>
                    <a:pt x="286" y="190"/>
                    <a:pt x="286" y="190"/>
                    <a:pt x="286" y="190"/>
                  </a:cubicBezTo>
                  <a:cubicBezTo>
                    <a:pt x="286" y="188"/>
                    <a:pt x="286" y="188"/>
                    <a:pt x="286" y="188"/>
                  </a:cubicBezTo>
                  <a:cubicBezTo>
                    <a:pt x="287" y="187"/>
                    <a:pt x="287" y="187"/>
                    <a:pt x="287" y="187"/>
                  </a:cubicBezTo>
                  <a:cubicBezTo>
                    <a:pt x="287" y="185"/>
                    <a:pt x="287" y="185"/>
                    <a:pt x="287" y="185"/>
                  </a:cubicBezTo>
                  <a:cubicBezTo>
                    <a:pt x="287" y="184"/>
                    <a:pt x="287" y="184"/>
                    <a:pt x="287" y="184"/>
                  </a:cubicBezTo>
                  <a:cubicBezTo>
                    <a:pt x="287" y="183"/>
                    <a:pt x="287" y="183"/>
                    <a:pt x="287" y="183"/>
                  </a:cubicBezTo>
                  <a:cubicBezTo>
                    <a:pt x="286" y="181"/>
                    <a:pt x="286" y="181"/>
                    <a:pt x="286" y="181"/>
                  </a:cubicBezTo>
                  <a:cubicBezTo>
                    <a:pt x="287" y="177"/>
                    <a:pt x="287" y="177"/>
                    <a:pt x="287" y="177"/>
                  </a:cubicBezTo>
                  <a:cubicBezTo>
                    <a:pt x="286" y="174"/>
                    <a:pt x="286" y="174"/>
                    <a:pt x="286" y="174"/>
                  </a:cubicBezTo>
                  <a:cubicBezTo>
                    <a:pt x="286" y="171"/>
                    <a:pt x="286" y="171"/>
                    <a:pt x="286" y="171"/>
                  </a:cubicBezTo>
                  <a:cubicBezTo>
                    <a:pt x="285" y="170"/>
                    <a:pt x="285" y="170"/>
                    <a:pt x="285" y="170"/>
                  </a:cubicBezTo>
                  <a:cubicBezTo>
                    <a:pt x="285" y="168"/>
                    <a:pt x="285" y="168"/>
                    <a:pt x="285" y="168"/>
                  </a:cubicBezTo>
                  <a:cubicBezTo>
                    <a:pt x="284" y="166"/>
                    <a:pt x="284" y="166"/>
                    <a:pt x="284" y="166"/>
                  </a:cubicBezTo>
                  <a:cubicBezTo>
                    <a:pt x="285" y="165"/>
                    <a:pt x="285" y="165"/>
                    <a:pt x="285" y="165"/>
                  </a:cubicBezTo>
                  <a:cubicBezTo>
                    <a:pt x="284" y="163"/>
                    <a:pt x="284" y="163"/>
                    <a:pt x="284" y="163"/>
                  </a:cubicBezTo>
                  <a:cubicBezTo>
                    <a:pt x="282" y="163"/>
                    <a:pt x="282" y="163"/>
                    <a:pt x="282" y="163"/>
                  </a:cubicBezTo>
                  <a:cubicBezTo>
                    <a:pt x="280" y="163"/>
                    <a:pt x="280" y="163"/>
                    <a:pt x="280" y="163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3" y="161"/>
                    <a:pt x="273" y="161"/>
                    <a:pt x="273" y="161"/>
                  </a:cubicBezTo>
                  <a:cubicBezTo>
                    <a:pt x="272" y="162"/>
                    <a:pt x="272" y="162"/>
                    <a:pt x="272" y="162"/>
                  </a:cubicBezTo>
                  <a:cubicBezTo>
                    <a:pt x="270" y="161"/>
                    <a:pt x="270" y="161"/>
                    <a:pt x="270" y="161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66" y="162"/>
                    <a:pt x="266" y="162"/>
                    <a:pt x="266" y="162"/>
                  </a:cubicBezTo>
                  <a:cubicBezTo>
                    <a:pt x="264" y="162"/>
                    <a:pt x="264" y="162"/>
                    <a:pt x="264" y="162"/>
                  </a:cubicBezTo>
                  <a:cubicBezTo>
                    <a:pt x="262" y="163"/>
                    <a:pt x="262" y="163"/>
                    <a:pt x="262" y="163"/>
                  </a:cubicBezTo>
                  <a:cubicBezTo>
                    <a:pt x="261" y="162"/>
                    <a:pt x="261" y="162"/>
                    <a:pt x="261" y="16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0" y="161"/>
                    <a:pt x="260" y="161"/>
                    <a:pt x="260" y="161"/>
                  </a:cubicBezTo>
                  <a:cubicBezTo>
                    <a:pt x="259" y="161"/>
                    <a:pt x="259" y="161"/>
                    <a:pt x="259" y="161"/>
                  </a:cubicBezTo>
                  <a:cubicBezTo>
                    <a:pt x="259" y="165"/>
                    <a:pt x="259" y="165"/>
                    <a:pt x="259" y="165"/>
                  </a:cubicBezTo>
                  <a:cubicBezTo>
                    <a:pt x="259" y="168"/>
                    <a:pt x="259" y="168"/>
                    <a:pt x="259" y="168"/>
                  </a:cubicBezTo>
                  <a:cubicBezTo>
                    <a:pt x="260" y="170"/>
                    <a:pt x="260" y="170"/>
                    <a:pt x="260" y="170"/>
                  </a:cubicBezTo>
                  <a:cubicBezTo>
                    <a:pt x="260" y="170"/>
                    <a:pt x="260" y="170"/>
                    <a:pt x="260" y="170"/>
                  </a:cubicBezTo>
                  <a:cubicBezTo>
                    <a:pt x="259" y="174"/>
                    <a:pt x="259" y="174"/>
                    <a:pt x="259" y="174"/>
                  </a:cubicBezTo>
                  <a:cubicBezTo>
                    <a:pt x="260" y="175"/>
                    <a:pt x="260" y="175"/>
                    <a:pt x="260" y="175"/>
                  </a:cubicBezTo>
                  <a:cubicBezTo>
                    <a:pt x="260" y="177"/>
                    <a:pt x="260" y="177"/>
                    <a:pt x="260" y="177"/>
                  </a:cubicBezTo>
                  <a:cubicBezTo>
                    <a:pt x="260" y="178"/>
                    <a:pt x="260" y="178"/>
                    <a:pt x="260" y="178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0" y="182"/>
                    <a:pt x="260" y="182"/>
                    <a:pt x="260" y="182"/>
                  </a:cubicBezTo>
                  <a:cubicBezTo>
                    <a:pt x="261" y="184"/>
                    <a:pt x="261" y="184"/>
                    <a:pt x="261" y="184"/>
                  </a:cubicBezTo>
                  <a:cubicBezTo>
                    <a:pt x="260" y="186"/>
                    <a:pt x="260" y="186"/>
                    <a:pt x="260" y="186"/>
                  </a:cubicBezTo>
                  <a:cubicBezTo>
                    <a:pt x="260" y="188"/>
                    <a:pt x="260" y="188"/>
                    <a:pt x="260" y="188"/>
                  </a:cubicBezTo>
                  <a:cubicBezTo>
                    <a:pt x="261" y="190"/>
                    <a:pt x="261" y="190"/>
                    <a:pt x="261" y="190"/>
                  </a:cubicBezTo>
                  <a:cubicBezTo>
                    <a:pt x="261" y="191"/>
                    <a:pt x="261" y="191"/>
                    <a:pt x="261" y="191"/>
                  </a:cubicBezTo>
                  <a:cubicBezTo>
                    <a:pt x="259" y="193"/>
                    <a:pt x="259" y="193"/>
                    <a:pt x="259" y="193"/>
                  </a:cubicBezTo>
                  <a:cubicBezTo>
                    <a:pt x="256" y="197"/>
                    <a:pt x="256" y="197"/>
                    <a:pt x="256" y="197"/>
                  </a:cubicBezTo>
                  <a:cubicBezTo>
                    <a:pt x="254" y="198"/>
                    <a:pt x="254" y="198"/>
                    <a:pt x="254" y="198"/>
                  </a:cubicBezTo>
                  <a:cubicBezTo>
                    <a:pt x="255" y="200"/>
                    <a:pt x="255" y="200"/>
                    <a:pt x="255" y="200"/>
                  </a:cubicBezTo>
                  <a:cubicBezTo>
                    <a:pt x="256" y="201"/>
                    <a:pt x="256" y="201"/>
                    <a:pt x="256" y="201"/>
                  </a:cubicBezTo>
                  <a:cubicBezTo>
                    <a:pt x="255" y="203"/>
                    <a:pt x="255" y="203"/>
                    <a:pt x="255" y="203"/>
                  </a:cubicBezTo>
                  <a:cubicBezTo>
                    <a:pt x="255" y="206"/>
                    <a:pt x="255" y="206"/>
                    <a:pt x="255" y="206"/>
                  </a:cubicBezTo>
                  <a:cubicBezTo>
                    <a:pt x="257" y="208"/>
                    <a:pt x="257" y="208"/>
                    <a:pt x="257" y="208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9" y="208"/>
                    <a:pt x="259" y="208"/>
                    <a:pt x="259" y="208"/>
                  </a:cubicBezTo>
                  <a:cubicBezTo>
                    <a:pt x="260" y="211"/>
                    <a:pt x="260" y="211"/>
                    <a:pt x="260" y="211"/>
                  </a:cubicBezTo>
                  <a:cubicBezTo>
                    <a:pt x="262" y="212"/>
                    <a:pt x="262" y="212"/>
                    <a:pt x="262" y="212"/>
                  </a:cubicBezTo>
                  <a:cubicBezTo>
                    <a:pt x="264" y="213"/>
                    <a:pt x="264" y="213"/>
                    <a:pt x="264" y="213"/>
                  </a:cubicBezTo>
                  <a:cubicBezTo>
                    <a:pt x="263" y="213"/>
                    <a:pt x="263" y="213"/>
                    <a:pt x="263" y="213"/>
                  </a:cubicBezTo>
                  <a:cubicBezTo>
                    <a:pt x="261" y="214"/>
                    <a:pt x="261" y="214"/>
                    <a:pt x="261" y="214"/>
                  </a:cubicBezTo>
                  <a:cubicBezTo>
                    <a:pt x="262" y="217"/>
                    <a:pt x="262" y="217"/>
                    <a:pt x="262" y="217"/>
                  </a:cubicBezTo>
                  <a:cubicBezTo>
                    <a:pt x="264" y="219"/>
                    <a:pt x="264" y="219"/>
                    <a:pt x="264" y="219"/>
                  </a:cubicBezTo>
                  <a:cubicBezTo>
                    <a:pt x="264" y="221"/>
                    <a:pt x="264" y="221"/>
                    <a:pt x="264" y="221"/>
                  </a:cubicBezTo>
                  <a:cubicBezTo>
                    <a:pt x="263" y="222"/>
                    <a:pt x="263" y="222"/>
                    <a:pt x="263" y="222"/>
                  </a:cubicBezTo>
                  <a:cubicBezTo>
                    <a:pt x="262" y="221"/>
                    <a:pt x="262" y="221"/>
                    <a:pt x="262" y="221"/>
                  </a:cubicBezTo>
                  <a:cubicBezTo>
                    <a:pt x="262" y="222"/>
                    <a:pt x="262" y="222"/>
                    <a:pt x="262" y="222"/>
                  </a:cubicBezTo>
                  <a:cubicBezTo>
                    <a:pt x="263" y="226"/>
                    <a:pt x="263" y="226"/>
                    <a:pt x="263" y="226"/>
                  </a:cubicBezTo>
                  <a:cubicBezTo>
                    <a:pt x="264" y="227"/>
                    <a:pt x="264" y="227"/>
                    <a:pt x="264" y="227"/>
                  </a:cubicBezTo>
                  <a:cubicBezTo>
                    <a:pt x="265" y="230"/>
                    <a:pt x="265" y="230"/>
                    <a:pt x="265" y="230"/>
                  </a:cubicBezTo>
                  <a:cubicBezTo>
                    <a:pt x="266" y="229"/>
                    <a:pt x="266" y="229"/>
                    <a:pt x="266" y="229"/>
                  </a:cubicBezTo>
                  <a:cubicBezTo>
                    <a:pt x="268" y="230"/>
                    <a:pt x="268" y="230"/>
                    <a:pt x="268" y="230"/>
                  </a:cubicBezTo>
                  <a:cubicBezTo>
                    <a:pt x="270" y="230"/>
                    <a:pt x="270" y="230"/>
                    <a:pt x="270" y="230"/>
                  </a:cubicBezTo>
                  <a:cubicBezTo>
                    <a:pt x="271" y="231"/>
                    <a:pt x="271" y="231"/>
                    <a:pt x="271" y="231"/>
                  </a:cubicBezTo>
                  <a:cubicBezTo>
                    <a:pt x="273" y="229"/>
                    <a:pt x="273" y="229"/>
                    <a:pt x="273" y="229"/>
                  </a:cubicBezTo>
                  <a:cubicBezTo>
                    <a:pt x="274" y="230"/>
                    <a:pt x="274" y="230"/>
                    <a:pt x="274" y="230"/>
                  </a:cubicBezTo>
                  <a:cubicBezTo>
                    <a:pt x="274" y="233"/>
                    <a:pt x="274" y="233"/>
                    <a:pt x="274" y="233"/>
                  </a:cubicBezTo>
                  <a:cubicBezTo>
                    <a:pt x="275" y="235"/>
                    <a:pt x="275" y="235"/>
                    <a:pt x="275" y="235"/>
                  </a:cubicBezTo>
                  <a:cubicBezTo>
                    <a:pt x="276" y="235"/>
                    <a:pt x="276" y="235"/>
                    <a:pt x="276" y="235"/>
                  </a:cubicBezTo>
                  <a:cubicBezTo>
                    <a:pt x="280" y="239"/>
                    <a:pt x="280" y="239"/>
                    <a:pt x="280" y="239"/>
                  </a:cubicBezTo>
                  <a:cubicBezTo>
                    <a:pt x="282" y="240"/>
                    <a:pt x="282" y="240"/>
                    <a:pt x="282" y="240"/>
                  </a:cubicBezTo>
                  <a:cubicBezTo>
                    <a:pt x="283" y="239"/>
                    <a:pt x="283" y="239"/>
                    <a:pt x="283" y="239"/>
                  </a:cubicBezTo>
                  <a:cubicBezTo>
                    <a:pt x="285" y="239"/>
                    <a:pt x="285" y="239"/>
                    <a:pt x="285" y="239"/>
                  </a:cubicBezTo>
                  <a:cubicBezTo>
                    <a:pt x="285" y="239"/>
                    <a:pt x="285" y="239"/>
                    <a:pt x="285" y="239"/>
                  </a:cubicBezTo>
                  <a:cubicBezTo>
                    <a:pt x="287" y="239"/>
                    <a:pt x="287" y="239"/>
                    <a:pt x="287" y="239"/>
                  </a:cubicBezTo>
                  <a:cubicBezTo>
                    <a:pt x="285" y="241"/>
                    <a:pt x="285" y="241"/>
                    <a:pt x="285" y="241"/>
                  </a:cubicBezTo>
                  <a:cubicBezTo>
                    <a:pt x="285" y="245"/>
                    <a:pt x="285" y="245"/>
                    <a:pt x="285" y="245"/>
                  </a:cubicBezTo>
                  <a:cubicBezTo>
                    <a:pt x="285" y="246"/>
                    <a:pt x="285" y="246"/>
                    <a:pt x="285" y="246"/>
                  </a:cubicBezTo>
                  <a:cubicBezTo>
                    <a:pt x="286" y="248"/>
                    <a:pt x="286" y="248"/>
                    <a:pt x="286" y="248"/>
                  </a:cubicBezTo>
                  <a:cubicBezTo>
                    <a:pt x="285" y="249"/>
                    <a:pt x="285" y="249"/>
                    <a:pt x="285" y="249"/>
                  </a:cubicBezTo>
                  <a:cubicBezTo>
                    <a:pt x="284" y="249"/>
                    <a:pt x="284" y="249"/>
                    <a:pt x="284" y="249"/>
                  </a:cubicBezTo>
                  <a:cubicBezTo>
                    <a:pt x="285" y="252"/>
                    <a:pt x="285" y="252"/>
                    <a:pt x="285" y="252"/>
                  </a:cubicBezTo>
                  <a:cubicBezTo>
                    <a:pt x="285" y="253"/>
                    <a:pt x="285" y="253"/>
                    <a:pt x="285" y="253"/>
                  </a:cubicBezTo>
                  <a:cubicBezTo>
                    <a:pt x="283" y="253"/>
                    <a:pt x="283" y="253"/>
                    <a:pt x="283" y="253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78" y="247"/>
                    <a:pt x="278" y="247"/>
                    <a:pt x="278" y="247"/>
                  </a:cubicBezTo>
                  <a:cubicBezTo>
                    <a:pt x="276" y="246"/>
                    <a:pt x="276" y="246"/>
                    <a:pt x="276" y="246"/>
                  </a:cubicBezTo>
                  <a:cubicBezTo>
                    <a:pt x="274" y="244"/>
                    <a:pt x="274" y="244"/>
                    <a:pt x="274" y="244"/>
                  </a:cubicBezTo>
                  <a:cubicBezTo>
                    <a:pt x="273" y="242"/>
                    <a:pt x="273" y="242"/>
                    <a:pt x="273" y="242"/>
                  </a:cubicBezTo>
                  <a:cubicBezTo>
                    <a:pt x="268" y="242"/>
                    <a:pt x="268" y="242"/>
                    <a:pt x="268" y="242"/>
                  </a:cubicBezTo>
                  <a:cubicBezTo>
                    <a:pt x="263" y="239"/>
                    <a:pt x="263" y="239"/>
                    <a:pt x="263" y="239"/>
                  </a:cubicBezTo>
                  <a:cubicBezTo>
                    <a:pt x="260" y="239"/>
                    <a:pt x="260" y="239"/>
                    <a:pt x="260" y="239"/>
                  </a:cubicBezTo>
                  <a:cubicBezTo>
                    <a:pt x="260" y="237"/>
                    <a:pt x="260" y="237"/>
                    <a:pt x="260" y="237"/>
                  </a:cubicBezTo>
                  <a:cubicBezTo>
                    <a:pt x="258" y="237"/>
                    <a:pt x="258" y="237"/>
                    <a:pt x="258" y="237"/>
                  </a:cubicBezTo>
                  <a:cubicBezTo>
                    <a:pt x="257" y="236"/>
                    <a:pt x="257" y="236"/>
                    <a:pt x="257" y="236"/>
                  </a:cubicBezTo>
                  <a:cubicBezTo>
                    <a:pt x="254" y="236"/>
                    <a:pt x="254" y="236"/>
                    <a:pt x="254" y="236"/>
                  </a:cubicBezTo>
                  <a:cubicBezTo>
                    <a:pt x="253" y="238"/>
                    <a:pt x="253" y="238"/>
                    <a:pt x="253" y="238"/>
                  </a:cubicBezTo>
                  <a:cubicBezTo>
                    <a:pt x="252" y="236"/>
                    <a:pt x="252" y="236"/>
                    <a:pt x="252" y="236"/>
                  </a:cubicBezTo>
                  <a:cubicBezTo>
                    <a:pt x="253" y="235"/>
                    <a:pt x="253" y="235"/>
                    <a:pt x="253" y="235"/>
                  </a:cubicBezTo>
                  <a:cubicBezTo>
                    <a:pt x="252" y="234"/>
                    <a:pt x="252" y="234"/>
                    <a:pt x="252" y="234"/>
                  </a:cubicBezTo>
                  <a:cubicBezTo>
                    <a:pt x="246" y="232"/>
                    <a:pt x="246" y="232"/>
                    <a:pt x="246" y="232"/>
                  </a:cubicBezTo>
                  <a:cubicBezTo>
                    <a:pt x="244" y="230"/>
                    <a:pt x="244" y="230"/>
                    <a:pt x="244" y="230"/>
                  </a:cubicBezTo>
                  <a:cubicBezTo>
                    <a:pt x="235" y="230"/>
                    <a:pt x="235" y="230"/>
                    <a:pt x="235" y="230"/>
                  </a:cubicBezTo>
                  <a:cubicBezTo>
                    <a:pt x="229" y="231"/>
                    <a:pt x="229" y="231"/>
                    <a:pt x="229" y="231"/>
                  </a:cubicBezTo>
                  <a:cubicBezTo>
                    <a:pt x="227" y="230"/>
                    <a:pt x="227" y="230"/>
                    <a:pt x="227" y="230"/>
                  </a:cubicBezTo>
                  <a:cubicBezTo>
                    <a:pt x="225" y="230"/>
                    <a:pt x="225" y="230"/>
                    <a:pt x="225" y="230"/>
                  </a:cubicBezTo>
                  <a:cubicBezTo>
                    <a:pt x="224" y="229"/>
                    <a:pt x="224" y="229"/>
                    <a:pt x="224" y="229"/>
                  </a:cubicBezTo>
                  <a:cubicBezTo>
                    <a:pt x="223" y="230"/>
                    <a:pt x="223" y="230"/>
                    <a:pt x="223" y="230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1" y="230"/>
                    <a:pt x="221" y="230"/>
                    <a:pt x="221" y="230"/>
                  </a:cubicBezTo>
                  <a:cubicBezTo>
                    <a:pt x="222" y="232"/>
                    <a:pt x="222" y="232"/>
                    <a:pt x="222" y="232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20" y="234"/>
                    <a:pt x="220" y="234"/>
                    <a:pt x="220" y="234"/>
                  </a:cubicBezTo>
                  <a:cubicBezTo>
                    <a:pt x="220" y="235"/>
                    <a:pt x="220" y="235"/>
                    <a:pt x="220" y="235"/>
                  </a:cubicBezTo>
                  <a:cubicBezTo>
                    <a:pt x="221" y="237"/>
                    <a:pt x="221" y="237"/>
                    <a:pt x="221" y="237"/>
                  </a:cubicBezTo>
                  <a:cubicBezTo>
                    <a:pt x="222" y="238"/>
                    <a:pt x="222" y="238"/>
                    <a:pt x="222" y="238"/>
                  </a:cubicBezTo>
                  <a:cubicBezTo>
                    <a:pt x="223" y="241"/>
                    <a:pt x="223" y="241"/>
                    <a:pt x="223" y="241"/>
                  </a:cubicBezTo>
                  <a:cubicBezTo>
                    <a:pt x="224" y="242"/>
                    <a:pt x="224" y="242"/>
                    <a:pt x="224" y="242"/>
                  </a:cubicBezTo>
                  <a:cubicBezTo>
                    <a:pt x="224" y="241"/>
                    <a:pt x="224" y="241"/>
                    <a:pt x="224" y="241"/>
                  </a:cubicBezTo>
                  <a:cubicBezTo>
                    <a:pt x="225" y="241"/>
                    <a:pt x="225" y="241"/>
                    <a:pt x="225" y="241"/>
                  </a:cubicBezTo>
                  <a:cubicBezTo>
                    <a:pt x="227" y="244"/>
                    <a:pt x="227" y="244"/>
                    <a:pt x="227" y="244"/>
                  </a:cubicBezTo>
                  <a:cubicBezTo>
                    <a:pt x="227" y="245"/>
                    <a:pt x="227" y="245"/>
                    <a:pt x="227" y="245"/>
                  </a:cubicBezTo>
                  <a:cubicBezTo>
                    <a:pt x="229" y="246"/>
                    <a:pt x="229" y="246"/>
                    <a:pt x="229" y="246"/>
                  </a:cubicBezTo>
                  <a:cubicBezTo>
                    <a:pt x="231" y="249"/>
                    <a:pt x="231" y="249"/>
                    <a:pt x="231" y="249"/>
                  </a:cubicBezTo>
                  <a:cubicBezTo>
                    <a:pt x="229" y="248"/>
                    <a:pt x="229" y="248"/>
                    <a:pt x="229" y="248"/>
                  </a:cubicBezTo>
                  <a:cubicBezTo>
                    <a:pt x="228" y="247"/>
                    <a:pt x="228" y="247"/>
                    <a:pt x="228" y="247"/>
                  </a:cubicBezTo>
                  <a:cubicBezTo>
                    <a:pt x="227" y="248"/>
                    <a:pt x="227" y="248"/>
                    <a:pt x="227" y="248"/>
                  </a:cubicBezTo>
                  <a:cubicBezTo>
                    <a:pt x="226" y="251"/>
                    <a:pt x="226" y="251"/>
                    <a:pt x="226" y="251"/>
                  </a:cubicBezTo>
                  <a:cubicBezTo>
                    <a:pt x="225" y="252"/>
                    <a:pt x="225" y="252"/>
                    <a:pt x="225" y="252"/>
                  </a:cubicBezTo>
                  <a:cubicBezTo>
                    <a:pt x="222" y="251"/>
                    <a:pt x="222" y="251"/>
                    <a:pt x="222" y="251"/>
                  </a:cubicBezTo>
                  <a:cubicBezTo>
                    <a:pt x="221" y="252"/>
                    <a:pt x="221" y="252"/>
                    <a:pt x="221" y="252"/>
                  </a:cubicBezTo>
                  <a:cubicBezTo>
                    <a:pt x="221" y="253"/>
                    <a:pt x="221" y="253"/>
                    <a:pt x="221" y="253"/>
                  </a:cubicBezTo>
                  <a:cubicBezTo>
                    <a:pt x="223" y="255"/>
                    <a:pt x="223" y="255"/>
                    <a:pt x="223" y="255"/>
                  </a:cubicBezTo>
                  <a:cubicBezTo>
                    <a:pt x="223" y="255"/>
                    <a:pt x="223" y="255"/>
                    <a:pt x="223" y="255"/>
                  </a:cubicBezTo>
                  <a:cubicBezTo>
                    <a:pt x="223" y="256"/>
                    <a:pt x="223" y="256"/>
                    <a:pt x="223" y="256"/>
                  </a:cubicBezTo>
                  <a:cubicBezTo>
                    <a:pt x="222" y="258"/>
                    <a:pt x="222" y="258"/>
                    <a:pt x="222" y="258"/>
                  </a:cubicBezTo>
                  <a:cubicBezTo>
                    <a:pt x="218" y="257"/>
                    <a:pt x="218" y="257"/>
                    <a:pt x="218" y="257"/>
                  </a:cubicBezTo>
                  <a:cubicBezTo>
                    <a:pt x="217" y="256"/>
                    <a:pt x="217" y="256"/>
                    <a:pt x="217" y="256"/>
                  </a:cubicBezTo>
                  <a:cubicBezTo>
                    <a:pt x="217" y="255"/>
                    <a:pt x="217" y="255"/>
                    <a:pt x="217" y="255"/>
                  </a:cubicBezTo>
                  <a:cubicBezTo>
                    <a:pt x="216" y="253"/>
                    <a:pt x="216" y="253"/>
                    <a:pt x="216" y="253"/>
                  </a:cubicBezTo>
                  <a:cubicBezTo>
                    <a:pt x="218" y="252"/>
                    <a:pt x="218" y="252"/>
                    <a:pt x="218" y="252"/>
                  </a:cubicBezTo>
                  <a:cubicBezTo>
                    <a:pt x="218" y="251"/>
                    <a:pt x="218" y="251"/>
                    <a:pt x="218" y="251"/>
                  </a:cubicBezTo>
                  <a:cubicBezTo>
                    <a:pt x="216" y="249"/>
                    <a:pt x="216" y="249"/>
                    <a:pt x="216" y="249"/>
                  </a:cubicBezTo>
                  <a:cubicBezTo>
                    <a:pt x="215" y="248"/>
                    <a:pt x="215" y="248"/>
                    <a:pt x="215" y="248"/>
                  </a:cubicBezTo>
                  <a:cubicBezTo>
                    <a:pt x="216" y="247"/>
                    <a:pt x="216" y="247"/>
                    <a:pt x="216" y="247"/>
                  </a:cubicBezTo>
                  <a:cubicBezTo>
                    <a:pt x="216" y="246"/>
                    <a:pt x="216" y="246"/>
                    <a:pt x="216" y="246"/>
                  </a:cubicBezTo>
                  <a:cubicBezTo>
                    <a:pt x="214" y="247"/>
                    <a:pt x="214" y="247"/>
                    <a:pt x="214" y="247"/>
                  </a:cubicBezTo>
                  <a:cubicBezTo>
                    <a:pt x="213" y="247"/>
                    <a:pt x="213" y="247"/>
                    <a:pt x="213" y="247"/>
                  </a:cubicBezTo>
                  <a:cubicBezTo>
                    <a:pt x="211" y="249"/>
                    <a:pt x="211" y="249"/>
                    <a:pt x="211" y="249"/>
                  </a:cubicBezTo>
                  <a:cubicBezTo>
                    <a:pt x="210" y="250"/>
                    <a:pt x="210" y="250"/>
                    <a:pt x="210" y="250"/>
                  </a:cubicBezTo>
                  <a:cubicBezTo>
                    <a:pt x="208" y="251"/>
                    <a:pt x="208" y="251"/>
                    <a:pt x="208" y="251"/>
                  </a:cubicBezTo>
                  <a:cubicBezTo>
                    <a:pt x="208" y="252"/>
                    <a:pt x="208" y="252"/>
                    <a:pt x="208" y="252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5" y="253"/>
                    <a:pt x="205" y="253"/>
                    <a:pt x="205" y="253"/>
                  </a:cubicBezTo>
                  <a:cubicBezTo>
                    <a:pt x="205" y="254"/>
                    <a:pt x="205" y="254"/>
                    <a:pt x="205" y="254"/>
                  </a:cubicBezTo>
                  <a:cubicBezTo>
                    <a:pt x="203" y="255"/>
                    <a:pt x="203" y="255"/>
                    <a:pt x="203" y="255"/>
                  </a:cubicBezTo>
                  <a:cubicBezTo>
                    <a:pt x="200" y="255"/>
                    <a:pt x="200" y="255"/>
                    <a:pt x="200" y="255"/>
                  </a:cubicBezTo>
                  <a:cubicBezTo>
                    <a:pt x="198" y="255"/>
                    <a:pt x="198" y="255"/>
                    <a:pt x="198" y="255"/>
                  </a:cubicBezTo>
                  <a:cubicBezTo>
                    <a:pt x="197" y="255"/>
                    <a:pt x="197" y="255"/>
                    <a:pt x="197" y="255"/>
                  </a:cubicBezTo>
                  <a:cubicBezTo>
                    <a:pt x="196" y="255"/>
                    <a:pt x="196" y="255"/>
                    <a:pt x="196" y="255"/>
                  </a:cubicBezTo>
                  <a:cubicBezTo>
                    <a:pt x="195" y="254"/>
                    <a:pt x="195" y="254"/>
                    <a:pt x="195" y="254"/>
                  </a:cubicBezTo>
                  <a:cubicBezTo>
                    <a:pt x="193" y="256"/>
                    <a:pt x="193" y="256"/>
                    <a:pt x="193" y="256"/>
                  </a:cubicBezTo>
                  <a:cubicBezTo>
                    <a:pt x="192" y="257"/>
                    <a:pt x="192" y="257"/>
                    <a:pt x="192" y="257"/>
                  </a:cubicBezTo>
                  <a:cubicBezTo>
                    <a:pt x="191" y="257"/>
                    <a:pt x="191" y="257"/>
                    <a:pt x="191" y="257"/>
                  </a:cubicBezTo>
                  <a:cubicBezTo>
                    <a:pt x="189" y="259"/>
                    <a:pt x="189" y="259"/>
                    <a:pt x="189" y="259"/>
                  </a:cubicBezTo>
                  <a:cubicBezTo>
                    <a:pt x="189" y="259"/>
                    <a:pt x="189" y="259"/>
                    <a:pt x="189" y="259"/>
                  </a:cubicBezTo>
                  <a:cubicBezTo>
                    <a:pt x="191" y="260"/>
                    <a:pt x="191" y="260"/>
                    <a:pt x="191" y="260"/>
                  </a:cubicBezTo>
                  <a:cubicBezTo>
                    <a:pt x="190" y="262"/>
                    <a:pt x="190" y="262"/>
                    <a:pt x="190" y="262"/>
                  </a:cubicBezTo>
                  <a:cubicBezTo>
                    <a:pt x="190" y="263"/>
                    <a:pt x="190" y="263"/>
                    <a:pt x="190" y="263"/>
                  </a:cubicBezTo>
                  <a:cubicBezTo>
                    <a:pt x="190" y="263"/>
                    <a:pt x="190" y="263"/>
                    <a:pt x="190" y="263"/>
                  </a:cubicBezTo>
                  <a:cubicBezTo>
                    <a:pt x="188" y="262"/>
                    <a:pt x="188" y="262"/>
                    <a:pt x="188" y="262"/>
                  </a:cubicBezTo>
                  <a:cubicBezTo>
                    <a:pt x="188" y="261"/>
                    <a:pt x="188" y="261"/>
                    <a:pt x="188" y="261"/>
                  </a:cubicBezTo>
                  <a:cubicBezTo>
                    <a:pt x="187" y="261"/>
                    <a:pt x="187" y="261"/>
                    <a:pt x="187" y="261"/>
                  </a:cubicBezTo>
                  <a:cubicBezTo>
                    <a:pt x="185" y="263"/>
                    <a:pt x="185" y="263"/>
                    <a:pt x="185" y="263"/>
                  </a:cubicBezTo>
                  <a:cubicBezTo>
                    <a:pt x="184" y="265"/>
                    <a:pt x="184" y="265"/>
                    <a:pt x="184" y="265"/>
                  </a:cubicBezTo>
                  <a:cubicBezTo>
                    <a:pt x="184" y="263"/>
                    <a:pt x="184" y="263"/>
                    <a:pt x="184" y="263"/>
                  </a:cubicBezTo>
                  <a:cubicBezTo>
                    <a:pt x="182" y="263"/>
                    <a:pt x="182" y="263"/>
                    <a:pt x="182" y="263"/>
                  </a:cubicBezTo>
                  <a:cubicBezTo>
                    <a:pt x="181" y="263"/>
                    <a:pt x="181" y="263"/>
                    <a:pt x="181" y="263"/>
                  </a:cubicBezTo>
                  <a:cubicBezTo>
                    <a:pt x="180" y="263"/>
                    <a:pt x="180" y="263"/>
                    <a:pt x="180" y="263"/>
                  </a:cubicBezTo>
                  <a:cubicBezTo>
                    <a:pt x="179" y="264"/>
                    <a:pt x="179" y="264"/>
                    <a:pt x="179" y="264"/>
                  </a:cubicBezTo>
                  <a:cubicBezTo>
                    <a:pt x="177" y="263"/>
                    <a:pt x="177" y="263"/>
                    <a:pt x="177" y="263"/>
                  </a:cubicBezTo>
                  <a:cubicBezTo>
                    <a:pt x="177" y="262"/>
                    <a:pt x="177" y="262"/>
                    <a:pt x="177" y="262"/>
                  </a:cubicBezTo>
                  <a:cubicBezTo>
                    <a:pt x="179" y="260"/>
                    <a:pt x="179" y="260"/>
                    <a:pt x="179" y="260"/>
                  </a:cubicBezTo>
                  <a:cubicBezTo>
                    <a:pt x="180" y="260"/>
                    <a:pt x="180" y="260"/>
                    <a:pt x="180" y="260"/>
                  </a:cubicBezTo>
                  <a:cubicBezTo>
                    <a:pt x="181" y="259"/>
                    <a:pt x="181" y="259"/>
                    <a:pt x="181" y="259"/>
                  </a:cubicBezTo>
                  <a:cubicBezTo>
                    <a:pt x="180" y="257"/>
                    <a:pt x="180" y="257"/>
                    <a:pt x="180" y="257"/>
                  </a:cubicBezTo>
                  <a:cubicBezTo>
                    <a:pt x="180" y="256"/>
                    <a:pt x="180" y="256"/>
                    <a:pt x="180" y="256"/>
                  </a:cubicBezTo>
                  <a:cubicBezTo>
                    <a:pt x="182" y="256"/>
                    <a:pt x="182" y="256"/>
                    <a:pt x="182" y="256"/>
                  </a:cubicBezTo>
                  <a:cubicBezTo>
                    <a:pt x="180" y="254"/>
                    <a:pt x="180" y="254"/>
                    <a:pt x="180" y="254"/>
                  </a:cubicBezTo>
                  <a:cubicBezTo>
                    <a:pt x="179" y="254"/>
                    <a:pt x="179" y="254"/>
                    <a:pt x="179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7" y="253"/>
                    <a:pt x="177" y="253"/>
                    <a:pt x="177" y="253"/>
                  </a:cubicBezTo>
                  <a:cubicBezTo>
                    <a:pt x="180" y="252"/>
                    <a:pt x="180" y="252"/>
                    <a:pt x="180" y="252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83" y="251"/>
                    <a:pt x="183" y="251"/>
                    <a:pt x="183" y="251"/>
                  </a:cubicBezTo>
                  <a:cubicBezTo>
                    <a:pt x="183" y="250"/>
                    <a:pt x="183" y="250"/>
                    <a:pt x="183" y="250"/>
                  </a:cubicBezTo>
                  <a:cubicBezTo>
                    <a:pt x="180" y="251"/>
                    <a:pt x="180" y="251"/>
                    <a:pt x="180" y="251"/>
                  </a:cubicBezTo>
                  <a:cubicBezTo>
                    <a:pt x="175" y="253"/>
                    <a:pt x="175" y="253"/>
                    <a:pt x="175" y="253"/>
                  </a:cubicBezTo>
                  <a:cubicBezTo>
                    <a:pt x="174" y="254"/>
                    <a:pt x="174" y="254"/>
                    <a:pt x="174" y="254"/>
                  </a:cubicBezTo>
                  <a:cubicBezTo>
                    <a:pt x="174" y="254"/>
                    <a:pt x="174" y="254"/>
                    <a:pt x="174" y="254"/>
                  </a:cubicBezTo>
                  <a:cubicBezTo>
                    <a:pt x="175" y="256"/>
                    <a:pt x="175" y="256"/>
                    <a:pt x="175" y="256"/>
                  </a:cubicBezTo>
                  <a:cubicBezTo>
                    <a:pt x="175" y="257"/>
                    <a:pt x="175" y="257"/>
                    <a:pt x="175" y="257"/>
                  </a:cubicBezTo>
                  <a:cubicBezTo>
                    <a:pt x="174" y="258"/>
                    <a:pt x="174" y="258"/>
                    <a:pt x="174" y="258"/>
                  </a:cubicBezTo>
                  <a:cubicBezTo>
                    <a:pt x="173" y="259"/>
                    <a:pt x="173" y="259"/>
                    <a:pt x="173" y="259"/>
                  </a:cubicBezTo>
                  <a:cubicBezTo>
                    <a:pt x="172" y="257"/>
                    <a:pt x="172" y="257"/>
                    <a:pt x="172" y="257"/>
                  </a:cubicBezTo>
                  <a:cubicBezTo>
                    <a:pt x="172" y="256"/>
                    <a:pt x="172" y="256"/>
                    <a:pt x="172" y="256"/>
                  </a:cubicBezTo>
                  <a:cubicBezTo>
                    <a:pt x="173" y="256"/>
                    <a:pt x="173" y="256"/>
                    <a:pt x="173" y="256"/>
                  </a:cubicBezTo>
                  <a:cubicBezTo>
                    <a:pt x="173" y="255"/>
                    <a:pt x="173" y="255"/>
                    <a:pt x="173" y="255"/>
                  </a:cubicBezTo>
                  <a:cubicBezTo>
                    <a:pt x="172" y="255"/>
                    <a:pt x="172" y="255"/>
                    <a:pt x="172" y="255"/>
                  </a:cubicBezTo>
                  <a:cubicBezTo>
                    <a:pt x="169" y="258"/>
                    <a:pt x="169" y="258"/>
                    <a:pt x="169" y="258"/>
                  </a:cubicBezTo>
                  <a:cubicBezTo>
                    <a:pt x="169" y="259"/>
                    <a:pt x="169" y="259"/>
                    <a:pt x="169" y="259"/>
                  </a:cubicBezTo>
                  <a:cubicBezTo>
                    <a:pt x="170" y="260"/>
                    <a:pt x="170" y="260"/>
                    <a:pt x="170" y="260"/>
                  </a:cubicBezTo>
                  <a:cubicBezTo>
                    <a:pt x="171" y="261"/>
                    <a:pt x="171" y="261"/>
                    <a:pt x="171" y="261"/>
                  </a:cubicBezTo>
                  <a:cubicBezTo>
                    <a:pt x="171" y="262"/>
                    <a:pt x="171" y="262"/>
                    <a:pt x="171" y="262"/>
                  </a:cubicBezTo>
                  <a:cubicBezTo>
                    <a:pt x="169" y="264"/>
                    <a:pt x="169" y="264"/>
                    <a:pt x="169" y="264"/>
                  </a:cubicBezTo>
                  <a:cubicBezTo>
                    <a:pt x="168" y="263"/>
                    <a:pt x="168" y="263"/>
                    <a:pt x="168" y="263"/>
                  </a:cubicBezTo>
                  <a:cubicBezTo>
                    <a:pt x="169" y="262"/>
                    <a:pt x="169" y="262"/>
                    <a:pt x="169" y="262"/>
                  </a:cubicBezTo>
                  <a:cubicBezTo>
                    <a:pt x="168" y="261"/>
                    <a:pt x="168" y="261"/>
                    <a:pt x="168" y="261"/>
                  </a:cubicBezTo>
                  <a:cubicBezTo>
                    <a:pt x="168" y="261"/>
                    <a:pt x="168" y="261"/>
                    <a:pt x="168" y="261"/>
                  </a:cubicBezTo>
                  <a:cubicBezTo>
                    <a:pt x="168" y="259"/>
                    <a:pt x="168" y="259"/>
                    <a:pt x="168" y="259"/>
                  </a:cubicBezTo>
                  <a:cubicBezTo>
                    <a:pt x="164" y="260"/>
                    <a:pt x="164" y="260"/>
                    <a:pt x="164" y="260"/>
                  </a:cubicBezTo>
                  <a:cubicBezTo>
                    <a:pt x="164" y="262"/>
                    <a:pt x="164" y="262"/>
                    <a:pt x="164" y="262"/>
                  </a:cubicBezTo>
                  <a:cubicBezTo>
                    <a:pt x="161" y="263"/>
                    <a:pt x="161" y="263"/>
                    <a:pt x="161" y="263"/>
                  </a:cubicBezTo>
                  <a:cubicBezTo>
                    <a:pt x="159" y="262"/>
                    <a:pt x="159" y="262"/>
                    <a:pt x="159" y="262"/>
                  </a:cubicBezTo>
                  <a:cubicBezTo>
                    <a:pt x="158" y="263"/>
                    <a:pt x="158" y="263"/>
                    <a:pt x="158" y="263"/>
                  </a:cubicBezTo>
                  <a:cubicBezTo>
                    <a:pt x="158" y="264"/>
                    <a:pt x="158" y="264"/>
                    <a:pt x="158" y="264"/>
                  </a:cubicBezTo>
                  <a:cubicBezTo>
                    <a:pt x="155" y="268"/>
                    <a:pt x="155" y="268"/>
                    <a:pt x="155" y="268"/>
                  </a:cubicBezTo>
                  <a:cubicBezTo>
                    <a:pt x="154" y="269"/>
                    <a:pt x="154" y="269"/>
                    <a:pt x="154" y="269"/>
                  </a:cubicBezTo>
                  <a:cubicBezTo>
                    <a:pt x="150" y="273"/>
                    <a:pt x="150" y="273"/>
                    <a:pt x="150" y="273"/>
                  </a:cubicBezTo>
                  <a:cubicBezTo>
                    <a:pt x="149" y="273"/>
                    <a:pt x="149" y="273"/>
                    <a:pt x="149" y="273"/>
                  </a:cubicBezTo>
                  <a:cubicBezTo>
                    <a:pt x="148" y="272"/>
                    <a:pt x="148" y="272"/>
                    <a:pt x="148" y="272"/>
                  </a:cubicBezTo>
                  <a:cubicBezTo>
                    <a:pt x="147" y="272"/>
                    <a:pt x="147" y="272"/>
                    <a:pt x="147" y="272"/>
                  </a:cubicBezTo>
                  <a:cubicBezTo>
                    <a:pt x="147" y="274"/>
                    <a:pt x="147" y="274"/>
                    <a:pt x="147" y="274"/>
                  </a:cubicBezTo>
                  <a:cubicBezTo>
                    <a:pt x="150" y="276"/>
                    <a:pt x="150" y="276"/>
                    <a:pt x="150" y="276"/>
                  </a:cubicBezTo>
                  <a:cubicBezTo>
                    <a:pt x="150" y="277"/>
                    <a:pt x="150" y="277"/>
                    <a:pt x="150" y="277"/>
                  </a:cubicBezTo>
                  <a:cubicBezTo>
                    <a:pt x="147" y="276"/>
                    <a:pt x="147" y="276"/>
                    <a:pt x="147" y="276"/>
                  </a:cubicBezTo>
                  <a:cubicBezTo>
                    <a:pt x="147" y="277"/>
                    <a:pt x="147" y="277"/>
                    <a:pt x="147" y="277"/>
                  </a:cubicBezTo>
                  <a:cubicBezTo>
                    <a:pt x="142" y="277"/>
                    <a:pt x="142" y="277"/>
                    <a:pt x="142" y="277"/>
                  </a:cubicBezTo>
                  <a:cubicBezTo>
                    <a:pt x="141" y="278"/>
                    <a:pt x="141" y="278"/>
                    <a:pt x="141" y="278"/>
                  </a:cubicBezTo>
                  <a:cubicBezTo>
                    <a:pt x="142" y="280"/>
                    <a:pt x="142" y="280"/>
                    <a:pt x="142" y="280"/>
                  </a:cubicBezTo>
                  <a:cubicBezTo>
                    <a:pt x="142" y="281"/>
                    <a:pt x="142" y="281"/>
                    <a:pt x="142" y="281"/>
                  </a:cubicBezTo>
                  <a:cubicBezTo>
                    <a:pt x="141" y="283"/>
                    <a:pt x="141" y="283"/>
                    <a:pt x="141" y="283"/>
                  </a:cubicBezTo>
                  <a:cubicBezTo>
                    <a:pt x="142" y="286"/>
                    <a:pt x="142" y="286"/>
                    <a:pt x="142" y="286"/>
                  </a:cubicBezTo>
                  <a:cubicBezTo>
                    <a:pt x="141" y="288"/>
                    <a:pt x="141" y="288"/>
                    <a:pt x="141" y="288"/>
                  </a:cubicBezTo>
                  <a:cubicBezTo>
                    <a:pt x="138" y="289"/>
                    <a:pt x="138" y="289"/>
                    <a:pt x="138" y="289"/>
                  </a:cubicBezTo>
                  <a:cubicBezTo>
                    <a:pt x="138" y="290"/>
                    <a:pt x="138" y="290"/>
                    <a:pt x="138" y="290"/>
                  </a:cubicBezTo>
                  <a:cubicBezTo>
                    <a:pt x="136" y="290"/>
                    <a:pt x="136" y="290"/>
                    <a:pt x="136" y="290"/>
                  </a:cubicBezTo>
                  <a:cubicBezTo>
                    <a:pt x="135" y="291"/>
                    <a:pt x="135" y="291"/>
                    <a:pt x="135" y="291"/>
                  </a:cubicBezTo>
                  <a:cubicBezTo>
                    <a:pt x="134" y="289"/>
                    <a:pt x="134" y="289"/>
                    <a:pt x="134" y="289"/>
                  </a:cubicBezTo>
                  <a:cubicBezTo>
                    <a:pt x="132" y="291"/>
                    <a:pt x="132" y="291"/>
                    <a:pt x="132" y="291"/>
                  </a:cubicBezTo>
                  <a:cubicBezTo>
                    <a:pt x="130" y="291"/>
                    <a:pt x="130" y="291"/>
                    <a:pt x="130" y="291"/>
                  </a:cubicBezTo>
                  <a:cubicBezTo>
                    <a:pt x="127" y="286"/>
                    <a:pt x="127" y="286"/>
                    <a:pt x="127" y="286"/>
                  </a:cubicBezTo>
                  <a:cubicBezTo>
                    <a:pt x="123" y="283"/>
                    <a:pt x="123" y="283"/>
                    <a:pt x="123" y="283"/>
                  </a:cubicBezTo>
                  <a:cubicBezTo>
                    <a:pt x="122" y="283"/>
                    <a:pt x="122" y="283"/>
                    <a:pt x="122" y="283"/>
                  </a:cubicBezTo>
                  <a:cubicBezTo>
                    <a:pt x="122" y="280"/>
                    <a:pt x="122" y="280"/>
                    <a:pt x="122" y="280"/>
                  </a:cubicBezTo>
                  <a:cubicBezTo>
                    <a:pt x="122" y="279"/>
                    <a:pt x="122" y="279"/>
                    <a:pt x="122" y="279"/>
                  </a:cubicBezTo>
                  <a:cubicBezTo>
                    <a:pt x="123" y="280"/>
                    <a:pt x="123" y="280"/>
                    <a:pt x="123" y="280"/>
                  </a:cubicBezTo>
                  <a:cubicBezTo>
                    <a:pt x="124" y="278"/>
                    <a:pt x="124" y="278"/>
                    <a:pt x="124" y="278"/>
                  </a:cubicBezTo>
                  <a:cubicBezTo>
                    <a:pt x="124" y="277"/>
                    <a:pt x="124" y="277"/>
                    <a:pt x="124" y="277"/>
                  </a:cubicBezTo>
                  <a:cubicBezTo>
                    <a:pt x="125" y="276"/>
                    <a:pt x="125" y="276"/>
                    <a:pt x="125" y="276"/>
                  </a:cubicBezTo>
                  <a:cubicBezTo>
                    <a:pt x="127" y="276"/>
                    <a:pt x="127" y="276"/>
                    <a:pt x="127" y="276"/>
                  </a:cubicBezTo>
                  <a:cubicBezTo>
                    <a:pt x="128" y="275"/>
                    <a:pt x="128" y="275"/>
                    <a:pt x="128" y="275"/>
                  </a:cubicBezTo>
                  <a:cubicBezTo>
                    <a:pt x="131" y="275"/>
                    <a:pt x="131" y="275"/>
                    <a:pt x="131" y="275"/>
                  </a:cubicBezTo>
                  <a:cubicBezTo>
                    <a:pt x="132" y="274"/>
                    <a:pt x="132" y="274"/>
                    <a:pt x="132" y="274"/>
                  </a:cubicBezTo>
                  <a:cubicBezTo>
                    <a:pt x="129" y="271"/>
                    <a:pt x="129" y="271"/>
                    <a:pt x="129" y="271"/>
                  </a:cubicBezTo>
                  <a:cubicBezTo>
                    <a:pt x="129" y="269"/>
                    <a:pt x="129" y="269"/>
                    <a:pt x="129" y="269"/>
                  </a:cubicBezTo>
                  <a:cubicBezTo>
                    <a:pt x="127" y="269"/>
                    <a:pt x="127" y="269"/>
                    <a:pt x="127" y="269"/>
                  </a:cubicBezTo>
                  <a:cubicBezTo>
                    <a:pt x="125" y="267"/>
                    <a:pt x="125" y="267"/>
                    <a:pt x="125" y="267"/>
                  </a:cubicBezTo>
                  <a:cubicBezTo>
                    <a:pt x="125" y="265"/>
                    <a:pt x="125" y="265"/>
                    <a:pt x="125" y="265"/>
                  </a:cubicBezTo>
                  <a:cubicBezTo>
                    <a:pt x="123" y="264"/>
                    <a:pt x="123" y="264"/>
                    <a:pt x="123" y="264"/>
                  </a:cubicBezTo>
                  <a:cubicBezTo>
                    <a:pt x="118" y="263"/>
                    <a:pt x="118" y="263"/>
                    <a:pt x="118" y="263"/>
                  </a:cubicBezTo>
                  <a:cubicBezTo>
                    <a:pt x="115" y="264"/>
                    <a:pt x="115" y="264"/>
                    <a:pt x="115" y="264"/>
                  </a:cubicBezTo>
                  <a:cubicBezTo>
                    <a:pt x="113" y="264"/>
                    <a:pt x="113" y="264"/>
                    <a:pt x="113" y="264"/>
                  </a:cubicBezTo>
                  <a:cubicBezTo>
                    <a:pt x="111" y="264"/>
                    <a:pt x="111" y="264"/>
                    <a:pt x="111" y="264"/>
                  </a:cubicBezTo>
                  <a:cubicBezTo>
                    <a:pt x="108" y="262"/>
                    <a:pt x="108" y="262"/>
                    <a:pt x="108" y="262"/>
                  </a:cubicBezTo>
                  <a:cubicBezTo>
                    <a:pt x="106" y="262"/>
                    <a:pt x="106" y="262"/>
                    <a:pt x="106" y="262"/>
                  </a:cubicBezTo>
                  <a:cubicBezTo>
                    <a:pt x="106" y="263"/>
                    <a:pt x="106" y="263"/>
                    <a:pt x="106" y="263"/>
                  </a:cubicBezTo>
                  <a:cubicBezTo>
                    <a:pt x="110" y="267"/>
                    <a:pt x="110" y="267"/>
                    <a:pt x="110" y="267"/>
                  </a:cubicBezTo>
                  <a:cubicBezTo>
                    <a:pt x="113" y="268"/>
                    <a:pt x="113" y="268"/>
                    <a:pt x="113" y="268"/>
                  </a:cubicBezTo>
                  <a:cubicBezTo>
                    <a:pt x="114" y="272"/>
                    <a:pt x="114" y="272"/>
                    <a:pt x="114" y="272"/>
                  </a:cubicBezTo>
                  <a:cubicBezTo>
                    <a:pt x="114" y="274"/>
                    <a:pt x="114" y="274"/>
                    <a:pt x="114" y="274"/>
                  </a:cubicBezTo>
                  <a:cubicBezTo>
                    <a:pt x="115" y="275"/>
                    <a:pt x="115" y="275"/>
                    <a:pt x="115" y="275"/>
                  </a:cubicBezTo>
                  <a:cubicBezTo>
                    <a:pt x="114" y="276"/>
                    <a:pt x="114" y="276"/>
                    <a:pt x="114" y="276"/>
                  </a:cubicBezTo>
                  <a:cubicBezTo>
                    <a:pt x="114" y="278"/>
                    <a:pt x="114" y="278"/>
                    <a:pt x="114" y="278"/>
                  </a:cubicBezTo>
                  <a:cubicBezTo>
                    <a:pt x="114" y="279"/>
                    <a:pt x="114" y="279"/>
                    <a:pt x="114" y="279"/>
                  </a:cubicBezTo>
                  <a:cubicBezTo>
                    <a:pt x="114" y="279"/>
                    <a:pt x="114" y="279"/>
                    <a:pt x="114" y="279"/>
                  </a:cubicBezTo>
                  <a:cubicBezTo>
                    <a:pt x="114" y="283"/>
                    <a:pt x="114" y="283"/>
                    <a:pt x="114" y="283"/>
                  </a:cubicBezTo>
                  <a:cubicBezTo>
                    <a:pt x="113" y="286"/>
                    <a:pt x="113" y="286"/>
                    <a:pt x="113" y="286"/>
                  </a:cubicBezTo>
                  <a:cubicBezTo>
                    <a:pt x="114" y="288"/>
                    <a:pt x="114" y="288"/>
                    <a:pt x="114" y="288"/>
                  </a:cubicBezTo>
                  <a:cubicBezTo>
                    <a:pt x="116" y="288"/>
                    <a:pt x="116" y="288"/>
                    <a:pt x="116" y="288"/>
                  </a:cubicBezTo>
                  <a:cubicBezTo>
                    <a:pt x="118" y="289"/>
                    <a:pt x="118" y="289"/>
                    <a:pt x="118" y="289"/>
                  </a:cubicBezTo>
                  <a:cubicBezTo>
                    <a:pt x="120" y="290"/>
                    <a:pt x="120" y="290"/>
                    <a:pt x="120" y="290"/>
                  </a:cubicBezTo>
                  <a:cubicBezTo>
                    <a:pt x="119" y="291"/>
                    <a:pt x="119" y="291"/>
                    <a:pt x="119" y="291"/>
                  </a:cubicBezTo>
                  <a:cubicBezTo>
                    <a:pt x="120" y="292"/>
                    <a:pt x="120" y="292"/>
                    <a:pt x="120" y="292"/>
                  </a:cubicBezTo>
                  <a:cubicBezTo>
                    <a:pt x="119" y="293"/>
                    <a:pt x="119" y="293"/>
                    <a:pt x="119" y="293"/>
                  </a:cubicBezTo>
                  <a:cubicBezTo>
                    <a:pt x="119" y="294"/>
                    <a:pt x="119" y="294"/>
                    <a:pt x="119" y="294"/>
                  </a:cubicBezTo>
                  <a:cubicBezTo>
                    <a:pt x="120" y="295"/>
                    <a:pt x="120" y="295"/>
                    <a:pt x="120" y="295"/>
                  </a:cubicBezTo>
                  <a:cubicBezTo>
                    <a:pt x="120" y="296"/>
                    <a:pt x="120" y="296"/>
                    <a:pt x="120" y="296"/>
                  </a:cubicBezTo>
                  <a:cubicBezTo>
                    <a:pt x="120" y="300"/>
                    <a:pt x="120" y="300"/>
                    <a:pt x="120" y="300"/>
                  </a:cubicBezTo>
                  <a:cubicBezTo>
                    <a:pt x="119" y="301"/>
                    <a:pt x="119" y="301"/>
                    <a:pt x="119" y="301"/>
                  </a:cubicBezTo>
                  <a:cubicBezTo>
                    <a:pt x="120" y="303"/>
                    <a:pt x="120" y="303"/>
                    <a:pt x="120" y="303"/>
                  </a:cubicBezTo>
                  <a:cubicBezTo>
                    <a:pt x="120" y="307"/>
                    <a:pt x="120" y="307"/>
                    <a:pt x="120" y="307"/>
                  </a:cubicBezTo>
                  <a:cubicBezTo>
                    <a:pt x="119" y="306"/>
                    <a:pt x="119" y="306"/>
                    <a:pt x="119" y="306"/>
                  </a:cubicBezTo>
                  <a:cubicBezTo>
                    <a:pt x="119" y="303"/>
                    <a:pt x="119" y="303"/>
                    <a:pt x="119" y="303"/>
                  </a:cubicBezTo>
                  <a:cubicBezTo>
                    <a:pt x="116" y="302"/>
                    <a:pt x="116" y="302"/>
                    <a:pt x="116" y="302"/>
                  </a:cubicBezTo>
                  <a:cubicBezTo>
                    <a:pt x="114" y="304"/>
                    <a:pt x="114" y="304"/>
                    <a:pt x="114" y="304"/>
                  </a:cubicBezTo>
                  <a:cubicBezTo>
                    <a:pt x="114" y="302"/>
                    <a:pt x="114" y="302"/>
                    <a:pt x="114" y="302"/>
                  </a:cubicBezTo>
                  <a:cubicBezTo>
                    <a:pt x="114" y="301"/>
                    <a:pt x="114" y="301"/>
                    <a:pt x="114" y="301"/>
                  </a:cubicBezTo>
                  <a:cubicBezTo>
                    <a:pt x="111" y="300"/>
                    <a:pt x="111" y="300"/>
                    <a:pt x="111" y="300"/>
                  </a:cubicBezTo>
                  <a:cubicBezTo>
                    <a:pt x="108" y="301"/>
                    <a:pt x="108" y="301"/>
                    <a:pt x="108" y="301"/>
                  </a:cubicBezTo>
                  <a:cubicBezTo>
                    <a:pt x="107" y="299"/>
                    <a:pt x="107" y="299"/>
                    <a:pt x="107" y="299"/>
                  </a:cubicBezTo>
                  <a:cubicBezTo>
                    <a:pt x="104" y="299"/>
                    <a:pt x="104" y="299"/>
                    <a:pt x="104" y="299"/>
                  </a:cubicBezTo>
                  <a:cubicBezTo>
                    <a:pt x="103" y="300"/>
                    <a:pt x="103" y="300"/>
                    <a:pt x="103" y="300"/>
                  </a:cubicBezTo>
                  <a:cubicBezTo>
                    <a:pt x="101" y="304"/>
                    <a:pt x="101" y="304"/>
                    <a:pt x="101" y="304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6" y="307"/>
                    <a:pt x="96" y="307"/>
                    <a:pt x="96" y="307"/>
                  </a:cubicBezTo>
                  <a:cubicBezTo>
                    <a:pt x="95" y="308"/>
                    <a:pt x="95" y="308"/>
                    <a:pt x="95" y="308"/>
                  </a:cubicBezTo>
                  <a:cubicBezTo>
                    <a:pt x="94" y="311"/>
                    <a:pt x="94" y="311"/>
                    <a:pt x="94" y="311"/>
                  </a:cubicBezTo>
                  <a:cubicBezTo>
                    <a:pt x="92" y="313"/>
                    <a:pt x="92" y="313"/>
                    <a:pt x="92" y="313"/>
                  </a:cubicBezTo>
                  <a:cubicBezTo>
                    <a:pt x="90" y="315"/>
                    <a:pt x="90" y="315"/>
                    <a:pt x="90" y="315"/>
                  </a:cubicBezTo>
                  <a:cubicBezTo>
                    <a:pt x="90" y="317"/>
                    <a:pt x="90" y="317"/>
                    <a:pt x="90" y="317"/>
                  </a:cubicBezTo>
                  <a:cubicBezTo>
                    <a:pt x="91" y="319"/>
                    <a:pt x="91" y="319"/>
                    <a:pt x="91" y="319"/>
                  </a:cubicBezTo>
                  <a:cubicBezTo>
                    <a:pt x="94" y="323"/>
                    <a:pt x="94" y="323"/>
                    <a:pt x="94" y="323"/>
                  </a:cubicBezTo>
                  <a:cubicBezTo>
                    <a:pt x="97" y="327"/>
                    <a:pt x="97" y="327"/>
                    <a:pt x="97" y="327"/>
                  </a:cubicBezTo>
                  <a:cubicBezTo>
                    <a:pt x="95" y="328"/>
                    <a:pt x="95" y="328"/>
                    <a:pt x="95" y="328"/>
                  </a:cubicBezTo>
                  <a:cubicBezTo>
                    <a:pt x="94" y="328"/>
                    <a:pt x="94" y="328"/>
                    <a:pt x="94" y="328"/>
                  </a:cubicBezTo>
                  <a:cubicBezTo>
                    <a:pt x="94" y="330"/>
                    <a:pt x="94" y="330"/>
                    <a:pt x="94" y="330"/>
                  </a:cubicBezTo>
                  <a:cubicBezTo>
                    <a:pt x="93" y="331"/>
                    <a:pt x="93" y="331"/>
                    <a:pt x="93" y="331"/>
                  </a:cubicBezTo>
                  <a:cubicBezTo>
                    <a:pt x="92" y="333"/>
                    <a:pt x="92" y="333"/>
                    <a:pt x="92" y="333"/>
                  </a:cubicBezTo>
                  <a:cubicBezTo>
                    <a:pt x="89" y="331"/>
                    <a:pt x="89" y="331"/>
                    <a:pt x="89" y="331"/>
                  </a:cubicBezTo>
                  <a:cubicBezTo>
                    <a:pt x="84" y="328"/>
                    <a:pt x="84" y="328"/>
                    <a:pt x="84" y="328"/>
                  </a:cubicBezTo>
                  <a:cubicBezTo>
                    <a:pt x="82" y="328"/>
                    <a:pt x="82" y="328"/>
                    <a:pt x="82" y="328"/>
                  </a:cubicBezTo>
                  <a:cubicBezTo>
                    <a:pt x="81" y="327"/>
                    <a:pt x="81" y="327"/>
                    <a:pt x="81" y="327"/>
                  </a:cubicBezTo>
                  <a:cubicBezTo>
                    <a:pt x="78" y="326"/>
                    <a:pt x="78" y="326"/>
                    <a:pt x="78" y="326"/>
                  </a:cubicBezTo>
                  <a:cubicBezTo>
                    <a:pt x="77" y="325"/>
                    <a:pt x="77" y="325"/>
                    <a:pt x="77" y="325"/>
                  </a:cubicBezTo>
                  <a:cubicBezTo>
                    <a:pt x="75" y="323"/>
                    <a:pt x="75" y="323"/>
                    <a:pt x="75" y="323"/>
                  </a:cubicBezTo>
                  <a:cubicBezTo>
                    <a:pt x="73" y="323"/>
                    <a:pt x="73" y="323"/>
                    <a:pt x="73" y="323"/>
                  </a:cubicBezTo>
                  <a:cubicBezTo>
                    <a:pt x="71" y="321"/>
                    <a:pt x="71" y="321"/>
                    <a:pt x="71" y="321"/>
                  </a:cubicBezTo>
                  <a:cubicBezTo>
                    <a:pt x="69" y="322"/>
                    <a:pt x="69" y="322"/>
                    <a:pt x="69" y="322"/>
                  </a:cubicBezTo>
                  <a:cubicBezTo>
                    <a:pt x="69" y="323"/>
                    <a:pt x="69" y="323"/>
                    <a:pt x="69" y="323"/>
                  </a:cubicBezTo>
                  <a:cubicBezTo>
                    <a:pt x="69" y="324"/>
                    <a:pt x="69" y="324"/>
                    <a:pt x="69" y="324"/>
                  </a:cubicBezTo>
                  <a:cubicBezTo>
                    <a:pt x="69" y="325"/>
                    <a:pt x="69" y="325"/>
                    <a:pt x="69" y="325"/>
                  </a:cubicBezTo>
                  <a:cubicBezTo>
                    <a:pt x="69" y="326"/>
                    <a:pt x="69" y="326"/>
                    <a:pt x="69" y="326"/>
                  </a:cubicBezTo>
                  <a:cubicBezTo>
                    <a:pt x="68" y="327"/>
                    <a:pt x="68" y="327"/>
                    <a:pt x="68" y="327"/>
                  </a:cubicBezTo>
                  <a:cubicBezTo>
                    <a:pt x="66" y="327"/>
                    <a:pt x="66" y="327"/>
                    <a:pt x="66" y="327"/>
                  </a:cubicBezTo>
                  <a:cubicBezTo>
                    <a:pt x="68" y="329"/>
                    <a:pt x="68" y="329"/>
                    <a:pt x="68" y="329"/>
                  </a:cubicBezTo>
                  <a:cubicBezTo>
                    <a:pt x="68" y="331"/>
                    <a:pt x="68" y="331"/>
                    <a:pt x="68" y="331"/>
                  </a:cubicBezTo>
                  <a:cubicBezTo>
                    <a:pt x="71" y="332"/>
                    <a:pt x="71" y="332"/>
                    <a:pt x="71" y="332"/>
                  </a:cubicBezTo>
                  <a:cubicBezTo>
                    <a:pt x="72" y="334"/>
                    <a:pt x="72" y="334"/>
                    <a:pt x="72" y="334"/>
                  </a:cubicBezTo>
                  <a:cubicBezTo>
                    <a:pt x="74" y="335"/>
                    <a:pt x="74" y="335"/>
                    <a:pt x="74" y="335"/>
                  </a:cubicBezTo>
                  <a:cubicBezTo>
                    <a:pt x="76" y="335"/>
                    <a:pt x="76" y="335"/>
                    <a:pt x="76" y="335"/>
                  </a:cubicBezTo>
                  <a:cubicBezTo>
                    <a:pt x="77" y="335"/>
                    <a:pt x="77" y="335"/>
                    <a:pt x="77" y="335"/>
                  </a:cubicBezTo>
                  <a:cubicBezTo>
                    <a:pt x="78" y="334"/>
                    <a:pt x="78" y="334"/>
                    <a:pt x="78" y="334"/>
                  </a:cubicBezTo>
                  <a:cubicBezTo>
                    <a:pt x="78" y="335"/>
                    <a:pt x="78" y="335"/>
                    <a:pt x="78" y="335"/>
                  </a:cubicBezTo>
                  <a:cubicBezTo>
                    <a:pt x="80" y="336"/>
                    <a:pt x="80" y="336"/>
                    <a:pt x="80" y="336"/>
                  </a:cubicBezTo>
                  <a:cubicBezTo>
                    <a:pt x="81" y="336"/>
                    <a:pt x="81" y="336"/>
                    <a:pt x="81" y="336"/>
                  </a:cubicBezTo>
                  <a:cubicBezTo>
                    <a:pt x="80" y="337"/>
                    <a:pt x="80" y="337"/>
                    <a:pt x="80" y="337"/>
                  </a:cubicBezTo>
                  <a:cubicBezTo>
                    <a:pt x="81" y="338"/>
                    <a:pt x="81" y="338"/>
                    <a:pt x="81" y="338"/>
                  </a:cubicBezTo>
                  <a:cubicBezTo>
                    <a:pt x="81" y="341"/>
                    <a:pt x="81" y="341"/>
                    <a:pt x="81" y="341"/>
                  </a:cubicBezTo>
                  <a:cubicBezTo>
                    <a:pt x="80" y="342"/>
                    <a:pt x="80" y="342"/>
                    <a:pt x="80" y="342"/>
                  </a:cubicBezTo>
                  <a:cubicBezTo>
                    <a:pt x="79" y="342"/>
                    <a:pt x="79" y="342"/>
                    <a:pt x="79" y="342"/>
                  </a:cubicBezTo>
                  <a:cubicBezTo>
                    <a:pt x="77" y="344"/>
                    <a:pt x="77" y="344"/>
                    <a:pt x="77" y="344"/>
                  </a:cubicBezTo>
                  <a:cubicBezTo>
                    <a:pt x="76" y="344"/>
                    <a:pt x="76" y="344"/>
                    <a:pt x="76" y="344"/>
                  </a:cubicBezTo>
                  <a:cubicBezTo>
                    <a:pt x="74" y="342"/>
                    <a:pt x="74" y="342"/>
                    <a:pt x="74" y="342"/>
                  </a:cubicBezTo>
                  <a:cubicBezTo>
                    <a:pt x="72" y="342"/>
                    <a:pt x="72" y="342"/>
                    <a:pt x="72" y="342"/>
                  </a:cubicBezTo>
                  <a:cubicBezTo>
                    <a:pt x="71" y="341"/>
                    <a:pt x="71" y="341"/>
                    <a:pt x="71" y="341"/>
                  </a:cubicBezTo>
                  <a:cubicBezTo>
                    <a:pt x="68" y="341"/>
                    <a:pt x="68" y="341"/>
                    <a:pt x="68" y="341"/>
                  </a:cubicBezTo>
                  <a:cubicBezTo>
                    <a:pt x="67" y="341"/>
                    <a:pt x="67" y="341"/>
                    <a:pt x="67" y="341"/>
                  </a:cubicBezTo>
                  <a:cubicBezTo>
                    <a:pt x="67" y="339"/>
                    <a:pt x="67" y="339"/>
                    <a:pt x="67" y="339"/>
                  </a:cubicBezTo>
                  <a:cubicBezTo>
                    <a:pt x="65" y="338"/>
                    <a:pt x="65" y="338"/>
                    <a:pt x="65" y="338"/>
                  </a:cubicBezTo>
                  <a:cubicBezTo>
                    <a:pt x="64" y="336"/>
                    <a:pt x="64" y="336"/>
                    <a:pt x="64" y="336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37"/>
                    <a:pt x="62" y="337"/>
                    <a:pt x="62" y="337"/>
                  </a:cubicBezTo>
                  <a:cubicBezTo>
                    <a:pt x="58" y="336"/>
                    <a:pt x="58" y="336"/>
                    <a:pt x="58" y="336"/>
                  </a:cubicBezTo>
                  <a:cubicBezTo>
                    <a:pt x="57" y="334"/>
                    <a:pt x="57" y="334"/>
                    <a:pt x="57" y="334"/>
                  </a:cubicBezTo>
                  <a:cubicBezTo>
                    <a:pt x="57" y="334"/>
                    <a:pt x="57" y="334"/>
                    <a:pt x="57" y="334"/>
                  </a:cubicBezTo>
                  <a:cubicBezTo>
                    <a:pt x="57" y="332"/>
                    <a:pt x="57" y="332"/>
                    <a:pt x="57" y="332"/>
                  </a:cubicBezTo>
                  <a:cubicBezTo>
                    <a:pt x="57" y="330"/>
                    <a:pt x="57" y="330"/>
                    <a:pt x="57" y="330"/>
                  </a:cubicBezTo>
                  <a:cubicBezTo>
                    <a:pt x="57" y="328"/>
                    <a:pt x="57" y="328"/>
                    <a:pt x="57" y="328"/>
                  </a:cubicBezTo>
                  <a:cubicBezTo>
                    <a:pt x="55" y="327"/>
                    <a:pt x="55" y="327"/>
                    <a:pt x="55" y="327"/>
                  </a:cubicBezTo>
                  <a:cubicBezTo>
                    <a:pt x="55" y="326"/>
                    <a:pt x="55" y="326"/>
                    <a:pt x="55" y="326"/>
                  </a:cubicBezTo>
                  <a:cubicBezTo>
                    <a:pt x="53" y="323"/>
                    <a:pt x="53" y="323"/>
                    <a:pt x="53" y="323"/>
                  </a:cubicBezTo>
                  <a:cubicBezTo>
                    <a:pt x="53" y="321"/>
                    <a:pt x="53" y="321"/>
                    <a:pt x="53" y="321"/>
                  </a:cubicBezTo>
                  <a:cubicBezTo>
                    <a:pt x="51" y="321"/>
                    <a:pt x="51" y="321"/>
                    <a:pt x="51" y="321"/>
                  </a:cubicBezTo>
                  <a:cubicBezTo>
                    <a:pt x="52" y="319"/>
                    <a:pt x="52" y="319"/>
                    <a:pt x="52" y="319"/>
                  </a:cubicBezTo>
                  <a:cubicBezTo>
                    <a:pt x="53" y="319"/>
                    <a:pt x="53" y="319"/>
                    <a:pt x="53" y="319"/>
                  </a:cubicBezTo>
                  <a:cubicBezTo>
                    <a:pt x="53" y="316"/>
                    <a:pt x="53" y="316"/>
                    <a:pt x="53" y="316"/>
                  </a:cubicBezTo>
                  <a:cubicBezTo>
                    <a:pt x="53" y="314"/>
                    <a:pt x="53" y="314"/>
                    <a:pt x="53" y="314"/>
                  </a:cubicBezTo>
                  <a:cubicBezTo>
                    <a:pt x="53" y="314"/>
                    <a:pt x="53" y="314"/>
                    <a:pt x="53" y="314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3" y="312"/>
                    <a:pt x="53" y="312"/>
                    <a:pt x="53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0" y="309"/>
                    <a:pt x="50" y="309"/>
                    <a:pt x="50" y="309"/>
                  </a:cubicBezTo>
                  <a:cubicBezTo>
                    <a:pt x="46" y="307"/>
                    <a:pt x="46" y="307"/>
                    <a:pt x="46" y="307"/>
                  </a:cubicBezTo>
                  <a:cubicBezTo>
                    <a:pt x="45" y="308"/>
                    <a:pt x="45" y="308"/>
                    <a:pt x="45" y="308"/>
                  </a:cubicBezTo>
                  <a:cubicBezTo>
                    <a:pt x="44" y="307"/>
                    <a:pt x="44" y="307"/>
                    <a:pt x="44" y="307"/>
                  </a:cubicBezTo>
                  <a:cubicBezTo>
                    <a:pt x="43" y="307"/>
                    <a:pt x="43" y="307"/>
                    <a:pt x="43" y="307"/>
                  </a:cubicBezTo>
                  <a:cubicBezTo>
                    <a:pt x="42" y="308"/>
                    <a:pt x="42" y="308"/>
                    <a:pt x="42" y="308"/>
                  </a:cubicBezTo>
                  <a:cubicBezTo>
                    <a:pt x="40" y="308"/>
                    <a:pt x="40" y="308"/>
                    <a:pt x="40" y="308"/>
                  </a:cubicBezTo>
                  <a:cubicBezTo>
                    <a:pt x="41" y="307"/>
                    <a:pt x="41" y="307"/>
                    <a:pt x="41" y="307"/>
                  </a:cubicBezTo>
                  <a:cubicBezTo>
                    <a:pt x="43" y="306"/>
                    <a:pt x="43" y="306"/>
                    <a:pt x="43" y="306"/>
                  </a:cubicBezTo>
                  <a:cubicBezTo>
                    <a:pt x="43" y="305"/>
                    <a:pt x="43" y="305"/>
                    <a:pt x="43" y="305"/>
                  </a:cubicBezTo>
                  <a:cubicBezTo>
                    <a:pt x="41" y="305"/>
                    <a:pt x="41" y="305"/>
                    <a:pt x="41" y="305"/>
                  </a:cubicBezTo>
                  <a:cubicBezTo>
                    <a:pt x="41" y="304"/>
                    <a:pt x="41" y="304"/>
                    <a:pt x="41" y="304"/>
                  </a:cubicBezTo>
                  <a:cubicBezTo>
                    <a:pt x="43" y="304"/>
                    <a:pt x="43" y="304"/>
                    <a:pt x="43" y="304"/>
                  </a:cubicBezTo>
                  <a:cubicBezTo>
                    <a:pt x="41" y="303"/>
                    <a:pt x="41" y="303"/>
                    <a:pt x="41" y="303"/>
                  </a:cubicBezTo>
                  <a:cubicBezTo>
                    <a:pt x="40" y="304"/>
                    <a:pt x="40" y="304"/>
                    <a:pt x="40" y="304"/>
                  </a:cubicBezTo>
                  <a:cubicBezTo>
                    <a:pt x="37" y="304"/>
                    <a:pt x="37" y="304"/>
                    <a:pt x="37" y="304"/>
                  </a:cubicBezTo>
                  <a:cubicBezTo>
                    <a:pt x="37" y="304"/>
                    <a:pt x="37" y="304"/>
                    <a:pt x="37" y="304"/>
                  </a:cubicBezTo>
                  <a:cubicBezTo>
                    <a:pt x="38" y="303"/>
                    <a:pt x="38" y="303"/>
                    <a:pt x="38" y="303"/>
                  </a:cubicBezTo>
                  <a:cubicBezTo>
                    <a:pt x="39" y="302"/>
                    <a:pt x="39" y="302"/>
                    <a:pt x="39" y="302"/>
                  </a:cubicBezTo>
                  <a:cubicBezTo>
                    <a:pt x="39" y="301"/>
                    <a:pt x="39" y="301"/>
                    <a:pt x="39" y="301"/>
                  </a:cubicBezTo>
                  <a:cubicBezTo>
                    <a:pt x="36" y="301"/>
                    <a:pt x="36" y="301"/>
                    <a:pt x="36" y="301"/>
                  </a:cubicBezTo>
                  <a:cubicBezTo>
                    <a:pt x="36" y="299"/>
                    <a:pt x="36" y="299"/>
                    <a:pt x="36" y="299"/>
                  </a:cubicBezTo>
                  <a:cubicBezTo>
                    <a:pt x="34" y="298"/>
                    <a:pt x="34" y="298"/>
                    <a:pt x="34" y="298"/>
                  </a:cubicBezTo>
                  <a:cubicBezTo>
                    <a:pt x="33" y="296"/>
                    <a:pt x="33" y="296"/>
                    <a:pt x="33" y="296"/>
                  </a:cubicBezTo>
                  <a:cubicBezTo>
                    <a:pt x="31" y="294"/>
                    <a:pt x="31" y="294"/>
                    <a:pt x="31" y="294"/>
                  </a:cubicBezTo>
                  <a:cubicBezTo>
                    <a:pt x="32" y="294"/>
                    <a:pt x="32" y="294"/>
                    <a:pt x="32" y="294"/>
                  </a:cubicBezTo>
                  <a:cubicBezTo>
                    <a:pt x="33" y="294"/>
                    <a:pt x="33" y="294"/>
                    <a:pt x="33" y="294"/>
                  </a:cubicBezTo>
                  <a:cubicBezTo>
                    <a:pt x="34" y="294"/>
                    <a:pt x="34" y="294"/>
                    <a:pt x="34" y="294"/>
                  </a:cubicBezTo>
                  <a:cubicBezTo>
                    <a:pt x="36" y="294"/>
                    <a:pt x="36" y="294"/>
                    <a:pt x="36" y="294"/>
                  </a:cubicBezTo>
                  <a:cubicBezTo>
                    <a:pt x="37" y="296"/>
                    <a:pt x="37" y="296"/>
                    <a:pt x="37" y="296"/>
                  </a:cubicBezTo>
                  <a:cubicBezTo>
                    <a:pt x="40" y="299"/>
                    <a:pt x="40" y="299"/>
                    <a:pt x="40" y="299"/>
                  </a:cubicBezTo>
                  <a:cubicBezTo>
                    <a:pt x="42" y="299"/>
                    <a:pt x="42" y="299"/>
                    <a:pt x="42" y="299"/>
                  </a:cubicBezTo>
                  <a:cubicBezTo>
                    <a:pt x="42" y="299"/>
                    <a:pt x="42" y="299"/>
                    <a:pt x="42" y="299"/>
                  </a:cubicBezTo>
                  <a:cubicBezTo>
                    <a:pt x="44" y="300"/>
                    <a:pt x="44" y="300"/>
                    <a:pt x="44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47" y="299"/>
                    <a:pt x="47" y="299"/>
                    <a:pt x="47" y="299"/>
                  </a:cubicBezTo>
                  <a:cubicBezTo>
                    <a:pt x="48" y="301"/>
                    <a:pt x="48" y="301"/>
                    <a:pt x="48" y="301"/>
                  </a:cubicBezTo>
                  <a:cubicBezTo>
                    <a:pt x="47" y="301"/>
                    <a:pt x="47" y="301"/>
                    <a:pt x="47" y="301"/>
                  </a:cubicBezTo>
                  <a:cubicBezTo>
                    <a:pt x="48" y="302"/>
                    <a:pt x="48" y="302"/>
                    <a:pt x="48" y="302"/>
                  </a:cubicBezTo>
                  <a:cubicBezTo>
                    <a:pt x="48" y="303"/>
                    <a:pt x="48" y="303"/>
                    <a:pt x="48" y="303"/>
                  </a:cubicBezTo>
                  <a:cubicBezTo>
                    <a:pt x="49" y="303"/>
                    <a:pt x="49" y="303"/>
                    <a:pt x="49" y="303"/>
                  </a:cubicBezTo>
                  <a:cubicBezTo>
                    <a:pt x="50" y="302"/>
                    <a:pt x="50" y="302"/>
                    <a:pt x="50" y="302"/>
                  </a:cubicBezTo>
                  <a:cubicBezTo>
                    <a:pt x="53" y="302"/>
                    <a:pt x="53" y="302"/>
                    <a:pt x="53" y="302"/>
                  </a:cubicBezTo>
                  <a:cubicBezTo>
                    <a:pt x="52" y="302"/>
                    <a:pt x="52" y="302"/>
                    <a:pt x="52" y="302"/>
                  </a:cubicBezTo>
                  <a:cubicBezTo>
                    <a:pt x="54" y="303"/>
                    <a:pt x="54" y="303"/>
                    <a:pt x="54" y="303"/>
                  </a:cubicBezTo>
                  <a:cubicBezTo>
                    <a:pt x="55" y="302"/>
                    <a:pt x="55" y="302"/>
                    <a:pt x="55" y="302"/>
                  </a:cubicBezTo>
                  <a:cubicBezTo>
                    <a:pt x="55" y="303"/>
                    <a:pt x="55" y="303"/>
                    <a:pt x="55" y="303"/>
                  </a:cubicBezTo>
                  <a:cubicBezTo>
                    <a:pt x="58" y="306"/>
                    <a:pt x="58" y="306"/>
                    <a:pt x="58" y="306"/>
                  </a:cubicBezTo>
                  <a:cubicBezTo>
                    <a:pt x="59" y="305"/>
                    <a:pt x="59" y="305"/>
                    <a:pt x="59" y="305"/>
                  </a:cubicBezTo>
                  <a:cubicBezTo>
                    <a:pt x="60" y="305"/>
                    <a:pt x="60" y="305"/>
                    <a:pt x="60" y="305"/>
                  </a:cubicBezTo>
                  <a:cubicBezTo>
                    <a:pt x="61" y="306"/>
                    <a:pt x="61" y="306"/>
                    <a:pt x="61" y="306"/>
                  </a:cubicBezTo>
                  <a:cubicBezTo>
                    <a:pt x="63" y="306"/>
                    <a:pt x="63" y="306"/>
                    <a:pt x="63" y="30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6" y="306"/>
                    <a:pt x="66" y="306"/>
                    <a:pt x="66" y="306"/>
                  </a:cubicBezTo>
                  <a:cubicBezTo>
                    <a:pt x="68" y="307"/>
                    <a:pt x="68" y="307"/>
                    <a:pt x="68" y="307"/>
                  </a:cubicBezTo>
                  <a:cubicBezTo>
                    <a:pt x="71" y="308"/>
                    <a:pt x="71" y="308"/>
                    <a:pt x="71" y="308"/>
                  </a:cubicBezTo>
                  <a:cubicBezTo>
                    <a:pt x="76" y="308"/>
                    <a:pt x="76" y="308"/>
                    <a:pt x="76" y="308"/>
                  </a:cubicBezTo>
                  <a:cubicBezTo>
                    <a:pt x="80" y="308"/>
                    <a:pt x="80" y="308"/>
                    <a:pt x="80" y="308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83" y="307"/>
                    <a:pt x="83" y="307"/>
                    <a:pt x="83" y="307"/>
                  </a:cubicBezTo>
                  <a:cubicBezTo>
                    <a:pt x="84" y="306"/>
                    <a:pt x="84" y="306"/>
                    <a:pt x="84" y="306"/>
                  </a:cubicBezTo>
                  <a:cubicBezTo>
                    <a:pt x="87" y="305"/>
                    <a:pt x="87" y="305"/>
                    <a:pt x="87" y="305"/>
                  </a:cubicBezTo>
                  <a:cubicBezTo>
                    <a:pt x="90" y="304"/>
                    <a:pt x="90" y="304"/>
                    <a:pt x="90" y="304"/>
                  </a:cubicBezTo>
                  <a:cubicBezTo>
                    <a:pt x="93" y="300"/>
                    <a:pt x="93" y="300"/>
                    <a:pt x="93" y="300"/>
                  </a:cubicBezTo>
                  <a:cubicBezTo>
                    <a:pt x="93" y="298"/>
                    <a:pt x="93" y="298"/>
                    <a:pt x="93" y="298"/>
                  </a:cubicBezTo>
                  <a:cubicBezTo>
                    <a:pt x="95" y="296"/>
                    <a:pt x="95" y="296"/>
                    <a:pt x="95" y="296"/>
                  </a:cubicBezTo>
                  <a:cubicBezTo>
                    <a:pt x="95" y="295"/>
                    <a:pt x="95" y="295"/>
                    <a:pt x="95" y="295"/>
                  </a:cubicBezTo>
                  <a:cubicBezTo>
                    <a:pt x="96" y="293"/>
                    <a:pt x="96" y="293"/>
                    <a:pt x="96" y="293"/>
                  </a:cubicBezTo>
                  <a:cubicBezTo>
                    <a:pt x="96" y="291"/>
                    <a:pt x="96" y="291"/>
                    <a:pt x="96" y="291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6" y="287"/>
                    <a:pt x="96" y="287"/>
                    <a:pt x="96" y="287"/>
                  </a:cubicBezTo>
                  <a:cubicBezTo>
                    <a:pt x="95" y="286"/>
                    <a:pt x="95" y="286"/>
                    <a:pt x="95" y="286"/>
                  </a:cubicBezTo>
                  <a:cubicBezTo>
                    <a:pt x="95" y="286"/>
                    <a:pt x="95" y="286"/>
                    <a:pt x="95" y="286"/>
                  </a:cubicBezTo>
                  <a:cubicBezTo>
                    <a:pt x="93" y="284"/>
                    <a:pt x="93" y="284"/>
                    <a:pt x="93" y="284"/>
                  </a:cubicBezTo>
                  <a:cubicBezTo>
                    <a:pt x="92" y="283"/>
                    <a:pt x="92" y="283"/>
                    <a:pt x="92" y="283"/>
                  </a:cubicBezTo>
                  <a:cubicBezTo>
                    <a:pt x="92" y="281"/>
                    <a:pt x="92" y="281"/>
                    <a:pt x="92" y="281"/>
                  </a:cubicBezTo>
                  <a:cubicBezTo>
                    <a:pt x="90" y="279"/>
                    <a:pt x="90" y="279"/>
                    <a:pt x="90" y="279"/>
                  </a:cubicBezTo>
                  <a:cubicBezTo>
                    <a:pt x="88" y="279"/>
                    <a:pt x="88" y="279"/>
                    <a:pt x="88" y="279"/>
                  </a:cubicBezTo>
                  <a:cubicBezTo>
                    <a:pt x="88" y="280"/>
                    <a:pt x="88" y="280"/>
                    <a:pt x="88" y="280"/>
                  </a:cubicBezTo>
                  <a:cubicBezTo>
                    <a:pt x="86" y="279"/>
                    <a:pt x="86" y="279"/>
                    <a:pt x="86" y="279"/>
                  </a:cubicBezTo>
                  <a:cubicBezTo>
                    <a:pt x="86" y="277"/>
                    <a:pt x="86" y="277"/>
                    <a:pt x="86" y="277"/>
                  </a:cubicBezTo>
                  <a:cubicBezTo>
                    <a:pt x="83" y="275"/>
                    <a:pt x="83" y="275"/>
                    <a:pt x="83" y="275"/>
                  </a:cubicBezTo>
                  <a:cubicBezTo>
                    <a:pt x="83" y="273"/>
                    <a:pt x="83" y="273"/>
                    <a:pt x="83" y="273"/>
                  </a:cubicBezTo>
                  <a:cubicBezTo>
                    <a:pt x="81" y="271"/>
                    <a:pt x="81" y="271"/>
                    <a:pt x="81" y="271"/>
                  </a:cubicBezTo>
                  <a:cubicBezTo>
                    <a:pt x="80" y="271"/>
                    <a:pt x="80" y="271"/>
                    <a:pt x="80" y="271"/>
                  </a:cubicBezTo>
                  <a:cubicBezTo>
                    <a:pt x="80" y="272"/>
                    <a:pt x="80" y="272"/>
                    <a:pt x="80" y="272"/>
                  </a:cubicBezTo>
                  <a:cubicBezTo>
                    <a:pt x="82" y="274"/>
                    <a:pt x="82" y="274"/>
                    <a:pt x="82" y="274"/>
                  </a:cubicBezTo>
                  <a:cubicBezTo>
                    <a:pt x="80" y="275"/>
                    <a:pt x="80" y="275"/>
                    <a:pt x="80" y="275"/>
                  </a:cubicBezTo>
                  <a:cubicBezTo>
                    <a:pt x="78" y="273"/>
                    <a:pt x="78" y="273"/>
                    <a:pt x="78" y="273"/>
                  </a:cubicBezTo>
                  <a:cubicBezTo>
                    <a:pt x="77" y="273"/>
                    <a:pt x="77" y="273"/>
                    <a:pt x="77" y="273"/>
                  </a:cubicBezTo>
                  <a:cubicBezTo>
                    <a:pt x="74" y="270"/>
                    <a:pt x="74" y="270"/>
                    <a:pt x="74" y="270"/>
                  </a:cubicBezTo>
                  <a:cubicBezTo>
                    <a:pt x="73" y="270"/>
                    <a:pt x="73" y="270"/>
                    <a:pt x="73" y="270"/>
                  </a:cubicBezTo>
                  <a:cubicBezTo>
                    <a:pt x="73" y="271"/>
                    <a:pt x="73" y="271"/>
                    <a:pt x="73" y="271"/>
                  </a:cubicBezTo>
                  <a:cubicBezTo>
                    <a:pt x="74" y="272"/>
                    <a:pt x="74" y="272"/>
                    <a:pt x="74" y="272"/>
                  </a:cubicBezTo>
                  <a:cubicBezTo>
                    <a:pt x="72" y="272"/>
                    <a:pt x="72" y="272"/>
                    <a:pt x="72" y="272"/>
                  </a:cubicBezTo>
                  <a:cubicBezTo>
                    <a:pt x="70" y="269"/>
                    <a:pt x="70" y="269"/>
                    <a:pt x="70" y="269"/>
                  </a:cubicBezTo>
                  <a:cubicBezTo>
                    <a:pt x="69" y="268"/>
                    <a:pt x="69" y="268"/>
                    <a:pt x="69" y="268"/>
                  </a:cubicBezTo>
                  <a:cubicBezTo>
                    <a:pt x="67" y="267"/>
                    <a:pt x="67" y="267"/>
                    <a:pt x="67" y="267"/>
                  </a:cubicBezTo>
                  <a:cubicBezTo>
                    <a:pt x="61" y="263"/>
                    <a:pt x="61" y="263"/>
                    <a:pt x="61" y="263"/>
                  </a:cubicBezTo>
                  <a:cubicBezTo>
                    <a:pt x="52" y="258"/>
                    <a:pt x="52" y="258"/>
                    <a:pt x="52" y="258"/>
                  </a:cubicBezTo>
                  <a:cubicBezTo>
                    <a:pt x="50" y="257"/>
                    <a:pt x="50" y="257"/>
                    <a:pt x="50" y="257"/>
                  </a:cubicBezTo>
                  <a:cubicBezTo>
                    <a:pt x="50" y="258"/>
                    <a:pt x="50" y="258"/>
                    <a:pt x="50" y="258"/>
                  </a:cubicBezTo>
                  <a:cubicBezTo>
                    <a:pt x="48" y="257"/>
                    <a:pt x="48" y="257"/>
                    <a:pt x="48" y="257"/>
                  </a:cubicBezTo>
                  <a:cubicBezTo>
                    <a:pt x="46" y="256"/>
                    <a:pt x="46" y="256"/>
                    <a:pt x="46" y="256"/>
                  </a:cubicBezTo>
                  <a:cubicBezTo>
                    <a:pt x="46" y="257"/>
                    <a:pt x="46" y="257"/>
                    <a:pt x="46" y="257"/>
                  </a:cubicBezTo>
                  <a:cubicBezTo>
                    <a:pt x="45" y="258"/>
                    <a:pt x="45" y="258"/>
                    <a:pt x="45" y="258"/>
                  </a:cubicBezTo>
                  <a:cubicBezTo>
                    <a:pt x="43" y="257"/>
                    <a:pt x="43" y="257"/>
                    <a:pt x="43" y="257"/>
                  </a:cubicBezTo>
                  <a:cubicBezTo>
                    <a:pt x="41" y="257"/>
                    <a:pt x="41" y="257"/>
                    <a:pt x="41" y="257"/>
                  </a:cubicBezTo>
                  <a:cubicBezTo>
                    <a:pt x="40" y="256"/>
                    <a:pt x="40" y="256"/>
                    <a:pt x="40" y="256"/>
                  </a:cubicBezTo>
                  <a:cubicBezTo>
                    <a:pt x="38" y="255"/>
                    <a:pt x="38" y="255"/>
                    <a:pt x="38" y="255"/>
                  </a:cubicBezTo>
                  <a:cubicBezTo>
                    <a:pt x="38" y="255"/>
                    <a:pt x="38" y="255"/>
                    <a:pt x="38" y="255"/>
                  </a:cubicBezTo>
                  <a:cubicBezTo>
                    <a:pt x="39" y="257"/>
                    <a:pt x="39" y="257"/>
                    <a:pt x="39" y="257"/>
                  </a:cubicBezTo>
                  <a:cubicBezTo>
                    <a:pt x="38" y="257"/>
                    <a:pt x="38" y="257"/>
                    <a:pt x="38" y="257"/>
                  </a:cubicBezTo>
                  <a:cubicBezTo>
                    <a:pt x="37" y="256"/>
                    <a:pt x="37" y="256"/>
                    <a:pt x="37" y="256"/>
                  </a:cubicBezTo>
                  <a:cubicBezTo>
                    <a:pt x="35" y="257"/>
                    <a:pt x="35" y="257"/>
                    <a:pt x="35" y="257"/>
                  </a:cubicBezTo>
                  <a:cubicBezTo>
                    <a:pt x="35" y="257"/>
                    <a:pt x="35" y="257"/>
                    <a:pt x="35" y="257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4" y="261"/>
                    <a:pt x="34" y="261"/>
                    <a:pt x="34" y="261"/>
                  </a:cubicBezTo>
                  <a:cubicBezTo>
                    <a:pt x="32" y="261"/>
                    <a:pt x="32" y="261"/>
                    <a:pt x="32" y="261"/>
                  </a:cubicBezTo>
                  <a:cubicBezTo>
                    <a:pt x="33" y="259"/>
                    <a:pt x="33" y="259"/>
                    <a:pt x="33" y="259"/>
                  </a:cubicBezTo>
                  <a:cubicBezTo>
                    <a:pt x="34" y="258"/>
                    <a:pt x="34" y="258"/>
                    <a:pt x="34" y="258"/>
                  </a:cubicBezTo>
                  <a:cubicBezTo>
                    <a:pt x="34" y="258"/>
                    <a:pt x="34" y="258"/>
                    <a:pt x="34" y="258"/>
                  </a:cubicBezTo>
                  <a:cubicBezTo>
                    <a:pt x="32" y="258"/>
                    <a:pt x="32" y="258"/>
                    <a:pt x="32" y="258"/>
                  </a:cubicBezTo>
                  <a:cubicBezTo>
                    <a:pt x="33" y="257"/>
                    <a:pt x="33" y="257"/>
                    <a:pt x="33" y="257"/>
                  </a:cubicBezTo>
                  <a:cubicBezTo>
                    <a:pt x="33" y="256"/>
                    <a:pt x="33" y="256"/>
                    <a:pt x="33" y="256"/>
                  </a:cubicBezTo>
                  <a:cubicBezTo>
                    <a:pt x="32" y="256"/>
                    <a:pt x="32" y="256"/>
                    <a:pt x="32" y="256"/>
                  </a:cubicBezTo>
                  <a:cubicBezTo>
                    <a:pt x="32" y="256"/>
                    <a:pt x="32" y="256"/>
                    <a:pt x="32" y="256"/>
                  </a:cubicBezTo>
                  <a:cubicBezTo>
                    <a:pt x="30" y="258"/>
                    <a:pt x="30" y="258"/>
                    <a:pt x="30" y="258"/>
                  </a:cubicBezTo>
                  <a:cubicBezTo>
                    <a:pt x="30" y="257"/>
                    <a:pt x="30" y="257"/>
                    <a:pt x="30" y="257"/>
                  </a:cubicBezTo>
                  <a:cubicBezTo>
                    <a:pt x="30" y="257"/>
                    <a:pt x="30" y="257"/>
                    <a:pt x="30" y="257"/>
                  </a:cubicBezTo>
                  <a:cubicBezTo>
                    <a:pt x="30" y="256"/>
                    <a:pt x="30" y="256"/>
                    <a:pt x="30" y="256"/>
                  </a:cubicBezTo>
                  <a:cubicBezTo>
                    <a:pt x="29" y="257"/>
                    <a:pt x="29" y="257"/>
                    <a:pt x="29" y="257"/>
                  </a:cubicBezTo>
                  <a:cubicBezTo>
                    <a:pt x="29" y="257"/>
                    <a:pt x="29" y="257"/>
                    <a:pt x="29" y="257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27" y="255"/>
                    <a:pt x="27" y="255"/>
                    <a:pt x="27" y="255"/>
                  </a:cubicBezTo>
                  <a:cubicBezTo>
                    <a:pt x="26" y="257"/>
                    <a:pt x="26" y="257"/>
                    <a:pt x="26" y="257"/>
                  </a:cubicBezTo>
                  <a:cubicBezTo>
                    <a:pt x="25" y="255"/>
                    <a:pt x="25" y="255"/>
                    <a:pt x="25" y="255"/>
                  </a:cubicBezTo>
                  <a:cubicBezTo>
                    <a:pt x="24" y="255"/>
                    <a:pt x="24" y="255"/>
                    <a:pt x="24" y="255"/>
                  </a:cubicBezTo>
                  <a:cubicBezTo>
                    <a:pt x="23" y="256"/>
                    <a:pt x="23" y="256"/>
                    <a:pt x="23" y="256"/>
                  </a:cubicBezTo>
                  <a:cubicBezTo>
                    <a:pt x="23" y="254"/>
                    <a:pt x="23" y="254"/>
                    <a:pt x="23" y="254"/>
                  </a:cubicBezTo>
                  <a:cubicBezTo>
                    <a:pt x="23" y="252"/>
                    <a:pt x="23" y="252"/>
                    <a:pt x="23" y="252"/>
                  </a:cubicBezTo>
                  <a:cubicBezTo>
                    <a:pt x="24" y="251"/>
                    <a:pt x="24" y="251"/>
                    <a:pt x="24" y="251"/>
                  </a:cubicBezTo>
                  <a:cubicBezTo>
                    <a:pt x="24" y="252"/>
                    <a:pt x="24" y="252"/>
                    <a:pt x="24" y="252"/>
                  </a:cubicBezTo>
                  <a:cubicBezTo>
                    <a:pt x="25" y="253"/>
                    <a:pt x="25" y="253"/>
                    <a:pt x="25" y="253"/>
                  </a:cubicBezTo>
                  <a:cubicBezTo>
                    <a:pt x="27" y="253"/>
                    <a:pt x="27" y="253"/>
                    <a:pt x="27" y="253"/>
                  </a:cubicBezTo>
                  <a:cubicBezTo>
                    <a:pt x="29" y="254"/>
                    <a:pt x="29" y="254"/>
                    <a:pt x="29" y="254"/>
                  </a:cubicBezTo>
                  <a:cubicBezTo>
                    <a:pt x="30" y="253"/>
                    <a:pt x="30" y="253"/>
                    <a:pt x="30" y="253"/>
                  </a:cubicBezTo>
                  <a:cubicBezTo>
                    <a:pt x="30" y="252"/>
                    <a:pt x="30" y="252"/>
                    <a:pt x="30" y="252"/>
                  </a:cubicBezTo>
                  <a:cubicBezTo>
                    <a:pt x="29" y="251"/>
                    <a:pt x="29" y="251"/>
                    <a:pt x="29" y="251"/>
                  </a:cubicBezTo>
                  <a:cubicBezTo>
                    <a:pt x="28" y="250"/>
                    <a:pt x="28" y="250"/>
                    <a:pt x="28" y="250"/>
                  </a:cubicBezTo>
                  <a:cubicBezTo>
                    <a:pt x="27" y="250"/>
                    <a:pt x="27" y="250"/>
                    <a:pt x="27" y="250"/>
                  </a:cubicBezTo>
                  <a:cubicBezTo>
                    <a:pt x="26" y="250"/>
                    <a:pt x="26" y="250"/>
                    <a:pt x="26" y="250"/>
                  </a:cubicBezTo>
                  <a:cubicBezTo>
                    <a:pt x="26" y="250"/>
                    <a:pt x="26" y="250"/>
                    <a:pt x="26" y="250"/>
                  </a:cubicBezTo>
                  <a:cubicBezTo>
                    <a:pt x="25" y="248"/>
                    <a:pt x="25" y="248"/>
                    <a:pt x="25" y="248"/>
                  </a:cubicBezTo>
                  <a:cubicBezTo>
                    <a:pt x="23" y="248"/>
                    <a:pt x="23" y="248"/>
                    <a:pt x="23" y="248"/>
                  </a:cubicBezTo>
                  <a:cubicBezTo>
                    <a:pt x="21" y="247"/>
                    <a:pt x="21" y="247"/>
                    <a:pt x="21" y="247"/>
                  </a:cubicBezTo>
                  <a:cubicBezTo>
                    <a:pt x="21" y="248"/>
                    <a:pt x="21" y="248"/>
                    <a:pt x="21" y="248"/>
                  </a:cubicBezTo>
                  <a:cubicBezTo>
                    <a:pt x="21" y="249"/>
                    <a:pt x="21" y="249"/>
                    <a:pt x="21" y="249"/>
                  </a:cubicBezTo>
                  <a:cubicBezTo>
                    <a:pt x="22" y="249"/>
                    <a:pt x="22" y="249"/>
                    <a:pt x="22" y="249"/>
                  </a:cubicBezTo>
                  <a:cubicBezTo>
                    <a:pt x="22" y="250"/>
                    <a:pt x="22" y="250"/>
                    <a:pt x="22" y="250"/>
                  </a:cubicBezTo>
                  <a:cubicBezTo>
                    <a:pt x="21" y="250"/>
                    <a:pt x="21" y="250"/>
                    <a:pt x="21" y="250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1" y="251"/>
                    <a:pt x="21" y="251"/>
                    <a:pt x="21" y="251"/>
                  </a:cubicBezTo>
                  <a:cubicBezTo>
                    <a:pt x="21" y="252"/>
                    <a:pt x="21" y="252"/>
                    <a:pt x="21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3"/>
                    <a:pt x="19" y="253"/>
                    <a:pt x="19" y="253"/>
                  </a:cubicBezTo>
                  <a:cubicBezTo>
                    <a:pt x="18" y="255"/>
                    <a:pt x="18" y="255"/>
                    <a:pt x="18" y="255"/>
                  </a:cubicBezTo>
                  <a:cubicBezTo>
                    <a:pt x="18" y="254"/>
                    <a:pt x="18" y="254"/>
                    <a:pt x="18" y="254"/>
                  </a:cubicBezTo>
                  <a:cubicBezTo>
                    <a:pt x="18" y="252"/>
                    <a:pt x="18" y="252"/>
                    <a:pt x="18" y="252"/>
                  </a:cubicBezTo>
                  <a:cubicBezTo>
                    <a:pt x="17" y="252"/>
                    <a:pt x="17" y="252"/>
                    <a:pt x="17" y="252"/>
                  </a:cubicBezTo>
                  <a:cubicBezTo>
                    <a:pt x="15" y="251"/>
                    <a:pt x="15" y="251"/>
                    <a:pt x="15" y="251"/>
                  </a:cubicBezTo>
                  <a:cubicBezTo>
                    <a:pt x="15" y="251"/>
                    <a:pt x="15" y="251"/>
                    <a:pt x="15" y="251"/>
                  </a:cubicBezTo>
                  <a:cubicBezTo>
                    <a:pt x="15" y="253"/>
                    <a:pt x="15" y="253"/>
                    <a:pt x="15" y="253"/>
                  </a:cubicBezTo>
                  <a:cubicBezTo>
                    <a:pt x="14" y="255"/>
                    <a:pt x="14" y="255"/>
                    <a:pt x="14" y="255"/>
                  </a:cubicBezTo>
                  <a:cubicBezTo>
                    <a:pt x="12" y="254"/>
                    <a:pt x="12" y="254"/>
                    <a:pt x="12" y="254"/>
                  </a:cubicBezTo>
                  <a:cubicBezTo>
                    <a:pt x="11" y="254"/>
                    <a:pt x="11" y="254"/>
                    <a:pt x="11" y="254"/>
                  </a:cubicBezTo>
                  <a:cubicBezTo>
                    <a:pt x="11" y="257"/>
                    <a:pt x="11" y="257"/>
                    <a:pt x="11" y="257"/>
                  </a:cubicBezTo>
                  <a:cubicBezTo>
                    <a:pt x="10" y="258"/>
                    <a:pt x="10" y="258"/>
                    <a:pt x="10" y="258"/>
                  </a:cubicBezTo>
                  <a:cubicBezTo>
                    <a:pt x="8" y="259"/>
                    <a:pt x="8" y="259"/>
                    <a:pt x="8" y="259"/>
                  </a:cubicBezTo>
                  <a:cubicBezTo>
                    <a:pt x="5" y="261"/>
                    <a:pt x="5" y="261"/>
                    <a:pt x="5" y="261"/>
                  </a:cubicBezTo>
                  <a:cubicBezTo>
                    <a:pt x="5" y="264"/>
                    <a:pt x="5" y="264"/>
                    <a:pt x="5" y="264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4" y="264"/>
                    <a:pt x="4" y="264"/>
                    <a:pt x="4" y="264"/>
                  </a:cubicBezTo>
                  <a:cubicBezTo>
                    <a:pt x="2" y="265"/>
                    <a:pt x="2" y="265"/>
                    <a:pt x="2" y="26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1" y="269"/>
                    <a:pt x="1" y="269"/>
                    <a:pt x="1" y="269"/>
                  </a:cubicBezTo>
                  <a:cubicBezTo>
                    <a:pt x="1" y="272"/>
                    <a:pt x="1" y="272"/>
                    <a:pt x="1" y="272"/>
                  </a:cubicBezTo>
                  <a:cubicBezTo>
                    <a:pt x="2" y="273"/>
                    <a:pt x="2" y="273"/>
                    <a:pt x="2" y="273"/>
                  </a:cubicBezTo>
                  <a:cubicBezTo>
                    <a:pt x="3" y="277"/>
                    <a:pt x="3" y="277"/>
                    <a:pt x="3" y="277"/>
                  </a:cubicBezTo>
                  <a:cubicBezTo>
                    <a:pt x="5" y="278"/>
                    <a:pt x="5" y="278"/>
                    <a:pt x="5" y="278"/>
                  </a:cubicBezTo>
                  <a:cubicBezTo>
                    <a:pt x="7" y="279"/>
                    <a:pt x="7" y="279"/>
                    <a:pt x="7" y="279"/>
                  </a:cubicBezTo>
                  <a:cubicBezTo>
                    <a:pt x="8" y="281"/>
                    <a:pt x="8" y="281"/>
                    <a:pt x="8" y="281"/>
                  </a:cubicBezTo>
                  <a:cubicBezTo>
                    <a:pt x="9" y="283"/>
                    <a:pt x="9" y="283"/>
                    <a:pt x="9" y="283"/>
                  </a:cubicBezTo>
                  <a:cubicBezTo>
                    <a:pt x="13" y="285"/>
                    <a:pt x="13" y="285"/>
                    <a:pt x="13" y="285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3" y="289"/>
                    <a:pt x="13" y="289"/>
                    <a:pt x="13" y="289"/>
                  </a:cubicBezTo>
                  <a:cubicBezTo>
                    <a:pt x="12" y="292"/>
                    <a:pt x="12" y="292"/>
                    <a:pt x="12" y="292"/>
                  </a:cubicBezTo>
                  <a:cubicBezTo>
                    <a:pt x="10" y="296"/>
                    <a:pt x="10" y="296"/>
                    <a:pt x="10" y="296"/>
                  </a:cubicBezTo>
                  <a:cubicBezTo>
                    <a:pt x="12" y="298"/>
                    <a:pt x="12" y="298"/>
                    <a:pt x="12" y="298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17" y="307"/>
                    <a:pt x="17" y="307"/>
                    <a:pt x="17" y="307"/>
                  </a:cubicBezTo>
                  <a:cubicBezTo>
                    <a:pt x="20" y="316"/>
                    <a:pt x="20" y="316"/>
                    <a:pt x="20" y="316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19" y="323"/>
                    <a:pt x="19" y="323"/>
                    <a:pt x="19" y="323"/>
                  </a:cubicBezTo>
                  <a:cubicBezTo>
                    <a:pt x="19" y="324"/>
                    <a:pt x="19" y="324"/>
                    <a:pt x="19" y="324"/>
                  </a:cubicBezTo>
                  <a:cubicBezTo>
                    <a:pt x="20" y="325"/>
                    <a:pt x="20" y="325"/>
                    <a:pt x="20" y="325"/>
                  </a:cubicBezTo>
                  <a:cubicBezTo>
                    <a:pt x="19" y="326"/>
                    <a:pt x="19" y="326"/>
                    <a:pt x="19" y="326"/>
                  </a:cubicBezTo>
                  <a:cubicBezTo>
                    <a:pt x="19" y="329"/>
                    <a:pt x="19" y="329"/>
                    <a:pt x="19" y="329"/>
                  </a:cubicBezTo>
                  <a:cubicBezTo>
                    <a:pt x="20" y="330"/>
                    <a:pt x="20" y="330"/>
                    <a:pt x="20" y="330"/>
                  </a:cubicBezTo>
                  <a:cubicBezTo>
                    <a:pt x="22" y="331"/>
                    <a:pt x="22" y="331"/>
                    <a:pt x="22" y="331"/>
                  </a:cubicBezTo>
                  <a:cubicBezTo>
                    <a:pt x="23" y="333"/>
                    <a:pt x="23" y="333"/>
                    <a:pt x="23" y="333"/>
                  </a:cubicBezTo>
                  <a:cubicBezTo>
                    <a:pt x="22" y="333"/>
                    <a:pt x="22" y="333"/>
                    <a:pt x="22" y="333"/>
                  </a:cubicBezTo>
                  <a:cubicBezTo>
                    <a:pt x="23" y="337"/>
                    <a:pt x="23" y="337"/>
                    <a:pt x="23" y="337"/>
                  </a:cubicBezTo>
                  <a:cubicBezTo>
                    <a:pt x="24" y="339"/>
                    <a:pt x="24" y="339"/>
                    <a:pt x="24" y="339"/>
                  </a:cubicBezTo>
                  <a:cubicBezTo>
                    <a:pt x="26" y="340"/>
                    <a:pt x="26" y="340"/>
                    <a:pt x="26" y="340"/>
                  </a:cubicBezTo>
                  <a:cubicBezTo>
                    <a:pt x="26" y="343"/>
                    <a:pt x="26" y="343"/>
                    <a:pt x="26" y="343"/>
                  </a:cubicBezTo>
                  <a:cubicBezTo>
                    <a:pt x="25" y="345"/>
                    <a:pt x="25" y="345"/>
                    <a:pt x="25" y="345"/>
                  </a:cubicBezTo>
                  <a:cubicBezTo>
                    <a:pt x="24" y="348"/>
                    <a:pt x="24" y="348"/>
                    <a:pt x="24" y="348"/>
                  </a:cubicBezTo>
                  <a:cubicBezTo>
                    <a:pt x="28" y="354"/>
                    <a:pt x="28" y="354"/>
                    <a:pt x="28" y="354"/>
                  </a:cubicBezTo>
                  <a:cubicBezTo>
                    <a:pt x="30" y="354"/>
                    <a:pt x="30" y="354"/>
                    <a:pt x="30" y="354"/>
                  </a:cubicBezTo>
                  <a:cubicBezTo>
                    <a:pt x="34" y="359"/>
                    <a:pt x="34" y="359"/>
                    <a:pt x="34" y="359"/>
                  </a:cubicBezTo>
                  <a:cubicBezTo>
                    <a:pt x="35" y="361"/>
                    <a:pt x="35" y="361"/>
                    <a:pt x="35" y="361"/>
                  </a:cubicBezTo>
                  <a:cubicBezTo>
                    <a:pt x="32" y="368"/>
                    <a:pt x="32" y="368"/>
                    <a:pt x="32" y="368"/>
                  </a:cubicBezTo>
                  <a:cubicBezTo>
                    <a:pt x="29" y="374"/>
                    <a:pt x="29" y="374"/>
                    <a:pt x="29" y="374"/>
                  </a:cubicBezTo>
                  <a:cubicBezTo>
                    <a:pt x="27" y="378"/>
                    <a:pt x="27" y="378"/>
                    <a:pt x="27" y="378"/>
                  </a:cubicBezTo>
                  <a:cubicBezTo>
                    <a:pt x="24" y="382"/>
                    <a:pt x="24" y="382"/>
                    <a:pt x="24" y="382"/>
                  </a:cubicBezTo>
                  <a:cubicBezTo>
                    <a:pt x="22" y="386"/>
                    <a:pt x="22" y="386"/>
                    <a:pt x="22" y="386"/>
                  </a:cubicBezTo>
                  <a:cubicBezTo>
                    <a:pt x="20" y="387"/>
                    <a:pt x="20" y="387"/>
                    <a:pt x="20" y="387"/>
                  </a:cubicBezTo>
                  <a:cubicBezTo>
                    <a:pt x="16" y="391"/>
                    <a:pt x="16" y="391"/>
                    <a:pt x="16" y="391"/>
                  </a:cubicBezTo>
                  <a:cubicBezTo>
                    <a:pt x="16" y="393"/>
                    <a:pt x="16" y="393"/>
                    <a:pt x="16" y="393"/>
                  </a:cubicBezTo>
                  <a:cubicBezTo>
                    <a:pt x="16" y="393"/>
                    <a:pt x="16" y="393"/>
                    <a:pt x="16" y="393"/>
                  </a:cubicBezTo>
                  <a:cubicBezTo>
                    <a:pt x="17" y="393"/>
                    <a:pt x="17" y="393"/>
                    <a:pt x="17" y="393"/>
                  </a:cubicBezTo>
                  <a:cubicBezTo>
                    <a:pt x="17" y="393"/>
                    <a:pt x="19" y="392"/>
                    <a:pt x="19" y="392"/>
                  </a:cubicBezTo>
                  <a:cubicBezTo>
                    <a:pt x="21" y="391"/>
                    <a:pt x="21" y="391"/>
                    <a:pt x="21" y="391"/>
                  </a:cubicBezTo>
                  <a:cubicBezTo>
                    <a:pt x="20" y="392"/>
                    <a:pt x="20" y="392"/>
                    <a:pt x="20" y="392"/>
                  </a:cubicBezTo>
                  <a:cubicBezTo>
                    <a:pt x="20" y="393"/>
                    <a:pt x="20" y="393"/>
                    <a:pt x="20" y="393"/>
                  </a:cubicBezTo>
                  <a:cubicBezTo>
                    <a:pt x="20" y="395"/>
                    <a:pt x="20" y="395"/>
                    <a:pt x="20" y="395"/>
                  </a:cubicBezTo>
                  <a:cubicBezTo>
                    <a:pt x="18" y="393"/>
                    <a:pt x="18" y="393"/>
                    <a:pt x="18" y="393"/>
                  </a:cubicBezTo>
                  <a:cubicBezTo>
                    <a:pt x="18" y="395"/>
                    <a:pt x="18" y="395"/>
                    <a:pt x="18" y="395"/>
                  </a:cubicBezTo>
                  <a:cubicBezTo>
                    <a:pt x="20" y="397"/>
                    <a:pt x="20" y="397"/>
                    <a:pt x="20" y="397"/>
                  </a:cubicBezTo>
                  <a:cubicBezTo>
                    <a:pt x="22" y="397"/>
                    <a:pt x="22" y="397"/>
                    <a:pt x="22" y="397"/>
                  </a:cubicBezTo>
                  <a:cubicBezTo>
                    <a:pt x="23" y="399"/>
                    <a:pt x="23" y="399"/>
                    <a:pt x="23" y="399"/>
                  </a:cubicBezTo>
                  <a:cubicBezTo>
                    <a:pt x="25" y="399"/>
                    <a:pt x="25" y="399"/>
                    <a:pt x="25" y="399"/>
                  </a:cubicBezTo>
                  <a:cubicBezTo>
                    <a:pt x="26" y="398"/>
                    <a:pt x="26" y="398"/>
                    <a:pt x="26" y="398"/>
                  </a:cubicBezTo>
                  <a:cubicBezTo>
                    <a:pt x="28" y="398"/>
                    <a:pt x="28" y="398"/>
                    <a:pt x="28" y="398"/>
                  </a:cubicBezTo>
                  <a:cubicBezTo>
                    <a:pt x="29" y="400"/>
                    <a:pt x="29" y="400"/>
                    <a:pt x="29" y="400"/>
                  </a:cubicBezTo>
                  <a:cubicBezTo>
                    <a:pt x="28" y="402"/>
                    <a:pt x="28" y="402"/>
                    <a:pt x="28" y="402"/>
                  </a:cubicBezTo>
                  <a:cubicBezTo>
                    <a:pt x="25" y="401"/>
                    <a:pt x="25" y="401"/>
                    <a:pt x="25" y="401"/>
                  </a:cubicBezTo>
                  <a:cubicBezTo>
                    <a:pt x="24" y="401"/>
                    <a:pt x="24" y="401"/>
                    <a:pt x="24" y="401"/>
                  </a:cubicBezTo>
                  <a:cubicBezTo>
                    <a:pt x="24" y="403"/>
                    <a:pt x="24" y="403"/>
                    <a:pt x="24" y="403"/>
                  </a:cubicBezTo>
                  <a:cubicBezTo>
                    <a:pt x="22" y="404"/>
                    <a:pt x="22" y="404"/>
                    <a:pt x="22" y="404"/>
                  </a:cubicBezTo>
                  <a:cubicBezTo>
                    <a:pt x="20" y="403"/>
                    <a:pt x="20" y="403"/>
                    <a:pt x="20" y="403"/>
                  </a:cubicBezTo>
                  <a:cubicBezTo>
                    <a:pt x="19" y="404"/>
                    <a:pt x="19" y="404"/>
                    <a:pt x="19" y="404"/>
                  </a:cubicBezTo>
                  <a:cubicBezTo>
                    <a:pt x="19" y="406"/>
                    <a:pt x="19" y="406"/>
                    <a:pt x="19" y="406"/>
                  </a:cubicBezTo>
                  <a:cubicBezTo>
                    <a:pt x="18" y="406"/>
                    <a:pt x="18" y="406"/>
                    <a:pt x="18" y="406"/>
                  </a:cubicBezTo>
                  <a:cubicBezTo>
                    <a:pt x="17" y="405"/>
                    <a:pt x="17" y="405"/>
                    <a:pt x="17" y="405"/>
                  </a:cubicBezTo>
                  <a:cubicBezTo>
                    <a:pt x="16" y="405"/>
                    <a:pt x="16" y="405"/>
                    <a:pt x="16" y="405"/>
                  </a:cubicBezTo>
                  <a:cubicBezTo>
                    <a:pt x="16" y="406"/>
                    <a:pt x="16" y="406"/>
                    <a:pt x="16" y="406"/>
                  </a:cubicBezTo>
                  <a:cubicBezTo>
                    <a:pt x="17" y="408"/>
                    <a:pt x="17" y="408"/>
                    <a:pt x="17" y="408"/>
                  </a:cubicBezTo>
                  <a:cubicBezTo>
                    <a:pt x="16" y="410"/>
                    <a:pt x="16" y="410"/>
                    <a:pt x="16" y="410"/>
                  </a:cubicBezTo>
                  <a:cubicBezTo>
                    <a:pt x="16" y="410"/>
                    <a:pt x="16" y="410"/>
                    <a:pt x="16" y="410"/>
                  </a:cubicBezTo>
                  <a:cubicBezTo>
                    <a:pt x="17" y="411"/>
                    <a:pt x="17" y="411"/>
                    <a:pt x="17" y="411"/>
                  </a:cubicBezTo>
                  <a:cubicBezTo>
                    <a:pt x="17" y="411"/>
                    <a:pt x="17" y="411"/>
                    <a:pt x="17" y="411"/>
                  </a:cubicBezTo>
                  <a:cubicBezTo>
                    <a:pt x="17" y="412"/>
                    <a:pt x="17" y="412"/>
                    <a:pt x="17" y="412"/>
                  </a:cubicBezTo>
                  <a:cubicBezTo>
                    <a:pt x="16" y="414"/>
                    <a:pt x="16" y="414"/>
                    <a:pt x="16" y="414"/>
                  </a:cubicBezTo>
                  <a:cubicBezTo>
                    <a:pt x="15" y="416"/>
                    <a:pt x="15" y="416"/>
                    <a:pt x="15" y="416"/>
                  </a:cubicBezTo>
                  <a:cubicBezTo>
                    <a:pt x="14" y="417"/>
                    <a:pt x="14" y="417"/>
                    <a:pt x="14" y="417"/>
                  </a:cubicBezTo>
                  <a:cubicBezTo>
                    <a:pt x="13" y="423"/>
                    <a:pt x="13" y="423"/>
                    <a:pt x="13" y="423"/>
                  </a:cubicBezTo>
                  <a:cubicBezTo>
                    <a:pt x="17" y="431"/>
                    <a:pt x="17" y="431"/>
                    <a:pt x="17" y="431"/>
                  </a:cubicBezTo>
                  <a:cubicBezTo>
                    <a:pt x="17" y="433"/>
                    <a:pt x="17" y="433"/>
                    <a:pt x="17" y="433"/>
                  </a:cubicBezTo>
                  <a:cubicBezTo>
                    <a:pt x="16" y="434"/>
                    <a:pt x="16" y="434"/>
                    <a:pt x="16" y="434"/>
                  </a:cubicBezTo>
                  <a:cubicBezTo>
                    <a:pt x="16" y="435"/>
                    <a:pt x="16" y="435"/>
                    <a:pt x="16" y="435"/>
                  </a:cubicBezTo>
                  <a:cubicBezTo>
                    <a:pt x="15" y="437"/>
                    <a:pt x="15" y="437"/>
                    <a:pt x="15" y="437"/>
                  </a:cubicBezTo>
                  <a:cubicBezTo>
                    <a:pt x="17" y="438"/>
                    <a:pt x="17" y="438"/>
                    <a:pt x="17" y="438"/>
                  </a:cubicBezTo>
                  <a:cubicBezTo>
                    <a:pt x="17" y="439"/>
                    <a:pt x="17" y="439"/>
                    <a:pt x="17" y="439"/>
                  </a:cubicBezTo>
                  <a:cubicBezTo>
                    <a:pt x="17" y="440"/>
                    <a:pt x="17" y="440"/>
                    <a:pt x="17" y="440"/>
                  </a:cubicBezTo>
                  <a:cubicBezTo>
                    <a:pt x="17" y="441"/>
                    <a:pt x="17" y="441"/>
                    <a:pt x="17" y="441"/>
                  </a:cubicBezTo>
                  <a:cubicBezTo>
                    <a:pt x="18" y="442"/>
                    <a:pt x="18" y="442"/>
                    <a:pt x="18" y="442"/>
                  </a:cubicBezTo>
                  <a:cubicBezTo>
                    <a:pt x="18" y="443"/>
                    <a:pt x="18" y="443"/>
                    <a:pt x="18" y="443"/>
                  </a:cubicBezTo>
                  <a:cubicBezTo>
                    <a:pt x="19" y="446"/>
                    <a:pt x="19" y="446"/>
                    <a:pt x="19" y="446"/>
                  </a:cubicBezTo>
                  <a:cubicBezTo>
                    <a:pt x="19" y="446"/>
                    <a:pt x="19" y="446"/>
                    <a:pt x="19" y="446"/>
                  </a:cubicBezTo>
                  <a:cubicBezTo>
                    <a:pt x="20" y="449"/>
                    <a:pt x="20" y="449"/>
                    <a:pt x="20" y="449"/>
                  </a:cubicBezTo>
                  <a:cubicBezTo>
                    <a:pt x="21" y="451"/>
                    <a:pt x="21" y="451"/>
                    <a:pt x="21" y="451"/>
                  </a:cubicBezTo>
                  <a:cubicBezTo>
                    <a:pt x="22" y="453"/>
                    <a:pt x="22" y="453"/>
                    <a:pt x="22" y="453"/>
                  </a:cubicBezTo>
                  <a:cubicBezTo>
                    <a:pt x="22" y="453"/>
                    <a:pt x="22" y="453"/>
                    <a:pt x="22" y="453"/>
                  </a:cubicBezTo>
                  <a:cubicBezTo>
                    <a:pt x="24" y="454"/>
                    <a:pt x="24" y="454"/>
                    <a:pt x="24" y="454"/>
                  </a:cubicBezTo>
                  <a:cubicBezTo>
                    <a:pt x="26" y="453"/>
                    <a:pt x="26" y="453"/>
                    <a:pt x="26" y="453"/>
                  </a:cubicBezTo>
                  <a:cubicBezTo>
                    <a:pt x="28" y="456"/>
                    <a:pt x="28" y="456"/>
                    <a:pt x="28" y="456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32" y="455"/>
                    <a:pt x="32" y="455"/>
                    <a:pt x="32" y="455"/>
                  </a:cubicBezTo>
                  <a:cubicBezTo>
                    <a:pt x="33" y="458"/>
                    <a:pt x="33" y="458"/>
                    <a:pt x="33" y="458"/>
                  </a:cubicBezTo>
                  <a:cubicBezTo>
                    <a:pt x="36" y="456"/>
                    <a:pt x="36" y="456"/>
                    <a:pt x="36" y="456"/>
                  </a:cubicBezTo>
                  <a:cubicBezTo>
                    <a:pt x="38" y="455"/>
                    <a:pt x="38" y="455"/>
                    <a:pt x="38" y="455"/>
                  </a:cubicBezTo>
                  <a:cubicBezTo>
                    <a:pt x="39" y="456"/>
                    <a:pt x="39" y="456"/>
                    <a:pt x="39" y="456"/>
                  </a:cubicBezTo>
                  <a:cubicBezTo>
                    <a:pt x="41" y="456"/>
                    <a:pt x="41" y="456"/>
                    <a:pt x="41" y="456"/>
                  </a:cubicBezTo>
                  <a:cubicBezTo>
                    <a:pt x="44" y="458"/>
                    <a:pt x="44" y="458"/>
                    <a:pt x="44" y="458"/>
                  </a:cubicBezTo>
                  <a:cubicBezTo>
                    <a:pt x="45" y="460"/>
                    <a:pt x="45" y="460"/>
                    <a:pt x="45" y="460"/>
                  </a:cubicBezTo>
                  <a:cubicBezTo>
                    <a:pt x="44" y="462"/>
                    <a:pt x="44" y="462"/>
                    <a:pt x="44" y="462"/>
                  </a:cubicBezTo>
                  <a:cubicBezTo>
                    <a:pt x="46" y="464"/>
                    <a:pt x="46" y="464"/>
                    <a:pt x="46" y="464"/>
                  </a:cubicBezTo>
                  <a:cubicBezTo>
                    <a:pt x="46" y="467"/>
                    <a:pt x="46" y="467"/>
                    <a:pt x="46" y="467"/>
                  </a:cubicBezTo>
                  <a:cubicBezTo>
                    <a:pt x="48" y="469"/>
                    <a:pt x="48" y="469"/>
                    <a:pt x="48" y="469"/>
                  </a:cubicBezTo>
                  <a:cubicBezTo>
                    <a:pt x="49" y="471"/>
                    <a:pt x="49" y="471"/>
                    <a:pt x="49" y="471"/>
                  </a:cubicBezTo>
                  <a:cubicBezTo>
                    <a:pt x="51" y="474"/>
                    <a:pt x="51" y="474"/>
                    <a:pt x="51" y="474"/>
                  </a:cubicBezTo>
                  <a:cubicBezTo>
                    <a:pt x="53" y="476"/>
                    <a:pt x="53" y="476"/>
                    <a:pt x="53" y="476"/>
                  </a:cubicBezTo>
                  <a:cubicBezTo>
                    <a:pt x="54" y="479"/>
                    <a:pt x="54" y="479"/>
                    <a:pt x="54" y="479"/>
                  </a:cubicBezTo>
                  <a:cubicBezTo>
                    <a:pt x="57" y="479"/>
                    <a:pt x="57" y="479"/>
                    <a:pt x="57" y="479"/>
                  </a:cubicBezTo>
                  <a:cubicBezTo>
                    <a:pt x="60" y="482"/>
                    <a:pt x="60" y="482"/>
                    <a:pt x="60" y="482"/>
                  </a:cubicBezTo>
                  <a:cubicBezTo>
                    <a:pt x="60" y="484"/>
                    <a:pt x="60" y="484"/>
                    <a:pt x="60" y="484"/>
                  </a:cubicBezTo>
                  <a:cubicBezTo>
                    <a:pt x="62" y="485"/>
                    <a:pt x="62" y="485"/>
                    <a:pt x="62" y="485"/>
                  </a:cubicBezTo>
                  <a:cubicBezTo>
                    <a:pt x="61" y="486"/>
                    <a:pt x="61" y="486"/>
                    <a:pt x="61" y="486"/>
                  </a:cubicBezTo>
                  <a:cubicBezTo>
                    <a:pt x="60" y="489"/>
                    <a:pt x="60" y="489"/>
                    <a:pt x="60" y="489"/>
                  </a:cubicBezTo>
                  <a:cubicBezTo>
                    <a:pt x="55" y="490"/>
                    <a:pt x="55" y="490"/>
                    <a:pt x="55" y="490"/>
                  </a:cubicBezTo>
                  <a:cubicBezTo>
                    <a:pt x="53" y="488"/>
                    <a:pt x="53" y="488"/>
                    <a:pt x="53" y="488"/>
                  </a:cubicBezTo>
                  <a:cubicBezTo>
                    <a:pt x="52" y="489"/>
                    <a:pt x="52" y="489"/>
                    <a:pt x="52" y="489"/>
                  </a:cubicBezTo>
                  <a:cubicBezTo>
                    <a:pt x="52" y="492"/>
                    <a:pt x="52" y="492"/>
                    <a:pt x="52" y="492"/>
                  </a:cubicBezTo>
                  <a:cubicBezTo>
                    <a:pt x="54" y="494"/>
                    <a:pt x="54" y="494"/>
                    <a:pt x="54" y="494"/>
                  </a:cubicBezTo>
                  <a:cubicBezTo>
                    <a:pt x="54" y="497"/>
                    <a:pt x="54" y="497"/>
                    <a:pt x="54" y="497"/>
                  </a:cubicBezTo>
                  <a:cubicBezTo>
                    <a:pt x="56" y="499"/>
                    <a:pt x="56" y="499"/>
                    <a:pt x="56" y="499"/>
                  </a:cubicBezTo>
                  <a:cubicBezTo>
                    <a:pt x="56" y="501"/>
                    <a:pt x="56" y="501"/>
                    <a:pt x="56" y="501"/>
                  </a:cubicBezTo>
                  <a:cubicBezTo>
                    <a:pt x="57" y="502"/>
                    <a:pt x="57" y="502"/>
                    <a:pt x="57" y="502"/>
                  </a:cubicBezTo>
                  <a:cubicBezTo>
                    <a:pt x="59" y="501"/>
                    <a:pt x="59" y="501"/>
                    <a:pt x="59" y="501"/>
                  </a:cubicBezTo>
                  <a:cubicBezTo>
                    <a:pt x="59" y="499"/>
                    <a:pt x="59" y="499"/>
                    <a:pt x="59" y="499"/>
                  </a:cubicBezTo>
                  <a:cubicBezTo>
                    <a:pt x="61" y="498"/>
                    <a:pt x="61" y="498"/>
                    <a:pt x="61" y="498"/>
                  </a:cubicBezTo>
                  <a:cubicBezTo>
                    <a:pt x="65" y="500"/>
                    <a:pt x="65" y="500"/>
                    <a:pt x="65" y="500"/>
                  </a:cubicBezTo>
                  <a:cubicBezTo>
                    <a:pt x="70" y="500"/>
                    <a:pt x="70" y="500"/>
                    <a:pt x="70" y="500"/>
                  </a:cubicBezTo>
                  <a:cubicBezTo>
                    <a:pt x="72" y="498"/>
                    <a:pt x="72" y="498"/>
                    <a:pt x="72" y="498"/>
                  </a:cubicBezTo>
                  <a:cubicBezTo>
                    <a:pt x="74" y="499"/>
                    <a:pt x="74" y="499"/>
                    <a:pt x="74" y="499"/>
                  </a:cubicBezTo>
                  <a:cubicBezTo>
                    <a:pt x="75" y="503"/>
                    <a:pt x="75" y="503"/>
                    <a:pt x="75" y="503"/>
                  </a:cubicBezTo>
                  <a:cubicBezTo>
                    <a:pt x="77" y="504"/>
                    <a:pt x="77" y="504"/>
                    <a:pt x="77" y="504"/>
                  </a:cubicBezTo>
                  <a:cubicBezTo>
                    <a:pt x="76" y="506"/>
                    <a:pt x="76" y="506"/>
                    <a:pt x="76" y="506"/>
                  </a:cubicBezTo>
                  <a:cubicBezTo>
                    <a:pt x="78" y="509"/>
                    <a:pt x="78" y="509"/>
                    <a:pt x="78" y="509"/>
                  </a:cubicBezTo>
                  <a:cubicBezTo>
                    <a:pt x="83" y="509"/>
                    <a:pt x="83" y="509"/>
                    <a:pt x="83" y="509"/>
                  </a:cubicBezTo>
                  <a:cubicBezTo>
                    <a:pt x="85" y="510"/>
                    <a:pt x="85" y="510"/>
                    <a:pt x="85" y="510"/>
                  </a:cubicBezTo>
                  <a:cubicBezTo>
                    <a:pt x="85" y="512"/>
                    <a:pt x="85" y="512"/>
                    <a:pt x="85" y="512"/>
                  </a:cubicBezTo>
                  <a:cubicBezTo>
                    <a:pt x="87" y="512"/>
                    <a:pt x="87" y="512"/>
                    <a:pt x="87" y="512"/>
                  </a:cubicBezTo>
                  <a:cubicBezTo>
                    <a:pt x="87" y="515"/>
                    <a:pt x="87" y="515"/>
                    <a:pt x="87" y="515"/>
                  </a:cubicBezTo>
                  <a:cubicBezTo>
                    <a:pt x="88" y="518"/>
                    <a:pt x="88" y="518"/>
                    <a:pt x="88" y="518"/>
                  </a:cubicBezTo>
                  <a:cubicBezTo>
                    <a:pt x="92" y="521"/>
                    <a:pt x="92" y="521"/>
                    <a:pt x="92" y="521"/>
                  </a:cubicBezTo>
                  <a:cubicBezTo>
                    <a:pt x="93" y="520"/>
                    <a:pt x="93" y="520"/>
                    <a:pt x="93" y="520"/>
                  </a:cubicBezTo>
                  <a:cubicBezTo>
                    <a:pt x="96" y="521"/>
                    <a:pt x="96" y="521"/>
                    <a:pt x="96" y="521"/>
                  </a:cubicBezTo>
                  <a:cubicBezTo>
                    <a:pt x="98" y="520"/>
                    <a:pt x="98" y="520"/>
                    <a:pt x="98" y="520"/>
                  </a:cubicBezTo>
                  <a:cubicBezTo>
                    <a:pt x="100" y="521"/>
                    <a:pt x="100" y="521"/>
                    <a:pt x="100" y="521"/>
                  </a:cubicBezTo>
                  <a:cubicBezTo>
                    <a:pt x="103" y="518"/>
                    <a:pt x="103" y="518"/>
                    <a:pt x="103" y="518"/>
                  </a:cubicBezTo>
                  <a:cubicBezTo>
                    <a:pt x="104" y="518"/>
                    <a:pt x="104" y="518"/>
                    <a:pt x="104" y="518"/>
                  </a:cubicBezTo>
                  <a:cubicBezTo>
                    <a:pt x="106" y="523"/>
                    <a:pt x="106" y="523"/>
                    <a:pt x="106" y="523"/>
                  </a:cubicBezTo>
                  <a:cubicBezTo>
                    <a:pt x="109" y="524"/>
                    <a:pt x="109" y="524"/>
                    <a:pt x="109" y="524"/>
                  </a:cubicBezTo>
                  <a:cubicBezTo>
                    <a:pt x="110" y="526"/>
                    <a:pt x="110" y="526"/>
                    <a:pt x="110" y="526"/>
                  </a:cubicBezTo>
                  <a:cubicBezTo>
                    <a:pt x="111" y="525"/>
                    <a:pt x="111" y="525"/>
                    <a:pt x="111" y="525"/>
                  </a:cubicBezTo>
                  <a:cubicBezTo>
                    <a:pt x="114" y="526"/>
                    <a:pt x="114" y="526"/>
                    <a:pt x="114" y="526"/>
                  </a:cubicBezTo>
                  <a:cubicBezTo>
                    <a:pt x="117" y="526"/>
                    <a:pt x="117" y="526"/>
                    <a:pt x="117" y="526"/>
                  </a:cubicBezTo>
                  <a:cubicBezTo>
                    <a:pt x="118" y="527"/>
                    <a:pt x="118" y="527"/>
                    <a:pt x="118" y="527"/>
                  </a:cubicBezTo>
                  <a:cubicBezTo>
                    <a:pt x="120" y="526"/>
                    <a:pt x="120" y="526"/>
                    <a:pt x="120" y="526"/>
                  </a:cubicBezTo>
                  <a:cubicBezTo>
                    <a:pt x="122" y="528"/>
                    <a:pt x="122" y="528"/>
                    <a:pt x="122" y="528"/>
                  </a:cubicBezTo>
                  <a:cubicBezTo>
                    <a:pt x="125" y="528"/>
                    <a:pt x="125" y="528"/>
                    <a:pt x="125" y="528"/>
                  </a:cubicBezTo>
                  <a:cubicBezTo>
                    <a:pt x="126" y="527"/>
                    <a:pt x="126" y="527"/>
                    <a:pt x="126" y="527"/>
                  </a:cubicBezTo>
                  <a:cubicBezTo>
                    <a:pt x="127" y="529"/>
                    <a:pt x="127" y="529"/>
                    <a:pt x="127" y="529"/>
                  </a:cubicBezTo>
                  <a:cubicBezTo>
                    <a:pt x="128" y="530"/>
                    <a:pt x="128" y="530"/>
                    <a:pt x="128" y="530"/>
                  </a:cubicBezTo>
                  <a:cubicBezTo>
                    <a:pt x="128" y="532"/>
                    <a:pt x="128" y="532"/>
                    <a:pt x="128" y="532"/>
                  </a:cubicBezTo>
                  <a:cubicBezTo>
                    <a:pt x="127" y="534"/>
                    <a:pt x="127" y="534"/>
                    <a:pt x="127" y="534"/>
                  </a:cubicBezTo>
                  <a:cubicBezTo>
                    <a:pt x="125" y="534"/>
                    <a:pt x="125" y="534"/>
                    <a:pt x="125" y="534"/>
                  </a:cubicBezTo>
                  <a:cubicBezTo>
                    <a:pt x="125" y="538"/>
                    <a:pt x="125" y="538"/>
                    <a:pt x="125" y="538"/>
                  </a:cubicBezTo>
                  <a:cubicBezTo>
                    <a:pt x="127" y="540"/>
                    <a:pt x="127" y="540"/>
                    <a:pt x="127" y="540"/>
                  </a:cubicBezTo>
                  <a:cubicBezTo>
                    <a:pt x="127" y="542"/>
                    <a:pt x="127" y="542"/>
                    <a:pt x="127" y="542"/>
                  </a:cubicBezTo>
                  <a:cubicBezTo>
                    <a:pt x="126" y="546"/>
                    <a:pt x="126" y="546"/>
                    <a:pt x="126" y="546"/>
                  </a:cubicBezTo>
                  <a:cubicBezTo>
                    <a:pt x="127" y="548"/>
                    <a:pt x="127" y="548"/>
                    <a:pt x="127" y="548"/>
                  </a:cubicBezTo>
                  <a:cubicBezTo>
                    <a:pt x="125" y="549"/>
                    <a:pt x="125" y="549"/>
                    <a:pt x="125" y="549"/>
                  </a:cubicBezTo>
                  <a:cubicBezTo>
                    <a:pt x="121" y="549"/>
                    <a:pt x="121" y="549"/>
                    <a:pt x="121" y="549"/>
                  </a:cubicBezTo>
                  <a:cubicBezTo>
                    <a:pt x="119" y="552"/>
                    <a:pt x="119" y="552"/>
                    <a:pt x="119" y="552"/>
                  </a:cubicBezTo>
                  <a:cubicBezTo>
                    <a:pt x="118" y="553"/>
                    <a:pt x="118" y="553"/>
                    <a:pt x="118" y="553"/>
                  </a:cubicBezTo>
                  <a:cubicBezTo>
                    <a:pt x="117" y="557"/>
                    <a:pt x="117" y="557"/>
                    <a:pt x="117" y="557"/>
                  </a:cubicBezTo>
                  <a:cubicBezTo>
                    <a:pt x="117" y="557"/>
                    <a:pt x="117" y="557"/>
                    <a:pt x="117" y="557"/>
                  </a:cubicBezTo>
                  <a:cubicBezTo>
                    <a:pt x="118" y="557"/>
                    <a:pt x="118" y="557"/>
                    <a:pt x="118" y="557"/>
                  </a:cubicBezTo>
                  <a:cubicBezTo>
                    <a:pt x="119" y="557"/>
                    <a:pt x="119" y="557"/>
                    <a:pt x="119" y="557"/>
                  </a:cubicBezTo>
                  <a:cubicBezTo>
                    <a:pt x="121" y="556"/>
                    <a:pt x="121" y="556"/>
                    <a:pt x="121" y="556"/>
                  </a:cubicBezTo>
                  <a:cubicBezTo>
                    <a:pt x="124" y="556"/>
                    <a:pt x="124" y="556"/>
                    <a:pt x="124" y="556"/>
                  </a:cubicBezTo>
                  <a:cubicBezTo>
                    <a:pt x="124" y="556"/>
                    <a:pt x="124" y="556"/>
                    <a:pt x="124" y="556"/>
                  </a:cubicBezTo>
                  <a:cubicBezTo>
                    <a:pt x="124" y="558"/>
                    <a:pt x="124" y="558"/>
                    <a:pt x="124" y="558"/>
                  </a:cubicBezTo>
                  <a:cubicBezTo>
                    <a:pt x="119" y="560"/>
                    <a:pt x="119" y="560"/>
                    <a:pt x="119" y="560"/>
                  </a:cubicBezTo>
                  <a:cubicBezTo>
                    <a:pt x="117" y="562"/>
                    <a:pt x="117" y="562"/>
                    <a:pt x="117" y="562"/>
                  </a:cubicBezTo>
                  <a:cubicBezTo>
                    <a:pt x="118" y="562"/>
                    <a:pt x="118" y="562"/>
                    <a:pt x="118" y="562"/>
                  </a:cubicBezTo>
                  <a:cubicBezTo>
                    <a:pt x="119" y="562"/>
                    <a:pt x="119" y="562"/>
                    <a:pt x="119" y="562"/>
                  </a:cubicBezTo>
                  <a:cubicBezTo>
                    <a:pt x="118" y="564"/>
                    <a:pt x="118" y="564"/>
                    <a:pt x="118" y="564"/>
                  </a:cubicBezTo>
                  <a:cubicBezTo>
                    <a:pt x="116" y="563"/>
                    <a:pt x="116" y="563"/>
                    <a:pt x="116" y="563"/>
                  </a:cubicBezTo>
                  <a:cubicBezTo>
                    <a:pt x="113" y="564"/>
                    <a:pt x="113" y="564"/>
                    <a:pt x="113" y="564"/>
                  </a:cubicBezTo>
                  <a:cubicBezTo>
                    <a:pt x="114" y="566"/>
                    <a:pt x="114" y="566"/>
                    <a:pt x="114" y="566"/>
                  </a:cubicBezTo>
                  <a:cubicBezTo>
                    <a:pt x="115" y="568"/>
                    <a:pt x="115" y="568"/>
                    <a:pt x="115" y="568"/>
                  </a:cubicBezTo>
                  <a:cubicBezTo>
                    <a:pt x="116" y="567"/>
                    <a:pt x="116" y="567"/>
                    <a:pt x="116" y="567"/>
                  </a:cubicBezTo>
                  <a:cubicBezTo>
                    <a:pt x="117" y="568"/>
                    <a:pt x="117" y="568"/>
                    <a:pt x="117" y="568"/>
                  </a:cubicBezTo>
                  <a:cubicBezTo>
                    <a:pt x="119" y="568"/>
                    <a:pt x="119" y="568"/>
                    <a:pt x="119" y="568"/>
                  </a:cubicBezTo>
                  <a:cubicBezTo>
                    <a:pt x="119" y="569"/>
                    <a:pt x="119" y="569"/>
                    <a:pt x="119" y="569"/>
                  </a:cubicBezTo>
                  <a:cubicBezTo>
                    <a:pt x="118" y="569"/>
                    <a:pt x="118" y="569"/>
                    <a:pt x="118" y="569"/>
                  </a:cubicBezTo>
                  <a:cubicBezTo>
                    <a:pt x="117" y="570"/>
                    <a:pt x="117" y="570"/>
                    <a:pt x="117" y="570"/>
                  </a:cubicBezTo>
                  <a:cubicBezTo>
                    <a:pt x="116" y="570"/>
                    <a:pt x="116" y="570"/>
                    <a:pt x="116" y="570"/>
                  </a:cubicBezTo>
                  <a:cubicBezTo>
                    <a:pt x="115" y="571"/>
                    <a:pt x="115" y="571"/>
                    <a:pt x="115" y="571"/>
                  </a:cubicBezTo>
                  <a:cubicBezTo>
                    <a:pt x="115" y="571"/>
                    <a:pt x="115" y="571"/>
                    <a:pt x="115" y="571"/>
                  </a:cubicBezTo>
                  <a:cubicBezTo>
                    <a:pt x="113" y="573"/>
                    <a:pt x="113" y="573"/>
                    <a:pt x="113" y="573"/>
                  </a:cubicBezTo>
                  <a:cubicBezTo>
                    <a:pt x="113" y="575"/>
                    <a:pt x="113" y="575"/>
                    <a:pt x="113" y="575"/>
                  </a:cubicBezTo>
                  <a:cubicBezTo>
                    <a:pt x="114" y="576"/>
                    <a:pt x="114" y="576"/>
                    <a:pt x="114" y="576"/>
                  </a:cubicBezTo>
                  <a:cubicBezTo>
                    <a:pt x="113" y="578"/>
                    <a:pt x="113" y="578"/>
                    <a:pt x="113" y="578"/>
                  </a:cubicBezTo>
                  <a:cubicBezTo>
                    <a:pt x="112" y="578"/>
                    <a:pt x="112" y="578"/>
                    <a:pt x="112" y="578"/>
                  </a:cubicBezTo>
                  <a:cubicBezTo>
                    <a:pt x="111" y="578"/>
                    <a:pt x="111" y="578"/>
                    <a:pt x="111" y="578"/>
                  </a:cubicBezTo>
                  <a:cubicBezTo>
                    <a:pt x="110" y="577"/>
                    <a:pt x="110" y="577"/>
                    <a:pt x="110" y="577"/>
                  </a:cubicBezTo>
                  <a:cubicBezTo>
                    <a:pt x="108" y="577"/>
                    <a:pt x="108" y="577"/>
                    <a:pt x="108" y="577"/>
                  </a:cubicBezTo>
                  <a:cubicBezTo>
                    <a:pt x="108" y="578"/>
                    <a:pt x="108" y="578"/>
                    <a:pt x="108" y="578"/>
                  </a:cubicBezTo>
                  <a:cubicBezTo>
                    <a:pt x="109" y="579"/>
                    <a:pt x="109" y="579"/>
                    <a:pt x="109" y="579"/>
                  </a:cubicBezTo>
                  <a:cubicBezTo>
                    <a:pt x="107" y="579"/>
                    <a:pt x="107" y="579"/>
                    <a:pt x="107" y="579"/>
                  </a:cubicBezTo>
                  <a:cubicBezTo>
                    <a:pt x="106" y="580"/>
                    <a:pt x="106" y="580"/>
                    <a:pt x="106" y="580"/>
                  </a:cubicBezTo>
                  <a:cubicBezTo>
                    <a:pt x="108" y="581"/>
                    <a:pt x="108" y="581"/>
                    <a:pt x="108" y="581"/>
                  </a:cubicBezTo>
                  <a:cubicBezTo>
                    <a:pt x="109" y="581"/>
                    <a:pt x="109" y="581"/>
                    <a:pt x="109" y="581"/>
                  </a:cubicBezTo>
                  <a:cubicBezTo>
                    <a:pt x="112" y="583"/>
                    <a:pt x="112" y="583"/>
                    <a:pt x="112" y="583"/>
                  </a:cubicBezTo>
                  <a:cubicBezTo>
                    <a:pt x="112" y="584"/>
                    <a:pt x="112" y="584"/>
                    <a:pt x="112" y="584"/>
                  </a:cubicBezTo>
                  <a:cubicBezTo>
                    <a:pt x="114" y="586"/>
                    <a:pt x="114" y="586"/>
                    <a:pt x="114" y="586"/>
                  </a:cubicBezTo>
                  <a:cubicBezTo>
                    <a:pt x="117" y="586"/>
                    <a:pt x="117" y="586"/>
                    <a:pt x="117" y="586"/>
                  </a:cubicBezTo>
                  <a:cubicBezTo>
                    <a:pt x="120" y="588"/>
                    <a:pt x="120" y="588"/>
                    <a:pt x="120" y="588"/>
                  </a:cubicBezTo>
                  <a:cubicBezTo>
                    <a:pt x="123" y="588"/>
                    <a:pt x="123" y="588"/>
                    <a:pt x="123" y="588"/>
                  </a:cubicBezTo>
                  <a:cubicBezTo>
                    <a:pt x="128" y="592"/>
                    <a:pt x="128" y="592"/>
                    <a:pt x="128" y="592"/>
                  </a:cubicBezTo>
                  <a:cubicBezTo>
                    <a:pt x="129" y="595"/>
                    <a:pt x="129" y="595"/>
                    <a:pt x="129" y="595"/>
                  </a:cubicBezTo>
                  <a:cubicBezTo>
                    <a:pt x="131" y="595"/>
                    <a:pt x="131" y="595"/>
                    <a:pt x="131" y="595"/>
                  </a:cubicBezTo>
                  <a:cubicBezTo>
                    <a:pt x="132" y="596"/>
                    <a:pt x="132" y="596"/>
                    <a:pt x="132" y="596"/>
                  </a:cubicBezTo>
                  <a:cubicBezTo>
                    <a:pt x="133" y="597"/>
                    <a:pt x="133" y="597"/>
                    <a:pt x="133" y="597"/>
                  </a:cubicBezTo>
                  <a:cubicBezTo>
                    <a:pt x="134" y="597"/>
                    <a:pt x="134" y="597"/>
                    <a:pt x="134" y="597"/>
                  </a:cubicBezTo>
                  <a:cubicBezTo>
                    <a:pt x="135" y="599"/>
                    <a:pt x="135" y="599"/>
                    <a:pt x="135" y="599"/>
                  </a:cubicBezTo>
                  <a:cubicBezTo>
                    <a:pt x="137" y="599"/>
                    <a:pt x="137" y="599"/>
                    <a:pt x="137" y="599"/>
                  </a:cubicBezTo>
                  <a:cubicBezTo>
                    <a:pt x="137" y="599"/>
                    <a:pt x="137" y="599"/>
                    <a:pt x="137" y="599"/>
                  </a:cubicBezTo>
                  <a:cubicBezTo>
                    <a:pt x="139" y="601"/>
                    <a:pt x="139" y="601"/>
                    <a:pt x="139" y="601"/>
                  </a:cubicBezTo>
                  <a:cubicBezTo>
                    <a:pt x="141" y="602"/>
                    <a:pt x="141" y="602"/>
                    <a:pt x="141" y="602"/>
                  </a:cubicBezTo>
                  <a:cubicBezTo>
                    <a:pt x="141" y="602"/>
                    <a:pt x="141" y="602"/>
                    <a:pt x="141" y="602"/>
                  </a:cubicBezTo>
                  <a:cubicBezTo>
                    <a:pt x="142" y="602"/>
                    <a:pt x="142" y="602"/>
                    <a:pt x="142" y="602"/>
                  </a:cubicBezTo>
                  <a:cubicBezTo>
                    <a:pt x="145" y="603"/>
                    <a:pt x="145" y="603"/>
                    <a:pt x="145" y="603"/>
                  </a:cubicBezTo>
                  <a:cubicBezTo>
                    <a:pt x="145" y="605"/>
                    <a:pt x="145" y="605"/>
                    <a:pt x="145" y="605"/>
                  </a:cubicBezTo>
                  <a:cubicBezTo>
                    <a:pt x="147" y="605"/>
                    <a:pt x="147" y="605"/>
                    <a:pt x="147" y="605"/>
                  </a:cubicBezTo>
                  <a:cubicBezTo>
                    <a:pt x="149" y="608"/>
                    <a:pt x="149" y="608"/>
                    <a:pt x="149" y="608"/>
                  </a:cubicBezTo>
                  <a:cubicBezTo>
                    <a:pt x="150" y="609"/>
                    <a:pt x="150" y="609"/>
                    <a:pt x="150" y="609"/>
                  </a:cubicBezTo>
                  <a:cubicBezTo>
                    <a:pt x="150" y="613"/>
                    <a:pt x="150" y="613"/>
                    <a:pt x="150" y="613"/>
                  </a:cubicBezTo>
                  <a:cubicBezTo>
                    <a:pt x="152" y="616"/>
                    <a:pt x="152" y="616"/>
                    <a:pt x="152" y="616"/>
                  </a:cubicBezTo>
                  <a:cubicBezTo>
                    <a:pt x="151" y="617"/>
                    <a:pt x="151" y="617"/>
                    <a:pt x="151" y="617"/>
                  </a:cubicBezTo>
                  <a:cubicBezTo>
                    <a:pt x="152" y="618"/>
                    <a:pt x="152" y="618"/>
                    <a:pt x="152" y="618"/>
                  </a:cubicBezTo>
                  <a:cubicBezTo>
                    <a:pt x="155" y="618"/>
                    <a:pt x="163" y="618"/>
                    <a:pt x="163" y="616"/>
                  </a:cubicBezTo>
                  <a:cubicBezTo>
                    <a:pt x="163" y="614"/>
                    <a:pt x="163" y="614"/>
                    <a:pt x="163" y="614"/>
                  </a:cubicBezTo>
                  <a:cubicBezTo>
                    <a:pt x="173" y="613"/>
                    <a:pt x="173" y="613"/>
                    <a:pt x="173" y="613"/>
                  </a:cubicBezTo>
                  <a:cubicBezTo>
                    <a:pt x="173" y="613"/>
                    <a:pt x="174" y="615"/>
                    <a:pt x="176" y="615"/>
                  </a:cubicBezTo>
                  <a:cubicBezTo>
                    <a:pt x="178" y="615"/>
                    <a:pt x="186" y="612"/>
                    <a:pt x="186" y="612"/>
                  </a:cubicBezTo>
                  <a:cubicBezTo>
                    <a:pt x="186" y="612"/>
                    <a:pt x="188" y="612"/>
                    <a:pt x="189" y="614"/>
                  </a:cubicBezTo>
                  <a:cubicBezTo>
                    <a:pt x="190" y="615"/>
                    <a:pt x="192" y="615"/>
                    <a:pt x="192" y="615"/>
                  </a:cubicBezTo>
                  <a:cubicBezTo>
                    <a:pt x="192" y="614"/>
                    <a:pt x="192" y="614"/>
                    <a:pt x="192" y="614"/>
                  </a:cubicBezTo>
                  <a:cubicBezTo>
                    <a:pt x="195" y="614"/>
                    <a:pt x="195" y="614"/>
                    <a:pt x="195" y="614"/>
                  </a:cubicBezTo>
                  <a:cubicBezTo>
                    <a:pt x="199" y="618"/>
                    <a:pt x="199" y="618"/>
                    <a:pt x="199" y="618"/>
                  </a:cubicBezTo>
                  <a:cubicBezTo>
                    <a:pt x="200" y="620"/>
                    <a:pt x="200" y="620"/>
                    <a:pt x="200" y="620"/>
                  </a:cubicBezTo>
                  <a:cubicBezTo>
                    <a:pt x="204" y="620"/>
                    <a:pt x="204" y="620"/>
                    <a:pt x="204" y="620"/>
                  </a:cubicBezTo>
                  <a:cubicBezTo>
                    <a:pt x="205" y="619"/>
                    <a:pt x="205" y="619"/>
                    <a:pt x="205" y="619"/>
                  </a:cubicBezTo>
                  <a:cubicBezTo>
                    <a:pt x="207" y="617"/>
                    <a:pt x="207" y="617"/>
                    <a:pt x="207" y="617"/>
                  </a:cubicBezTo>
                  <a:cubicBezTo>
                    <a:pt x="210" y="614"/>
                    <a:pt x="210" y="614"/>
                    <a:pt x="210" y="614"/>
                  </a:cubicBezTo>
                  <a:cubicBezTo>
                    <a:pt x="210" y="614"/>
                    <a:pt x="210" y="614"/>
                    <a:pt x="210" y="614"/>
                  </a:cubicBezTo>
                  <a:cubicBezTo>
                    <a:pt x="210" y="613"/>
                    <a:pt x="210" y="613"/>
                    <a:pt x="210" y="613"/>
                  </a:cubicBezTo>
                  <a:cubicBezTo>
                    <a:pt x="205" y="609"/>
                    <a:pt x="205" y="609"/>
                    <a:pt x="205" y="609"/>
                  </a:cubicBezTo>
                  <a:cubicBezTo>
                    <a:pt x="202" y="605"/>
                    <a:pt x="202" y="605"/>
                    <a:pt x="202" y="605"/>
                  </a:cubicBezTo>
                  <a:cubicBezTo>
                    <a:pt x="201" y="603"/>
                    <a:pt x="201" y="603"/>
                    <a:pt x="201" y="603"/>
                  </a:cubicBezTo>
                  <a:cubicBezTo>
                    <a:pt x="200" y="601"/>
                    <a:pt x="200" y="601"/>
                    <a:pt x="200" y="601"/>
                  </a:cubicBezTo>
                  <a:cubicBezTo>
                    <a:pt x="200" y="599"/>
                    <a:pt x="200" y="599"/>
                    <a:pt x="200" y="599"/>
                  </a:cubicBezTo>
                  <a:cubicBezTo>
                    <a:pt x="199" y="597"/>
                    <a:pt x="199" y="597"/>
                    <a:pt x="199" y="597"/>
                  </a:cubicBezTo>
                  <a:cubicBezTo>
                    <a:pt x="199" y="596"/>
                    <a:pt x="199" y="596"/>
                    <a:pt x="199" y="596"/>
                  </a:cubicBezTo>
                  <a:cubicBezTo>
                    <a:pt x="198" y="596"/>
                    <a:pt x="198" y="596"/>
                    <a:pt x="198" y="596"/>
                  </a:cubicBezTo>
                  <a:cubicBezTo>
                    <a:pt x="198" y="595"/>
                    <a:pt x="198" y="595"/>
                    <a:pt x="198" y="595"/>
                  </a:cubicBezTo>
                  <a:cubicBezTo>
                    <a:pt x="199" y="595"/>
                    <a:pt x="199" y="595"/>
                    <a:pt x="199" y="595"/>
                  </a:cubicBezTo>
                  <a:cubicBezTo>
                    <a:pt x="199" y="594"/>
                    <a:pt x="199" y="594"/>
                    <a:pt x="199" y="594"/>
                  </a:cubicBezTo>
                  <a:cubicBezTo>
                    <a:pt x="200" y="592"/>
                    <a:pt x="200" y="592"/>
                    <a:pt x="200" y="592"/>
                  </a:cubicBezTo>
                  <a:cubicBezTo>
                    <a:pt x="199" y="592"/>
                    <a:pt x="199" y="592"/>
                    <a:pt x="199" y="592"/>
                  </a:cubicBezTo>
                  <a:cubicBezTo>
                    <a:pt x="198" y="593"/>
                    <a:pt x="198" y="593"/>
                    <a:pt x="198" y="593"/>
                  </a:cubicBezTo>
                  <a:cubicBezTo>
                    <a:pt x="196" y="592"/>
                    <a:pt x="196" y="592"/>
                    <a:pt x="196" y="592"/>
                  </a:cubicBezTo>
                  <a:cubicBezTo>
                    <a:pt x="196" y="589"/>
                    <a:pt x="196" y="589"/>
                    <a:pt x="196" y="589"/>
                  </a:cubicBezTo>
                  <a:cubicBezTo>
                    <a:pt x="194" y="588"/>
                    <a:pt x="194" y="588"/>
                    <a:pt x="194" y="588"/>
                  </a:cubicBezTo>
                  <a:cubicBezTo>
                    <a:pt x="193" y="587"/>
                    <a:pt x="193" y="587"/>
                    <a:pt x="193" y="587"/>
                  </a:cubicBezTo>
                  <a:cubicBezTo>
                    <a:pt x="192" y="587"/>
                    <a:pt x="192" y="587"/>
                    <a:pt x="192" y="587"/>
                  </a:cubicBezTo>
                  <a:cubicBezTo>
                    <a:pt x="191" y="587"/>
                    <a:pt x="191" y="587"/>
                    <a:pt x="191" y="587"/>
                  </a:cubicBezTo>
                  <a:cubicBezTo>
                    <a:pt x="190" y="584"/>
                    <a:pt x="190" y="584"/>
                    <a:pt x="190" y="584"/>
                  </a:cubicBezTo>
                  <a:cubicBezTo>
                    <a:pt x="190" y="582"/>
                    <a:pt x="190" y="582"/>
                    <a:pt x="190" y="582"/>
                  </a:cubicBezTo>
                  <a:cubicBezTo>
                    <a:pt x="191" y="582"/>
                    <a:pt x="191" y="582"/>
                    <a:pt x="191" y="582"/>
                  </a:cubicBezTo>
                  <a:cubicBezTo>
                    <a:pt x="191" y="578"/>
                    <a:pt x="191" y="578"/>
                    <a:pt x="191" y="578"/>
                  </a:cubicBezTo>
                  <a:cubicBezTo>
                    <a:pt x="192" y="577"/>
                    <a:pt x="192" y="577"/>
                    <a:pt x="192" y="577"/>
                  </a:cubicBezTo>
                  <a:cubicBezTo>
                    <a:pt x="193" y="575"/>
                    <a:pt x="193" y="575"/>
                    <a:pt x="193" y="575"/>
                  </a:cubicBezTo>
                  <a:cubicBezTo>
                    <a:pt x="193" y="575"/>
                    <a:pt x="193" y="575"/>
                    <a:pt x="193" y="575"/>
                  </a:cubicBezTo>
                  <a:cubicBezTo>
                    <a:pt x="194" y="573"/>
                    <a:pt x="194" y="573"/>
                    <a:pt x="194" y="573"/>
                  </a:cubicBezTo>
                  <a:cubicBezTo>
                    <a:pt x="195" y="571"/>
                    <a:pt x="195" y="571"/>
                    <a:pt x="195" y="571"/>
                  </a:cubicBezTo>
                  <a:cubicBezTo>
                    <a:pt x="195" y="570"/>
                    <a:pt x="195" y="570"/>
                    <a:pt x="195" y="570"/>
                  </a:cubicBezTo>
                  <a:cubicBezTo>
                    <a:pt x="196" y="570"/>
                    <a:pt x="196" y="570"/>
                    <a:pt x="196" y="570"/>
                  </a:cubicBezTo>
                  <a:cubicBezTo>
                    <a:pt x="196" y="571"/>
                    <a:pt x="196" y="571"/>
                    <a:pt x="196" y="571"/>
                  </a:cubicBezTo>
                  <a:cubicBezTo>
                    <a:pt x="197" y="571"/>
                    <a:pt x="197" y="571"/>
                    <a:pt x="197" y="571"/>
                  </a:cubicBezTo>
                  <a:cubicBezTo>
                    <a:pt x="198" y="570"/>
                    <a:pt x="198" y="570"/>
                    <a:pt x="198" y="570"/>
                  </a:cubicBezTo>
                  <a:cubicBezTo>
                    <a:pt x="198" y="570"/>
                    <a:pt x="198" y="570"/>
                    <a:pt x="198" y="570"/>
                  </a:cubicBezTo>
                  <a:cubicBezTo>
                    <a:pt x="199" y="570"/>
                    <a:pt x="199" y="570"/>
                    <a:pt x="199" y="570"/>
                  </a:cubicBezTo>
                  <a:cubicBezTo>
                    <a:pt x="200" y="570"/>
                    <a:pt x="200" y="570"/>
                    <a:pt x="200" y="570"/>
                  </a:cubicBezTo>
                  <a:cubicBezTo>
                    <a:pt x="202" y="569"/>
                    <a:pt x="202" y="569"/>
                    <a:pt x="202" y="569"/>
                  </a:cubicBezTo>
                  <a:cubicBezTo>
                    <a:pt x="201" y="568"/>
                    <a:pt x="201" y="568"/>
                    <a:pt x="201" y="568"/>
                  </a:cubicBezTo>
                  <a:cubicBezTo>
                    <a:pt x="200" y="568"/>
                    <a:pt x="200" y="568"/>
                    <a:pt x="200" y="568"/>
                  </a:cubicBezTo>
                  <a:cubicBezTo>
                    <a:pt x="201" y="568"/>
                    <a:pt x="201" y="568"/>
                    <a:pt x="201" y="568"/>
                  </a:cubicBezTo>
                  <a:cubicBezTo>
                    <a:pt x="202" y="568"/>
                    <a:pt x="202" y="568"/>
                    <a:pt x="202" y="568"/>
                  </a:cubicBezTo>
                  <a:cubicBezTo>
                    <a:pt x="203" y="568"/>
                    <a:pt x="203" y="568"/>
                    <a:pt x="203" y="568"/>
                  </a:cubicBezTo>
                  <a:cubicBezTo>
                    <a:pt x="204" y="568"/>
                    <a:pt x="204" y="568"/>
                    <a:pt x="204" y="568"/>
                  </a:cubicBezTo>
                  <a:cubicBezTo>
                    <a:pt x="204" y="568"/>
                    <a:pt x="204" y="568"/>
                    <a:pt x="204" y="568"/>
                  </a:cubicBezTo>
                  <a:cubicBezTo>
                    <a:pt x="204" y="567"/>
                    <a:pt x="204" y="567"/>
                    <a:pt x="204" y="567"/>
                  </a:cubicBezTo>
                  <a:cubicBezTo>
                    <a:pt x="202" y="565"/>
                    <a:pt x="202" y="565"/>
                    <a:pt x="202" y="565"/>
                  </a:cubicBezTo>
                  <a:cubicBezTo>
                    <a:pt x="203" y="565"/>
                    <a:pt x="203" y="565"/>
                    <a:pt x="203" y="565"/>
                  </a:cubicBezTo>
                  <a:cubicBezTo>
                    <a:pt x="204" y="566"/>
                    <a:pt x="204" y="566"/>
                    <a:pt x="204" y="566"/>
                  </a:cubicBezTo>
                  <a:cubicBezTo>
                    <a:pt x="205" y="565"/>
                    <a:pt x="205" y="565"/>
                    <a:pt x="205" y="565"/>
                  </a:cubicBezTo>
                  <a:cubicBezTo>
                    <a:pt x="206" y="566"/>
                    <a:pt x="206" y="566"/>
                    <a:pt x="206" y="566"/>
                  </a:cubicBezTo>
                  <a:cubicBezTo>
                    <a:pt x="206" y="565"/>
                    <a:pt x="206" y="565"/>
                    <a:pt x="206" y="565"/>
                  </a:cubicBezTo>
                  <a:cubicBezTo>
                    <a:pt x="206" y="564"/>
                    <a:pt x="206" y="564"/>
                    <a:pt x="206" y="564"/>
                  </a:cubicBezTo>
                  <a:cubicBezTo>
                    <a:pt x="206" y="564"/>
                    <a:pt x="206" y="564"/>
                    <a:pt x="206" y="564"/>
                  </a:cubicBezTo>
                  <a:cubicBezTo>
                    <a:pt x="206" y="563"/>
                    <a:pt x="206" y="563"/>
                    <a:pt x="206" y="563"/>
                  </a:cubicBezTo>
                  <a:cubicBezTo>
                    <a:pt x="206" y="562"/>
                    <a:pt x="206" y="562"/>
                    <a:pt x="206" y="562"/>
                  </a:cubicBezTo>
                  <a:cubicBezTo>
                    <a:pt x="207" y="562"/>
                    <a:pt x="207" y="562"/>
                    <a:pt x="207" y="562"/>
                  </a:cubicBezTo>
                  <a:cubicBezTo>
                    <a:pt x="207" y="561"/>
                    <a:pt x="207" y="561"/>
                    <a:pt x="207" y="561"/>
                  </a:cubicBezTo>
                  <a:cubicBezTo>
                    <a:pt x="207" y="561"/>
                    <a:pt x="207" y="561"/>
                    <a:pt x="207" y="561"/>
                  </a:cubicBezTo>
                  <a:cubicBezTo>
                    <a:pt x="207" y="561"/>
                    <a:pt x="207" y="561"/>
                    <a:pt x="207" y="561"/>
                  </a:cubicBezTo>
                  <a:cubicBezTo>
                    <a:pt x="207" y="561"/>
                    <a:pt x="207" y="561"/>
                    <a:pt x="207" y="561"/>
                  </a:cubicBezTo>
                  <a:cubicBezTo>
                    <a:pt x="205" y="559"/>
                    <a:pt x="205" y="559"/>
                    <a:pt x="205" y="559"/>
                  </a:cubicBezTo>
                  <a:cubicBezTo>
                    <a:pt x="203" y="560"/>
                    <a:pt x="203" y="560"/>
                    <a:pt x="203" y="560"/>
                  </a:cubicBezTo>
                  <a:cubicBezTo>
                    <a:pt x="200" y="558"/>
                    <a:pt x="200" y="558"/>
                    <a:pt x="200" y="558"/>
                  </a:cubicBezTo>
                  <a:cubicBezTo>
                    <a:pt x="200" y="556"/>
                    <a:pt x="200" y="556"/>
                    <a:pt x="200" y="556"/>
                  </a:cubicBezTo>
                  <a:cubicBezTo>
                    <a:pt x="203" y="556"/>
                    <a:pt x="203" y="556"/>
                    <a:pt x="203" y="556"/>
                  </a:cubicBezTo>
                  <a:cubicBezTo>
                    <a:pt x="200" y="550"/>
                    <a:pt x="200" y="550"/>
                    <a:pt x="200" y="550"/>
                  </a:cubicBezTo>
                  <a:cubicBezTo>
                    <a:pt x="196" y="546"/>
                    <a:pt x="196" y="546"/>
                    <a:pt x="196" y="546"/>
                  </a:cubicBezTo>
                  <a:cubicBezTo>
                    <a:pt x="190" y="545"/>
                    <a:pt x="190" y="545"/>
                    <a:pt x="190" y="545"/>
                  </a:cubicBezTo>
                  <a:cubicBezTo>
                    <a:pt x="189" y="546"/>
                    <a:pt x="189" y="546"/>
                    <a:pt x="189" y="546"/>
                  </a:cubicBezTo>
                  <a:cubicBezTo>
                    <a:pt x="186" y="544"/>
                    <a:pt x="186" y="544"/>
                    <a:pt x="186" y="544"/>
                  </a:cubicBezTo>
                  <a:cubicBezTo>
                    <a:pt x="187" y="542"/>
                    <a:pt x="187" y="542"/>
                    <a:pt x="187" y="542"/>
                  </a:cubicBezTo>
                  <a:cubicBezTo>
                    <a:pt x="185" y="540"/>
                    <a:pt x="185" y="540"/>
                    <a:pt x="185" y="540"/>
                  </a:cubicBezTo>
                  <a:cubicBezTo>
                    <a:pt x="182" y="539"/>
                    <a:pt x="182" y="539"/>
                    <a:pt x="182" y="539"/>
                  </a:cubicBezTo>
                  <a:cubicBezTo>
                    <a:pt x="183" y="536"/>
                    <a:pt x="183" y="536"/>
                    <a:pt x="183" y="536"/>
                  </a:cubicBezTo>
                  <a:cubicBezTo>
                    <a:pt x="184" y="530"/>
                    <a:pt x="184" y="530"/>
                    <a:pt x="184" y="530"/>
                  </a:cubicBezTo>
                  <a:cubicBezTo>
                    <a:pt x="182" y="529"/>
                    <a:pt x="182" y="529"/>
                    <a:pt x="182" y="529"/>
                  </a:cubicBezTo>
                  <a:cubicBezTo>
                    <a:pt x="182" y="524"/>
                    <a:pt x="182" y="524"/>
                    <a:pt x="182" y="524"/>
                  </a:cubicBezTo>
                  <a:cubicBezTo>
                    <a:pt x="184" y="524"/>
                    <a:pt x="184" y="524"/>
                    <a:pt x="184" y="524"/>
                  </a:cubicBezTo>
                  <a:cubicBezTo>
                    <a:pt x="186" y="521"/>
                    <a:pt x="186" y="521"/>
                    <a:pt x="186" y="521"/>
                  </a:cubicBezTo>
                  <a:cubicBezTo>
                    <a:pt x="186" y="518"/>
                    <a:pt x="186" y="518"/>
                    <a:pt x="186" y="518"/>
                  </a:cubicBezTo>
                  <a:cubicBezTo>
                    <a:pt x="187" y="517"/>
                    <a:pt x="187" y="517"/>
                    <a:pt x="187" y="517"/>
                  </a:cubicBezTo>
                  <a:cubicBezTo>
                    <a:pt x="192" y="521"/>
                    <a:pt x="192" y="521"/>
                    <a:pt x="192" y="521"/>
                  </a:cubicBezTo>
                  <a:cubicBezTo>
                    <a:pt x="193" y="523"/>
                    <a:pt x="193" y="523"/>
                    <a:pt x="193" y="523"/>
                  </a:cubicBezTo>
                  <a:cubicBezTo>
                    <a:pt x="195" y="524"/>
                    <a:pt x="195" y="524"/>
                    <a:pt x="195" y="524"/>
                  </a:cubicBezTo>
                  <a:cubicBezTo>
                    <a:pt x="198" y="524"/>
                    <a:pt x="198" y="524"/>
                    <a:pt x="198" y="524"/>
                  </a:cubicBezTo>
                  <a:cubicBezTo>
                    <a:pt x="198" y="521"/>
                    <a:pt x="198" y="521"/>
                    <a:pt x="198" y="521"/>
                  </a:cubicBezTo>
                  <a:cubicBezTo>
                    <a:pt x="199" y="521"/>
                    <a:pt x="199" y="521"/>
                    <a:pt x="199" y="521"/>
                  </a:cubicBezTo>
                  <a:cubicBezTo>
                    <a:pt x="197" y="513"/>
                    <a:pt x="197" y="513"/>
                    <a:pt x="197" y="513"/>
                  </a:cubicBezTo>
                  <a:cubicBezTo>
                    <a:pt x="199" y="513"/>
                    <a:pt x="199" y="513"/>
                    <a:pt x="199" y="513"/>
                  </a:cubicBezTo>
                  <a:cubicBezTo>
                    <a:pt x="202" y="513"/>
                    <a:pt x="202" y="513"/>
                    <a:pt x="202" y="513"/>
                  </a:cubicBezTo>
                  <a:cubicBezTo>
                    <a:pt x="202" y="511"/>
                    <a:pt x="202" y="511"/>
                    <a:pt x="202" y="511"/>
                  </a:cubicBezTo>
                  <a:cubicBezTo>
                    <a:pt x="201" y="509"/>
                    <a:pt x="201" y="509"/>
                    <a:pt x="201" y="509"/>
                  </a:cubicBezTo>
                  <a:cubicBezTo>
                    <a:pt x="202" y="507"/>
                    <a:pt x="202" y="507"/>
                    <a:pt x="202" y="507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5" y="506"/>
                    <a:pt x="205" y="506"/>
                    <a:pt x="205" y="506"/>
                  </a:cubicBezTo>
                  <a:cubicBezTo>
                    <a:pt x="206" y="503"/>
                    <a:pt x="206" y="503"/>
                    <a:pt x="206" y="503"/>
                  </a:cubicBezTo>
                  <a:cubicBezTo>
                    <a:pt x="208" y="502"/>
                    <a:pt x="208" y="502"/>
                    <a:pt x="208" y="502"/>
                  </a:cubicBezTo>
                  <a:cubicBezTo>
                    <a:pt x="209" y="503"/>
                    <a:pt x="209" y="503"/>
                    <a:pt x="209" y="503"/>
                  </a:cubicBezTo>
                  <a:cubicBezTo>
                    <a:pt x="210" y="501"/>
                    <a:pt x="210" y="501"/>
                    <a:pt x="210" y="501"/>
                  </a:cubicBezTo>
                  <a:cubicBezTo>
                    <a:pt x="209" y="500"/>
                    <a:pt x="209" y="500"/>
                    <a:pt x="209" y="500"/>
                  </a:cubicBezTo>
                  <a:cubicBezTo>
                    <a:pt x="210" y="499"/>
                    <a:pt x="210" y="499"/>
                    <a:pt x="210" y="499"/>
                  </a:cubicBezTo>
                  <a:cubicBezTo>
                    <a:pt x="212" y="500"/>
                    <a:pt x="212" y="500"/>
                    <a:pt x="212" y="500"/>
                  </a:cubicBezTo>
                  <a:cubicBezTo>
                    <a:pt x="214" y="501"/>
                    <a:pt x="214" y="501"/>
                    <a:pt x="214" y="501"/>
                  </a:cubicBezTo>
                  <a:cubicBezTo>
                    <a:pt x="214" y="502"/>
                    <a:pt x="214" y="502"/>
                    <a:pt x="214" y="502"/>
                  </a:cubicBezTo>
                  <a:cubicBezTo>
                    <a:pt x="213" y="504"/>
                    <a:pt x="213" y="504"/>
                    <a:pt x="213" y="504"/>
                  </a:cubicBezTo>
                  <a:cubicBezTo>
                    <a:pt x="214" y="504"/>
                    <a:pt x="214" y="504"/>
                    <a:pt x="214" y="504"/>
                  </a:cubicBezTo>
                  <a:cubicBezTo>
                    <a:pt x="215" y="504"/>
                    <a:pt x="215" y="504"/>
                    <a:pt x="215" y="504"/>
                  </a:cubicBezTo>
                  <a:cubicBezTo>
                    <a:pt x="216" y="502"/>
                    <a:pt x="216" y="502"/>
                    <a:pt x="216" y="502"/>
                  </a:cubicBezTo>
                  <a:cubicBezTo>
                    <a:pt x="217" y="501"/>
                    <a:pt x="217" y="501"/>
                    <a:pt x="217" y="501"/>
                  </a:cubicBezTo>
                  <a:cubicBezTo>
                    <a:pt x="217" y="503"/>
                    <a:pt x="217" y="503"/>
                    <a:pt x="217" y="503"/>
                  </a:cubicBezTo>
                  <a:cubicBezTo>
                    <a:pt x="218" y="502"/>
                    <a:pt x="218" y="502"/>
                    <a:pt x="218" y="502"/>
                  </a:cubicBezTo>
                  <a:cubicBezTo>
                    <a:pt x="219" y="501"/>
                    <a:pt x="219" y="501"/>
                    <a:pt x="219" y="501"/>
                  </a:cubicBezTo>
                  <a:cubicBezTo>
                    <a:pt x="220" y="500"/>
                    <a:pt x="220" y="500"/>
                    <a:pt x="220" y="500"/>
                  </a:cubicBezTo>
                  <a:cubicBezTo>
                    <a:pt x="222" y="499"/>
                    <a:pt x="222" y="499"/>
                    <a:pt x="222" y="499"/>
                  </a:cubicBezTo>
                  <a:cubicBezTo>
                    <a:pt x="224" y="499"/>
                    <a:pt x="224" y="499"/>
                    <a:pt x="224" y="499"/>
                  </a:cubicBezTo>
                  <a:cubicBezTo>
                    <a:pt x="225" y="501"/>
                    <a:pt x="225" y="501"/>
                    <a:pt x="225" y="501"/>
                  </a:cubicBezTo>
                  <a:cubicBezTo>
                    <a:pt x="227" y="503"/>
                    <a:pt x="227" y="503"/>
                    <a:pt x="227" y="503"/>
                  </a:cubicBezTo>
                  <a:cubicBezTo>
                    <a:pt x="230" y="502"/>
                    <a:pt x="230" y="502"/>
                    <a:pt x="230" y="502"/>
                  </a:cubicBezTo>
                  <a:cubicBezTo>
                    <a:pt x="231" y="502"/>
                    <a:pt x="231" y="502"/>
                    <a:pt x="231" y="502"/>
                  </a:cubicBezTo>
                  <a:cubicBezTo>
                    <a:pt x="232" y="503"/>
                    <a:pt x="232" y="503"/>
                    <a:pt x="232" y="503"/>
                  </a:cubicBezTo>
                  <a:cubicBezTo>
                    <a:pt x="233" y="503"/>
                    <a:pt x="233" y="503"/>
                    <a:pt x="233" y="503"/>
                  </a:cubicBezTo>
                  <a:cubicBezTo>
                    <a:pt x="235" y="506"/>
                    <a:pt x="235" y="506"/>
                    <a:pt x="235" y="506"/>
                  </a:cubicBezTo>
                  <a:cubicBezTo>
                    <a:pt x="237" y="506"/>
                    <a:pt x="237" y="506"/>
                    <a:pt x="237" y="506"/>
                  </a:cubicBezTo>
                  <a:cubicBezTo>
                    <a:pt x="238" y="507"/>
                    <a:pt x="238" y="507"/>
                    <a:pt x="238" y="507"/>
                  </a:cubicBezTo>
                  <a:cubicBezTo>
                    <a:pt x="241" y="509"/>
                    <a:pt x="241" y="509"/>
                    <a:pt x="241" y="509"/>
                  </a:cubicBezTo>
                  <a:cubicBezTo>
                    <a:pt x="242" y="509"/>
                    <a:pt x="242" y="509"/>
                    <a:pt x="242" y="509"/>
                  </a:cubicBezTo>
                  <a:cubicBezTo>
                    <a:pt x="243" y="511"/>
                    <a:pt x="243" y="511"/>
                    <a:pt x="243" y="511"/>
                  </a:cubicBezTo>
                  <a:cubicBezTo>
                    <a:pt x="243" y="513"/>
                    <a:pt x="243" y="513"/>
                    <a:pt x="243" y="513"/>
                  </a:cubicBezTo>
                  <a:cubicBezTo>
                    <a:pt x="244" y="513"/>
                    <a:pt x="244" y="513"/>
                    <a:pt x="244" y="513"/>
                  </a:cubicBezTo>
                  <a:cubicBezTo>
                    <a:pt x="245" y="511"/>
                    <a:pt x="245" y="511"/>
                    <a:pt x="245" y="511"/>
                  </a:cubicBezTo>
                  <a:cubicBezTo>
                    <a:pt x="245" y="509"/>
                    <a:pt x="245" y="509"/>
                    <a:pt x="245" y="509"/>
                  </a:cubicBezTo>
                  <a:cubicBezTo>
                    <a:pt x="247" y="508"/>
                    <a:pt x="247" y="508"/>
                    <a:pt x="247" y="508"/>
                  </a:cubicBezTo>
                  <a:cubicBezTo>
                    <a:pt x="248" y="510"/>
                    <a:pt x="248" y="510"/>
                    <a:pt x="248" y="510"/>
                  </a:cubicBezTo>
                  <a:cubicBezTo>
                    <a:pt x="251" y="510"/>
                    <a:pt x="251" y="510"/>
                    <a:pt x="251" y="510"/>
                  </a:cubicBezTo>
                  <a:cubicBezTo>
                    <a:pt x="252" y="512"/>
                    <a:pt x="252" y="512"/>
                    <a:pt x="252" y="512"/>
                  </a:cubicBezTo>
                  <a:cubicBezTo>
                    <a:pt x="254" y="512"/>
                    <a:pt x="254" y="512"/>
                    <a:pt x="254" y="512"/>
                  </a:cubicBezTo>
                  <a:cubicBezTo>
                    <a:pt x="256" y="511"/>
                    <a:pt x="256" y="511"/>
                    <a:pt x="256" y="511"/>
                  </a:cubicBezTo>
                  <a:cubicBezTo>
                    <a:pt x="256" y="507"/>
                    <a:pt x="256" y="507"/>
                    <a:pt x="256" y="507"/>
                  </a:cubicBezTo>
                  <a:cubicBezTo>
                    <a:pt x="258" y="507"/>
                    <a:pt x="258" y="507"/>
                    <a:pt x="258" y="507"/>
                  </a:cubicBezTo>
                  <a:cubicBezTo>
                    <a:pt x="258" y="506"/>
                    <a:pt x="258" y="506"/>
                    <a:pt x="258" y="506"/>
                  </a:cubicBezTo>
                  <a:cubicBezTo>
                    <a:pt x="259" y="505"/>
                    <a:pt x="259" y="505"/>
                    <a:pt x="259" y="505"/>
                  </a:cubicBezTo>
                  <a:cubicBezTo>
                    <a:pt x="260" y="506"/>
                    <a:pt x="260" y="506"/>
                    <a:pt x="260" y="506"/>
                  </a:cubicBezTo>
                  <a:cubicBezTo>
                    <a:pt x="261" y="505"/>
                    <a:pt x="261" y="505"/>
                    <a:pt x="261" y="505"/>
                  </a:cubicBezTo>
                  <a:cubicBezTo>
                    <a:pt x="263" y="505"/>
                    <a:pt x="263" y="505"/>
                    <a:pt x="263" y="505"/>
                  </a:cubicBezTo>
                  <a:cubicBezTo>
                    <a:pt x="266" y="507"/>
                    <a:pt x="266" y="507"/>
                    <a:pt x="266" y="507"/>
                  </a:cubicBezTo>
                  <a:cubicBezTo>
                    <a:pt x="266" y="508"/>
                    <a:pt x="266" y="508"/>
                    <a:pt x="266" y="508"/>
                  </a:cubicBezTo>
                  <a:cubicBezTo>
                    <a:pt x="269" y="508"/>
                    <a:pt x="269" y="508"/>
                    <a:pt x="269" y="508"/>
                  </a:cubicBezTo>
                  <a:cubicBezTo>
                    <a:pt x="268" y="506"/>
                    <a:pt x="268" y="506"/>
                    <a:pt x="268" y="506"/>
                  </a:cubicBezTo>
                  <a:cubicBezTo>
                    <a:pt x="270" y="505"/>
                    <a:pt x="270" y="505"/>
                    <a:pt x="270" y="505"/>
                  </a:cubicBezTo>
                  <a:cubicBezTo>
                    <a:pt x="272" y="505"/>
                    <a:pt x="272" y="505"/>
                    <a:pt x="272" y="505"/>
                  </a:cubicBezTo>
                  <a:cubicBezTo>
                    <a:pt x="273" y="504"/>
                    <a:pt x="273" y="504"/>
                    <a:pt x="273" y="504"/>
                  </a:cubicBezTo>
                  <a:cubicBezTo>
                    <a:pt x="275" y="505"/>
                    <a:pt x="275" y="505"/>
                    <a:pt x="275" y="505"/>
                  </a:cubicBezTo>
                  <a:cubicBezTo>
                    <a:pt x="276" y="506"/>
                    <a:pt x="276" y="506"/>
                    <a:pt x="276" y="506"/>
                  </a:cubicBezTo>
                  <a:cubicBezTo>
                    <a:pt x="275" y="507"/>
                    <a:pt x="275" y="507"/>
                    <a:pt x="275" y="507"/>
                  </a:cubicBezTo>
                  <a:cubicBezTo>
                    <a:pt x="274" y="508"/>
                    <a:pt x="274" y="508"/>
                    <a:pt x="274" y="508"/>
                  </a:cubicBezTo>
                  <a:cubicBezTo>
                    <a:pt x="276" y="510"/>
                    <a:pt x="276" y="510"/>
                    <a:pt x="276" y="510"/>
                  </a:cubicBezTo>
                  <a:cubicBezTo>
                    <a:pt x="277" y="510"/>
                    <a:pt x="277" y="510"/>
                    <a:pt x="277" y="510"/>
                  </a:cubicBezTo>
                  <a:cubicBezTo>
                    <a:pt x="278" y="510"/>
                    <a:pt x="278" y="510"/>
                    <a:pt x="278" y="510"/>
                  </a:cubicBezTo>
                  <a:cubicBezTo>
                    <a:pt x="279" y="511"/>
                    <a:pt x="279" y="511"/>
                    <a:pt x="279" y="511"/>
                  </a:cubicBezTo>
                  <a:cubicBezTo>
                    <a:pt x="282" y="510"/>
                    <a:pt x="282" y="510"/>
                    <a:pt x="282" y="510"/>
                  </a:cubicBezTo>
                  <a:cubicBezTo>
                    <a:pt x="285" y="512"/>
                    <a:pt x="285" y="512"/>
                    <a:pt x="285" y="512"/>
                  </a:cubicBezTo>
                  <a:cubicBezTo>
                    <a:pt x="287" y="512"/>
                    <a:pt x="287" y="512"/>
                    <a:pt x="287" y="512"/>
                  </a:cubicBezTo>
                  <a:cubicBezTo>
                    <a:pt x="288" y="510"/>
                    <a:pt x="288" y="510"/>
                    <a:pt x="288" y="510"/>
                  </a:cubicBezTo>
                  <a:cubicBezTo>
                    <a:pt x="288" y="508"/>
                    <a:pt x="288" y="508"/>
                    <a:pt x="288" y="508"/>
                  </a:cubicBezTo>
                  <a:cubicBezTo>
                    <a:pt x="289" y="507"/>
                    <a:pt x="289" y="507"/>
                    <a:pt x="289" y="507"/>
                  </a:cubicBezTo>
                  <a:cubicBezTo>
                    <a:pt x="292" y="509"/>
                    <a:pt x="292" y="509"/>
                    <a:pt x="292" y="509"/>
                  </a:cubicBezTo>
                  <a:cubicBezTo>
                    <a:pt x="294" y="509"/>
                    <a:pt x="294" y="509"/>
                    <a:pt x="294" y="509"/>
                  </a:cubicBezTo>
                  <a:cubicBezTo>
                    <a:pt x="297" y="508"/>
                    <a:pt x="297" y="508"/>
                    <a:pt x="297" y="508"/>
                  </a:cubicBezTo>
                  <a:cubicBezTo>
                    <a:pt x="298" y="507"/>
                    <a:pt x="298" y="507"/>
                    <a:pt x="298" y="507"/>
                  </a:cubicBezTo>
                  <a:cubicBezTo>
                    <a:pt x="298" y="500"/>
                    <a:pt x="298" y="500"/>
                    <a:pt x="298" y="500"/>
                  </a:cubicBezTo>
                  <a:cubicBezTo>
                    <a:pt x="297" y="499"/>
                    <a:pt x="297" y="499"/>
                    <a:pt x="297" y="499"/>
                  </a:cubicBezTo>
                  <a:cubicBezTo>
                    <a:pt x="294" y="499"/>
                    <a:pt x="294" y="499"/>
                    <a:pt x="294" y="499"/>
                  </a:cubicBezTo>
                  <a:cubicBezTo>
                    <a:pt x="293" y="498"/>
                    <a:pt x="293" y="498"/>
                    <a:pt x="293" y="498"/>
                  </a:cubicBezTo>
                  <a:cubicBezTo>
                    <a:pt x="292" y="497"/>
                    <a:pt x="292" y="497"/>
                    <a:pt x="292" y="497"/>
                  </a:cubicBezTo>
                  <a:cubicBezTo>
                    <a:pt x="290" y="496"/>
                    <a:pt x="290" y="496"/>
                    <a:pt x="290" y="496"/>
                  </a:cubicBezTo>
                  <a:cubicBezTo>
                    <a:pt x="289" y="495"/>
                    <a:pt x="289" y="495"/>
                    <a:pt x="289" y="495"/>
                  </a:cubicBezTo>
                  <a:cubicBezTo>
                    <a:pt x="287" y="495"/>
                    <a:pt x="287" y="495"/>
                    <a:pt x="287" y="495"/>
                  </a:cubicBezTo>
                  <a:cubicBezTo>
                    <a:pt x="287" y="494"/>
                    <a:pt x="287" y="494"/>
                    <a:pt x="287" y="494"/>
                  </a:cubicBezTo>
                  <a:cubicBezTo>
                    <a:pt x="286" y="493"/>
                    <a:pt x="286" y="493"/>
                    <a:pt x="286" y="493"/>
                  </a:cubicBezTo>
                  <a:cubicBezTo>
                    <a:pt x="287" y="492"/>
                    <a:pt x="287" y="492"/>
                    <a:pt x="287" y="492"/>
                  </a:cubicBezTo>
                  <a:cubicBezTo>
                    <a:pt x="288" y="492"/>
                    <a:pt x="288" y="492"/>
                    <a:pt x="288" y="492"/>
                  </a:cubicBezTo>
                  <a:cubicBezTo>
                    <a:pt x="288" y="490"/>
                    <a:pt x="288" y="490"/>
                    <a:pt x="288" y="490"/>
                  </a:cubicBezTo>
                  <a:cubicBezTo>
                    <a:pt x="290" y="489"/>
                    <a:pt x="290" y="489"/>
                    <a:pt x="290" y="489"/>
                  </a:cubicBezTo>
                  <a:cubicBezTo>
                    <a:pt x="289" y="487"/>
                    <a:pt x="289" y="487"/>
                    <a:pt x="289" y="487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288" y="484"/>
                    <a:pt x="288" y="484"/>
                    <a:pt x="288" y="484"/>
                  </a:cubicBezTo>
                  <a:cubicBezTo>
                    <a:pt x="290" y="482"/>
                    <a:pt x="290" y="482"/>
                    <a:pt x="290" y="482"/>
                  </a:cubicBezTo>
                  <a:cubicBezTo>
                    <a:pt x="292" y="480"/>
                    <a:pt x="292" y="480"/>
                    <a:pt x="292" y="480"/>
                  </a:cubicBezTo>
                  <a:cubicBezTo>
                    <a:pt x="296" y="479"/>
                    <a:pt x="296" y="479"/>
                    <a:pt x="296" y="479"/>
                  </a:cubicBezTo>
                  <a:cubicBezTo>
                    <a:pt x="297" y="480"/>
                    <a:pt x="297" y="480"/>
                    <a:pt x="297" y="480"/>
                  </a:cubicBezTo>
                  <a:cubicBezTo>
                    <a:pt x="298" y="479"/>
                    <a:pt x="298" y="479"/>
                    <a:pt x="298" y="479"/>
                  </a:cubicBezTo>
                  <a:cubicBezTo>
                    <a:pt x="298" y="477"/>
                    <a:pt x="298" y="477"/>
                    <a:pt x="298" y="477"/>
                  </a:cubicBezTo>
                  <a:cubicBezTo>
                    <a:pt x="296" y="477"/>
                    <a:pt x="296" y="477"/>
                    <a:pt x="296" y="477"/>
                  </a:cubicBezTo>
                  <a:cubicBezTo>
                    <a:pt x="295" y="475"/>
                    <a:pt x="295" y="475"/>
                    <a:pt x="295" y="475"/>
                  </a:cubicBezTo>
                  <a:cubicBezTo>
                    <a:pt x="294" y="476"/>
                    <a:pt x="294" y="476"/>
                    <a:pt x="294" y="476"/>
                  </a:cubicBezTo>
                  <a:cubicBezTo>
                    <a:pt x="293" y="476"/>
                    <a:pt x="293" y="476"/>
                    <a:pt x="293" y="476"/>
                  </a:cubicBezTo>
                  <a:cubicBezTo>
                    <a:pt x="291" y="476"/>
                    <a:pt x="291" y="476"/>
                    <a:pt x="291" y="476"/>
                  </a:cubicBezTo>
                  <a:cubicBezTo>
                    <a:pt x="289" y="476"/>
                    <a:pt x="289" y="476"/>
                    <a:pt x="289" y="476"/>
                  </a:cubicBezTo>
                  <a:cubicBezTo>
                    <a:pt x="288" y="474"/>
                    <a:pt x="288" y="474"/>
                    <a:pt x="288" y="474"/>
                  </a:cubicBezTo>
                  <a:cubicBezTo>
                    <a:pt x="289" y="474"/>
                    <a:pt x="289" y="474"/>
                    <a:pt x="289" y="474"/>
                  </a:cubicBezTo>
                  <a:cubicBezTo>
                    <a:pt x="291" y="474"/>
                    <a:pt x="291" y="474"/>
                    <a:pt x="291" y="474"/>
                  </a:cubicBezTo>
                  <a:cubicBezTo>
                    <a:pt x="291" y="472"/>
                    <a:pt x="291" y="472"/>
                    <a:pt x="291" y="472"/>
                  </a:cubicBezTo>
                  <a:cubicBezTo>
                    <a:pt x="289" y="472"/>
                    <a:pt x="289" y="472"/>
                    <a:pt x="289" y="472"/>
                  </a:cubicBezTo>
                  <a:cubicBezTo>
                    <a:pt x="287" y="472"/>
                    <a:pt x="287" y="472"/>
                    <a:pt x="287" y="472"/>
                  </a:cubicBezTo>
                  <a:cubicBezTo>
                    <a:pt x="288" y="471"/>
                    <a:pt x="288" y="471"/>
                    <a:pt x="288" y="471"/>
                  </a:cubicBezTo>
                  <a:cubicBezTo>
                    <a:pt x="287" y="469"/>
                    <a:pt x="287" y="469"/>
                    <a:pt x="287" y="469"/>
                  </a:cubicBezTo>
                  <a:cubicBezTo>
                    <a:pt x="287" y="468"/>
                    <a:pt x="287" y="468"/>
                    <a:pt x="287" y="468"/>
                  </a:cubicBezTo>
                  <a:cubicBezTo>
                    <a:pt x="289" y="468"/>
                    <a:pt x="289" y="468"/>
                    <a:pt x="289" y="468"/>
                  </a:cubicBezTo>
                  <a:cubicBezTo>
                    <a:pt x="290" y="467"/>
                    <a:pt x="290" y="467"/>
                    <a:pt x="290" y="467"/>
                  </a:cubicBezTo>
                  <a:cubicBezTo>
                    <a:pt x="291" y="467"/>
                    <a:pt x="291" y="467"/>
                    <a:pt x="291" y="467"/>
                  </a:cubicBezTo>
                  <a:cubicBezTo>
                    <a:pt x="292" y="468"/>
                    <a:pt x="292" y="468"/>
                    <a:pt x="292" y="468"/>
                  </a:cubicBezTo>
                  <a:cubicBezTo>
                    <a:pt x="294" y="468"/>
                    <a:pt x="294" y="468"/>
                    <a:pt x="294" y="468"/>
                  </a:cubicBezTo>
                  <a:cubicBezTo>
                    <a:pt x="296" y="469"/>
                    <a:pt x="296" y="469"/>
                    <a:pt x="296" y="469"/>
                  </a:cubicBezTo>
                  <a:cubicBezTo>
                    <a:pt x="296" y="468"/>
                    <a:pt x="296" y="468"/>
                    <a:pt x="296" y="468"/>
                  </a:cubicBezTo>
                  <a:cubicBezTo>
                    <a:pt x="296" y="467"/>
                    <a:pt x="296" y="467"/>
                    <a:pt x="296" y="467"/>
                  </a:cubicBezTo>
                  <a:cubicBezTo>
                    <a:pt x="298" y="466"/>
                    <a:pt x="298" y="466"/>
                    <a:pt x="298" y="466"/>
                  </a:cubicBezTo>
                  <a:cubicBezTo>
                    <a:pt x="299" y="466"/>
                    <a:pt x="299" y="466"/>
                    <a:pt x="299" y="466"/>
                  </a:cubicBezTo>
                  <a:cubicBezTo>
                    <a:pt x="301" y="467"/>
                    <a:pt x="301" y="467"/>
                    <a:pt x="301" y="467"/>
                  </a:cubicBezTo>
                  <a:cubicBezTo>
                    <a:pt x="301" y="466"/>
                    <a:pt x="301" y="466"/>
                    <a:pt x="301" y="466"/>
                  </a:cubicBezTo>
                  <a:cubicBezTo>
                    <a:pt x="302" y="465"/>
                    <a:pt x="302" y="465"/>
                    <a:pt x="302" y="465"/>
                  </a:cubicBezTo>
                  <a:cubicBezTo>
                    <a:pt x="305" y="464"/>
                    <a:pt x="305" y="464"/>
                    <a:pt x="305" y="464"/>
                  </a:cubicBezTo>
                  <a:cubicBezTo>
                    <a:pt x="307" y="464"/>
                    <a:pt x="307" y="464"/>
                    <a:pt x="307" y="464"/>
                  </a:cubicBezTo>
                  <a:cubicBezTo>
                    <a:pt x="309" y="463"/>
                    <a:pt x="309" y="463"/>
                    <a:pt x="309" y="463"/>
                  </a:cubicBezTo>
                  <a:cubicBezTo>
                    <a:pt x="311" y="463"/>
                    <a:pt x="311" y="463"/>
                    <a:pt x="311" y="463"/>
                  </a:cubicBezTo>
                  <a:cubicBezTo>
                    <a:pt x="312" y="462"/>
                    <a:pt x="312" y="462"/>
                    <a:pt x="312" y="462"/>
                  </a:cubicBezTo>
                  <a:cubicBezTo>
                    <a:pt x="314" y="460"/>
                    <a:pt x="314" y="460"/>
                    <a:pt x="314" y="460"/>
                  </a:cubicBezTo>
                  <a:cubicBezTo>
                    <a:pt x="316" y="460"/>
                    <a:pt x="316" y="460"/>
                    <a:pt x="316" y="460"/>
                  </a:cubicBezTo>
                  <a:cubicBezTo>
                    <a:pt x="318" y="459"/>
                    <a:pt x="318" y="459"/>
                    <a:pt x="318" y="459"/>
                  </a:cubicBezTo>
                  <a:cubicBezTo>
                    <a:pt x="319" y="459"/>
                    <a:pt x="319" y="459"/>
                    <a:pt x="319" y="459"/>
                  </a:cubicBezTo>
                  <a:cubicBezTo>
                    <a:pt x="320" y="460"/>
                    <a:pt x="320" y="460"/>
                    <a:pt x="320" y="460"/>
                  </a:cubicBezTo>
                  <a:cubicBezTo>
                    <a:pt x="321" y="459"/>
                    <a:pt x="321" y="459"/>
                    <a:pt x="321" y="459"/>
                  </a:cubicBezTo>
                  <a:cubicBezTo>
                    <a:pt x="321" y="457"/>
                    <a:pt x="321" y="457"/>
                    <a:pt x="321" y="457"/>
                  </a:cubicBezTo>
                  <a:cubicBezTo>
                    <a:pt x="322" y="456"/>
                    <a:pt x="322" y="456"/>
                    <a:pt x="322" y="456"/>
                  </a:cubicBezTo>
                  <a:cubicBezTo>
                    <a:pt x="324" y="456"/>
                    <a:pt x="324" y="456"/>
                    <a:pt x="324" y="456"/>
                  </a:cubicBezTo>
                  <a:cubicBezTo>
                    <a:pt x="324" y="455"/>
                    <a:pt x="324" y="455"/>
                    <a:pt x="324" y="455"/>
                  </a:cubicBezTo>
                  <a:cubicBezTo>
                    <a:pt x="325" y="454"/>
                    <a:pt x="325" y="454"/>
                    <a:pt x="325" y="454"/>
                  </a:cubicBezTo>
                  <a:cubicBezTo>
                    <a:pt x="326" y="455"/>
                    <a:pt x="326" y="455"/>
                    <a:pt x="326" y="455"/>
                  </a:cubicBezTo>
                  <a:cubicBezTo>
                    <a:pt x="327" y="455"/>
                    <a:pt x="327" y="455"/>
                    <a:pt x="327" y="455"/>
                  </a:cubicBezTo>
                  <a:cubicBezTo>
                    <a:pt x="329" y="455"/>
                    <a:pt x="329" y="455"/>
                    <a:pt x="329" y="455"/>
                  </a:cubicBezTo>
                  <a:cubicBezTo>
                    <a:pt x="331" y="454"/>
                    <a:pt x="331" y="454"/>
                    <a:pt x="331" y="454"/>
                  </a:cubicBezTo>
                  <a:cubicBezTo>
                    <a:pt x="335" y="451"/>
                    <a:pt x="335" y="451"/>
                    <a:pt x="335" y="451"/>
                  </a:cubicBezTo>
                  <a:cubicBezTo>
                    <a:pt x="335" y="451"/>
                    <a:pt x="335" y="451"/>
                    <a:pt x="335" y="451"/>
                  </a:cubicBezTo>
                  <a:cubicBezTo>
                    <a:pt x="336" y="451"/>
                    <a:pt x="336" y="451"/>
                    <a:pt x="336" y="451"/>
                  </a:cubicBezTo>
                  <a:cubicBezTo>
                    <a:pt x="338" y="450"/>
                    <a:pt x="338" y="450"/>
                    <a:pt x="338" y="450"/>
                  </a:cubicBezTo>
                  <a:cubicBezTo>
                    <a:pt x="340" y="449"/>
                    <a:pt x="340" y="449"/>
                    <a:pt x="340" y="449"/>
                  </a:cubicBezTo>
                  <a:cubicBezTo>
                    <a:pt x="341" y="449"/>
                    <a:pt x="341" y="449"/>
                    <a:pt x="341" y="449"/>
                  </a:cubicBezTo>
                  <a:cubicBezTo>
                    <a:pt x="343" y="449"/>
                    <a:pt x="343" y="449"/>
                    <a:pt x="343" y="449"/>
                  </a:cubicBezTo>
                  <a:cubicBezTo>
                    <a:pt x="343" y="447"/>
                    <a:pt x="343" y="447"/>
                    <a:pt x="343" y="447"/>
                  </a:cubicBezTo>
                  <a:cubicBezTo>
                    <a:pt x="342" y="446"/>
                    <a:pt x="342" y="446"/>
                    <a:pt x="342" y="446"/>
                  </a:cubicBezTo>
                  <a:cubicBezTo>
                    <a:pt x="343" y="446"/>
                    <a:pt x="343" y="446"/>
                    <a:pt x="343" y="446"/>
                  </a:cubicBezTo>
                  <a:cubicBezTo>
                    <a:pt x="345" y="445"/>
                    <a:pt x="345" y="445"/>
                    <a:pt x="345" y="445"/>
                  </a:cubicBezTo>
                  <a:cubicBezTo>
                    <a:pt x="346" y="444"/>
                    <a:pt x="346" y="444"/>
                    <a:pt x="346" y="444"/>
                  </a:cubicBezTo>
                  <a:cubicBezTo>
                    <a:pt x="348" y="443"/>
                    <a:pt x="348" y="443"/>
                    <a:pt x="348" y="443"/>
                  </a:cubicBezTo>
                  <a:cubicBezTo>
                    <a:pt x="349" y="443"/>
                    <a:pt x="349" y="443"/>
                    <a:pt x="349" y="443"/>
                  </a:cubicBezTo>
                  <a:cubicBezTo>
                    <a:pt x="350" y="443"/>
                    <a:pt x="350" y="443"/>
                    <a:pt x="350" y="443"/>
                  </a:cubicBezTo>
                  <a:cubicBezTo>
                    <a:pt x="352" y="443"/>
                    <a:pt x="352" y="443"/>
                    <a:pt x="352" y="443"/>
                  </a:cubicBezTo>
                  <a:cubicBezTo>
                    <a:pt x="354" y="443"/>
                    <a:pt x="354" y="443"/>
                    <a:pt x="354" y="443"/>
                  </a:cubicBezTo>
                  <a:cubicBezTo>
                    <a:pt x="357" y="445"/>
                    <a:pt x="357" y="445"/>
                    <a:pt x="357" y="445"/>
                  </a:cubicBezTo>
                  <a:cubicBezTo>
                    <a:pt x="359" y="445"/>
                    <a:pt x="359" y="445"/>
                    <a:pt x="359" y="445"/>
                  </a:cubicBezTo>
                  <a:cubicBezTo>
                    <a:pt x="361" y="444"/>
                    <a:pt x="361" y="444"/>
                    <a:pt x="361" y="444"/>
                  </a:cubicBezTo>
                  <a:cubicBezTo>
                    <a:pt x="362" y="444"/>
                    <a:pt x="362" y="444"/>
                    <a:pt x="362" y="444"/>
                  </a:cubicBezTo>
                  <a:cubicBezTo>
                    <a:pt x="363" y="446"/>
                    <a:pt x="363" y="446"/>
                    <a:pt x="363" y="446"/>
                  </a:cubicBezTo>
                  <a:cubicBezTo>
                    <a:pt x="364" y="447"/>
                    <a:pt x="364" y="447"/>
                    <a:pt x="364" y="447"/>
                  </a:cubicBezTo>
                  <a:cubicBezTo>
                    <a:pt x="365" y="448"/>
                    <a:pt x="365" y="448"/>
                    <a:pt x="365" y="448"/>
                  </a:cubicBezTo>
                  <a:cubicBezTo>
                    <a:pt x="366" y="450"/>
                    <a:pt x="366" y="450"/>
                    <a:pt x="366" y="450"/>
                  </a:cubicBezTo>
                  <a:cubicBezTo>
                    <a:pt x="367" y="451"/>
                    <a:pt x="367" y="451"/>
                    <a:pt x="367" y="451"/>
                  </a:cubicBezTo>
                  <a:cubicBezTo>
                    <a:pt x="367" y="452"/>
                    <a:pt x="367" y="452"/>
                    <a:pt x="367" y="452"/>
                  </a:cubicBezTo>
                  <a:cubicBezTo>
                    <a:pt x="367" y="453"/>
                    <a:pt x="367" y="453"/>
                    <a:pt x="367" y="453"/>
                  </a:cubicBezTo>
                  <a:cubicBezTo>
                    <a:pt x="367" y="455"/>
                    <a:pt x="367" y="455"/>
                    <a:pt x="367" y="455"/>
                  </a:cubicBezTo>
                  <a:cubicBezTo>
                    <a:pt x="367" y="455"/>
                    <a:pt x="367" y="455"/>
                    <a:pt x="367" y="455"/>
                  </a:cubicBezTo>
                  <a:cubicBezTo>
                    <a:pt x="366" y="456"/>
                    <a:pt x="366" y="456"/>
                    <a:pt x="366" y="456"/>
                  </a:cubicBezTo>
                  <a:cubicBezTo>
                    <a:pt x="366" y="457"/>
                    <a:pt x="366" y="457"/>
                    <a:pt x="366" y="457"/>
                  </a:cubicBezTo>
                  <a:cubicBezTo>
                    <a:pt x="367" y="458"/>
                    <a:pt x="367" y="458"/>
                    <a:pt x="367" y="458"/>
                  </a:cubicBezTo>
                  <a:cubicBezTo>
                    <a:pt x="369" y="457"/>
                    <a:pt x="369" y="457"/>
                    <a:pt x="369" y="457"/>
                  </a:cubicBezTo>
                  <a:cubicBezTo>
                    <a:pt x="371" y="458"/>
                    <a:pt x="371" y="458"/>
                    <a:pt x="371" y="458"/>
                  </a:cubicBezTo>
                  <a:cubicBezTo>
                    <a:pt x="372" y="458"/>
                    <a:pt x="372" y="458"/>
                    <a:pt x="372" y="458"/>
                  </a:cubicBezTo>
                  <a:cubicBezTo>
                    <a:pt x="372" y="456"/>
                    <a:pt x="372" y="456"/>
                    <a:pt x="372" y="456"/>
                  </a:cubicBezTo>
                  <a:cubicBezTo>
                    <a:pt x="373" y="456"/>
                    <a:pt x="373" y="456"/>
                    <a:pt x="373" y="456"/>
                  </a:cubicBezTo>
                  <a:cubicBezTo>
                    <a:pt x="374" y="457"/>
                    <a:pt x="374" y="457"/>
                    <a:pt x="374" y="457"/>
                  </a:cubicBezTo>
                  <a:cubicBezTo>
                    <a:pt x="375" y="457"/>
                    <a:pt x="375" y="457"/>
                    <a:pt x="375" y="457"/>
                  </a:cubicBezTo>
                  <a:cubicBezTo>
                    <a:pt x="375" y="456"/>
                    <a:pt x="375" y="456"/>
                    <a:pt x="375" y="456"/>
                  </a:cubicBezTo>
                  <a:cubicBezTo>
                    <a:pt x="374" y="454"/>
                    <a:pt x="374" y="454"/>
                    <a:pt x="374" y="454"/>
                  </a:cubicBezTo>
                  <a:cubicBezTo>
                    <a:pt x="375" y="454"/>
                    <a:pt x="375" y="454"/>
                    <a:pt x="375" y="454"/>
                  </a:cubicBezTo>
                  <a:cubicBezTo>
                    <a:pt x="378" y="456"/>
                    <a:pt x="378" y="456"/>
                    <a:pt x="378" y="456"/>
                  </a:cubicBezTo>
                  <a:cubicBezTo>
                    <a:pt x="378" y="459"/>
                    <a:pt x="378" y="459"/>
                    <a:pt x="378" y="459"/>
                  </a:cubicBezTo>
                  <a:cubicBezTo>
                    <a:pt x="379" y="461"/>
                    <a:pt x="379" y="461"/>
                    <a:pt x="379" y="461"/>
                  </a:cubicBezTo>
                  <a:cubicBezTo>
                    <a:pt x="380" y="461"/>
                    <a:pt x="380" y="461"/>
                    <a:pt x="380" y="461"/>
                  </a:cubicBezTo>
                  <a:cubicBezTo>
                    <a:pt x="382" y="460"/>
                    <a:pt x="382" y="460"/>
                    <a:pt x="382" y="460"/>
                  </a:cubicBezTo>
                  <a:cubicBezTo>
                    <a:pt x="381" y="459"/>
                    <a:pt x="381" y="459"/>
                    <a:pt x="381" y="459"/>
                  </a:cubicBezTo>
                  <a:cubicBezTo>
                    <a:pt x="380" y="458"/>
                    <a:pt x="380" y="458"/>
                    <a:pt x="380" y="458"/>
                  </a:cubicBezTo>
                  <a:cubicBezTo>
                    <a:pt x="382" y="458"/>
                    <a:pt x="382" y="458"/>
                    <a:pt x="382" y="458"/>
                  </a:cubicBezTo>
                  <a:cubicBezTo>
                    <a:pt x="386" y="459"/>
                    <a:pt x="386" y="459"/>
                    <a:pt x="386" y="459"/>
                  </a:cubicBezTo>
                  <a:cubicBezTo>
                    <a:pt x="387" y="459"/>
                    <a:pt x="387" y="459"/>
                    <a:pt x="387" y="459"/>
                  </a:cubicBezTo>
                  <a:cubicBezTo>
                    <a:pt x="388" y="458"/>
                    <a:pt x="388" y="458"/>
                    <a:pt x="388" y="458"/>
                  </a:cubicBezTo>
                  <a:cubicBezTo>
                    <a:pt x="389" y="459"/>
                    <a:pt x="389" y="459"/>
                    <a:pt x="389" y="459"/>
                  </a:cubicBezTo>
                  <a:cubicBezTo>
                    <a:pt x="388" y="461"/>
                    <a:pt x="388" y="461"/>
                    <a:pt x="388" y="461"/>
                  </a:cubicBezTo>
                  <a:cubicBezTo>
                    <a:pt x="387" y="462"/>
                    <a:pt x="387" y="462"/>
                    <a:pt x="387" y="462"/>
                  </a:cubicBezTo>
                  <a:cubicBezTo>
                    <a:pt x="387" y="464"/>
                    <a:pt x="387" y="464"/>
                    <a:pt x="387" y="464"/>
                  </a:cubicBezTo>
                  <a:cubicBezTo>
                    <a:pt x="388" y="465"/>
                    <a:pt x="388" y="465"/>
                    <a:pt x="388" y="465"/>
                  </a:cubicBezTo>
                  <a:cubicBezTo>
                    <a:pt x="390" y="465"/>
                    <a:pt x="390" y="465"/>
                    <a:pt x="390" y="465"/>
                  </a:cubicBezTo>
                  <a:cubicBezTo>
                    <a:pt x="391" y="464"/>
                    <a:pt x="391" y="464"/>
                    <a:pt x="391" y="464"/>
                  </a:cubicBezTo>
                  <a:cubicBezTo>
                    <a:pt x="393" y="464"/>
                    <a:pt x="393" y="464"/>
                    <a:pt x="393" y="464"/>
                  </a:cubicBezTo>
                  <a:cubicBezTo>
                    <a:pt x="396" y="464"/>
                    <a:pt x="396" y="464"/>
                    <a:pt x="396" y="464"/>
                  </a:cubicBezTo>
                  <a:cubicBezTo>
                    <a:pt x="397" y="465"/>
                    <a:pt x="397" y="465"/>
                    <a:pt x="397" y="465"/>
                  </a:cubicBezTo>
                  <a:cubicBezTo>
                    <a:pt x="398" y="464"/>
                    <a:pt x="398" y="464"/>
                    <a:pt x="398" y="464"/>
                  </a:cubicBezTo>
                  <a:cubicBezTo>
                    <a:pt x="398" y="462"/>
                    <a:pt x="398" y="462"/>
                    <a:pt x="398" y="462"/>
                  </a:cubicBezTo>
                  <a:cubicBezTo>
                    <a:pt x="399" y="462"/>
                    <a:pt x="399" y="462"/>
                    <a:pt x="399" y="462"/>
                  </a:cubicBezTo>
                  <a:cubicBezTo>
                    <a:pt x="402" y="461"/>
                    <a:pt x="402" y="461"/>
                    <a:pt x="402" y="461"/>
                  </a:cubicBezTo>
                  <a:cubicBezTo>
                    <a:pt x="404" y="460"/>
                    <a:pt x="404" y="460"/>
                    <a:pt x="404" y="460"/>
                  </a:cubicBezTo>
                  <a:cubicBezTo>
                    <a:pt x="404" y="459"/>
                    <a:pt x="404" y="459"/>
                    <a:pt x="404" y="459"/>
                  </a:cubicBezTo>
                  <a:cubicBezTo>
                    <a:pt x="406" y="457"/>
                    <a:pt x="406" y="457"/>
                    <a:pt x="406" y="457"/>
                  </a:cubicBezTo>
                  <a:cubicBezTo>
                    <a:pt x="406" y="456"/>
                    <a:pt x="406" y="456"/>
                    <a:pt x="406" y="456"/>
                  </a:cubicBezTo>
                  <a:cubicBezTo>
                    <a:pt x="408" y="454"/>
                    <a:pt x="408" y="454"/>
                    <a:pt x="408" y="454"/>
                  </a:cubicBezTo>
                  <a:cubicBezTo>
                    <a:pt x="409" y="454"/>
                    <a:pt x="409" y="454"/>
                    <a:pt x="409" y="454"/>
                  </a:cubicBezTo>
                  <a:cubicBezTo>
                    <a:pt x="410" y="452"/>
                    <a:pt x="410" y="452"/>
                    <a:pt x="410" y="452"/>
                  </a:cubicBezTo>
                  <a:cubicBezTo>
                    <a:pt x="412" y="452"/>
                    <a:pt x="412" y="452"/>
                    <a:pt x="412" y="452"/>
                  </a:cubicBezTo>
                  <a:cubicBezTo>
                    <a:pt x="415" y="451"/>
                    <a:pt x="415" y="451"/>
                    <a:pt x="415" y="451"/>
                  </a:cubicBezTo>
                  <a:cubicBezTo>
                    <a:pt x="416" y="452"/>
                    <a:pt x="416" y="452"/>
                    <a:pt x="416" y="452"/>
                  </a:cubicBezTo>
                  <a:cubicBezTo>
                    <a:pt x="416" y="453"/>
                    <a:pt x="416" y="453"/>
                    <a:pt x="416" y="453"/>
                  </a:cubicBezTo>
                  <a:cubicBezTo>
                    <a:pt x="414" y="455"/>
                    <a:pt x="414" y="455"/>
                    <a:pt x="414" y="455"/>
                  </a:cubicBezTo>
                  <a:cubicBezTo>
                    <a:pt x="413" y="455"/>
                    <a:pt x="413" y="455"/>
                    <a:pt x="413" y="455"/>
                  </a:cubicBezTo>
                  <a:cubicBezTo>
                    <a:pt x="413" y="457"/>
                    <a:pt x="413" y="457"/>
                    <a:pt x="413" y="457"/>
                  </a:cubicBezTo>
                  <a:cubicBezTo>
                    <a:pt x="429" y="469"/>
                    <a:pt x="429" y="469"/>
                    <a:pt x="429" y="469"/>
                  </a:cubicBezTo>
                  <a:cubicBezTo>
                    <a:pt x="451" y="496"/>
                    <a:pt x="451" y="496"/>
                    <a:pt x="451" y="496"/>
                  </a:cubicBezTo>
                  <a:cubicBezTo>
                    <a:pt x="453" y="495"/>
                    <a:pt x="453" y="495"/>
                    <a:pt x="453" y="495"/>
                  </a:cubicBezTo>
                  <a:cubicBezTo>
                    <a:pt x="454" y="494"/>
                    <a:pt x="454" y="494"/>
                    <a:pt x="454" y="494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4" y="493"/>
                    <a:pt x="454" y="493"/>
                    <a:pt x="454" y="493"/>
                  </a:cubicBezTo>
                  <a:cubicBezTo>
                    <a:pt x="454" y="491"/>
                    <a:pt x="454" y="491"/>
                    <a:pt x="454" y="491"/>
                  </a:cubicBezTo>
                  <a:cubicBezTo>
                    <a:pt x="456" y="490"/>
                    <a:pt x="456" y="490"/>
                    <a:pt x="456" y="490"/>
                  </a:cubicBezTo>
                  <a:cubicBezTo>
                    <a:pt x="458" y="491"/>
                    <a:pt x="458" y="491"/>
                    <a:pt x="458" y="491"/>
                  </a:cubicBezTo>
                  <a:cubicBezTo>
                    <a:pt x="458" y="493"/>
                    <a:pt x="458" y="493"/>
                    <a:pt x="458" y="493"/>
                  </a:cubicBezTo>
                  <a:cubicBezTo>
                    <a:pt x="458" y="494"/>
                    <a:pt x="458" y="494"/>
                    <a:pt x="458" y="494"/>
                  </a:cubicBezTo>
                  <a:cubicBezTo>
                    <a:pt x="460" y="494"/>
                    <a:pt x="460" y="494"/>
                    <a:pt x="460" y="494"/>
                  </a:cubicBezTo>
                  <a:cubicBezTo>
                    <a:pt x="461" y="496"/>
                    <a:pt x="461" y="496"/>
                    <a:pt x="461" y="496"/>
                  </a:cubicBezTo>
                  <a:cubicBezTo>
                    <a:pt x="463" y="496"/>
                    <a:pt x="463" y="496"/>
                    <a:pt x="463" y="496"/>
                  </a:cubicBezTo>
                  <a:cubicBezTo>
                    <a:pt x="464" y="495"/>
                    <a:pt x="464" y="495"/>
                    <a:pt x="464" y="495"/>
                  </a:cubicBezTo>
                  <a:cubicBezTo>
                    <a:pt x="466" y="495"/>
                    <a:pt x="466" y="495"/>
                    <a:pt x="466" y="495"/>
                  </a:cubicBezTo>
                  <a:cubicBezTo>
                    <a:pt x="468" y="496"/>
                    <a:pt x="468" y="496"/>
                    <a:pt x="468" y="496"/>
                  </a:cubicBezTo>
                  <a:cubicBezTo>
                    <a:pt x="470" y="495"/>
                    <a:pt x="470" y="495"/>
                    <a:pt x="470" y="495"/>
                  </a:cubicBezTo>
                  <a:cubicBezTo>
                    <a:pt x="471" y="495"/>
                    <a:pt x="471" y="495"/>
                    <a:pt x="471" y="495"/>
                  </a:cubicBezTo>
                  <a:cubicBezTo>
                    <a:pt x="473" y="495"/>
                    <a:pt x="473" y="495"/>
                    <a:pt x="473" y="495"/>
                  </a:cubicBezTo>
                  <a:cubicBezTo>
                    <a:pt x="473" y="494"/>
                    <a:pt x="473" y="494"/>
                    <a:pt x="473" y="494"/>
                  </a:cubicBezTo>
                  <a:cubicBezTo>
                    <a:pt x="473" y="493"/>
                    <a:pt x="473" y="493"/>
                    <a:pt x="473" y="493"/>
                  </a:cubicBezTo>
                  <a:cubicBezTo>
                    <a:pt x="473" y="492"/>
                    <a:pt x="473" y="492"/>
                    <a:pt x="473" y="492"/>
                  </a:cubicBezTo>
                  <a:cubicBezTo>
                    <a:pt x="476" y="492"/>
                    <a:pt x="476" y="492"/>
                    <a:pt x="476" y="492"/>
                  </a:cubicBezTo>
                  <a:cubicBezTo>
                    <a:pt x="479" y="492"/>
                    <a:pt x="479" y="492"/>
                    <a:pt x="479" y="492"/>
                  </a:cubicBezTo>
                  <a:cubicBezTo>
                    <a:pt x="482" y="492"/>
                    <a:pt x="482" y="492"/>
                    <a:pt x="482" y="492"/>
                  </a:cubicBezTo>
                  <a:cubicBezTo>
                    <a:pt x="485" y="494"/>
                    <a:pt x="485" y="494"/>
                    <a:pt x="485" y="494"/>
                  </a:cubicBezTo>
                  <a:cubicBezTo>
                    <a:pt x="486" y="497"/>
                    <a:pt x="486" y="497"/>
                    <a:pt x="486" y="497"/>
                  </a:cubicBezTo>
                  <a:cubicBezTo>
                    <a:pt x="487" y="499"/>
                    <a:pt x="487" y="499"/>
                    <a:pt x="487" y="499"/>
                  </a:cubicBezTo>
                  <a:cubicBezTo>
                    <a:pt x="488" y="499"/>
                    <a:pt x="488" y="499"/>
                    <a:pt x="488" y="499"/>
                  </a:cubicBezTo>
                  <a:cubicBezTo>
                    <a:pt x="490" y="499"/>
                    <a:pt x="490" y="499"/>
                    <a:pt x="490" y="499"/>
                  </a:cubicBezTo>
                  <a:cubicBezTo>
                    <a:pt x="492" y="501"/>
                    <a:pt x="492" y="501"/>
                    <a:pt x="492" y="501"/>
                  </a:cubicBezTo>
                  <a:cubicBezTo>
                    <a:pt x="492" y="501"/>
                    <a:pt x="492" y="501"/>
                    <a:pt x="492" y="501"/>
                  </a:cubicBezTo>
                  <a:cubicBezTo>
                    <a:pt x="494" y="501"/>
                    <a:pt x="494" y="501"/>
                    <a:pt x="494" y="501"/>
                  </a:cubicBezTo>
                  <a:cubicBezTo>
                    <a:pt x="494" y="502"/>
                    <a:pt x="494" y="502"/>
                    <a:pt x="494" y="502"/>
                  </a:cubicBezTo>
                  <a:cubicBezTo>
                    <a:pt x="493" y="503"/>
                    <a:pt x="493" y="503"/>
                    <a:pt x="493" y="503"/>
                  </a:cubicBezTo>
                  <a:cubicBezTo>
                    <a:pt x="493" y="505"/>
                    <a:pt x="493" y="505"/>
                    <a:pt x="493" y="505"/>
                  </a:cubicBezTo>
                  <a:cubicBezTo>
                    <a:pt x="494" y="506"/>
                    <a:pt x="494" y="506"/>
                    <a:pt x="494" y="506"/>
                  </a:cubicBezTo>
                  <a:cubicBezTo>
                    <a:pt x="495" y="507"/>
                    <a:pt x="495" y="507"/>
                    <a:pt x="495" y="507"/>
                  </a:cubicBezTo>
                  <a:cubicBezTo>
                    <a:pt x="495" y="507"/>
                    <a:pt x="495" y="507"/>
                    <a:pt x="495" y="507"/>
                  </a:cubicBezTo>
                  <a:cubicBezTo>
                    <a:pt x="496" y="507"/>
                    <a:pt x="496" y="507"/>
                    <a:pt x="496" y="507"/>
                  </a:cubicBezTo>
                  <a:cubicBezTo>
                    <a:pt x="498" y="508"/>
                    <a:pt x="498" y="508"/>
                    <a:pt x="498" y="508"/>
                  </a:cubicBezTo>
                  <a:cubicBezTo>
                    <a:pt x="499" y="508"/>
                    <a:pt x="499" y="508"/>
                    <a:pt x="499" y="508"/>
                  </a:cubicBezTo>
                  <a:cubicBezTo>
                    <a:pt x="500" y="508"/>
                    <a:pt x="500" y="508"/>
                    <a:pt x="500" y="508"/>
                  </a:cubicBezTo>
                  <a:cubicBezTo>
                    <a:pt x="501" y="507"/>
                    <a:pt x="501" y="507"/>
                    <a:pt x="501" y="507"/>
                  </a:cubicBezTo>
                  <a:cubicBezTo>
                    <a:pt x="505" y="507"/>
                    <a:pt x="505" y="507"/>
                    <a:pt x="505" y="507"/>
                  </a:cubicBezTo>
                  <a:cubicBezTo>
                    <a:pt x="507" y="506"/>
                    <a:pt x="507" y="506"/>
                    <a:pt x="507" y="506"/>
                  </a:cubicBezTo>
                  <a:cubicBezTo>
                    <a:pt x="508" y="505"/>
                    <a:pt x="508" y="505"/>
                    <a:pt x="508" y="505"/>
                  </a:cubicBezTo>
                  <a:cubicBezTo>
                    <a:pt x="510" y="504"/>
                    <a:pt x="510" y="504"/>
                    <a:pt x="510" y="504"/>
                  </a:cubicBezTo>
                  <a:cubicBezTo>
                    <a:pt x="511" y="504"/>
                    <a:pt x="511" y="504"/>
                    <a:pt x="511" y="504"/>
                  </a:cubicBezTo>
                  <a:cubicBezTo>
                    <a:pt x="510" y="506"/>
                    <a:pt x="510" y="506"/>
                    <a:pt x="510" y="506"/>
                  </a:cubicBezTo>
                  <a:cubicBezTo>
                    <a:pt x="510" y="508"/>
                    <a:pt x="510" y="508"/>
                    <a:pt x="510" y="508"/>
                  </a:cubicBezTo>
                  <a:cubicBezTo>
                    <a:pt x="512" y="508"/>
                    <a:pt x="512" y="508"/>
                    <a:pt x="512" y="508"/>
                  </a:cubicBezTo>
                  <a:cubicBezTo>
                    <a:pt x="514" y="510"/>
                    <a:pt x="514" y="510"/>
                    <a:pt x="514" y="510"/>
                  </a:cubicBezTo>
                  <a:cubicBezTo>
                    <a:pt x="516" y="511"/>
                    <a:pt x="516" y="511"/>
                    <a:pt x="516" y="511"/>
                  </a:cubicBezTo>
                  <a:cubicBezTo>
                    <a:pt x="517" y="511"/>
                    <a:pt x="517" y="511"/>
                    <a:pt x="517" y="511"/>
                  </a:cubicBezTo>
                  <a:cubicBezTo>
                    <a:pt x="518" y="511"/>
                    <a:pt x="518" y="511"/>
                    <a:pt x="518" y="511"/>
                  </a:cubicBezTo>
                  <a:cubicBezTo>
                    <a:pt x="519" y="512"/>
                    <a:pt x="519" y="512"/>
                    <a:pt x="519" y="512"/>
                  </a:cubicBezTo>
                  <a:cubicBezTo>
                    <a:pt x="520" y="512"/>
                    <a:pt x="520" y="512"/>
                    <a:pt x="520" y="512"/>
                  </a:cubicBezTo>
                  <a:cubicBezTo>
                    <a:pt x="520" y="512"/>
                    <a:pt x="520" y="512"/>
                    <a:pt x="520" y="512"/>
                  </a:cubicBezTo>
                  <a:cubicBezTo>
                    <a:pt x="522" y="508"/>
                    <a:pt x="522" y="508"/>
                    <a:pt x="522" y="508"/>
                  </a:cubicBezTo>
                  <a:cubicBezTo>
                    <a:pt x="523" y="507"/>
                    <a:pt x="523" y="507"/>
                    <a:pt x="523" y="507"/>
                  </a:cubicBezTo>
                  <a:cubicBezTo>
                    <a:pt x="527" y="508"/>
                    <a:pt x="527" y="508"/>
                    <a:pt x="527" y="508"/>
                  </a:cubicBezTo>
                  <a:cubicBezTo>
                    <a:pt x="528" y="507"/>
                    <a:pt x="528" y="507"/>
                    <a:pt x="528" y="507"/>
                  </a:cubicBezTo>
                  <a:cubicBezTo>
                    <a:pt x="529" y="505"/>
                    <a:pt x="529" y="505"/>
                    <a:pt x="529" y="505"/>
                  </a:cubicBezTo>
                  <a:cubicBezTo>
                    <a:pt x="532" y="504"/>
                    <a:pt x="532" y="504"/>
                    <a:pt x="532" y="504"/>
                  </a:cubicBezTo>
                  <a:cubicBezTo>
                    <a:pt x="532" y="502"/>
                    <a:pt x="532" y="502"/>
                    <a:pt x="532" y="502"/>
                  </a:cubicBezTo>
                  <a:cubicBezTo>
                    <a:pt x="533" y="501"/>
                    <a:pt x="533" y="501"/>
                    <a:pt x="533" y="501"/>
                  </a:cubicBezTo>
                  <a:cubicBezTo>
                    <a:pt x="535" y="499"/>
                    <a:pt x="535" y="499"/>
                    <a:pt x="535" y="499"/>
                  </a:cubicBezTo>
                  <a:cubicBezTo>
                    <a:pt x="535" y="498"/>
                    <a:pt x="535" y="498"/>
                    <a:pt x="535" y="498"/>
                  </a:cubicBezTo>
                  <a:cubicBezTo>
                    <a:pt x="537" y="497"/>
                    <a:pt x="537" y="497"/>
                    <a:pt x="537" y="497"/>
                  </a:cubicBezTo>
                  <a:cubicBezTo>
                    <a:pt x="538" y="496"/>
                    <a:pt x="538" y="496"/>
                    <a:pt x="538" y="496"/>
                  </a:cubicBezTo>
                  <a:cubicBezTo>
                    <a:pt x="539" y="495"/>
                    <a:pt x="539" y="495"/>
                    <a:pt x="539" y="495"/>
                  </a:cubicBezTo>
                  <a:cubicBezTo>
                    <a:pt x="540" y="494"/>
                    <a:pt x="540" y="494"/>
                    <a:pt x="540" y="494"/>
                  </a:cubicBezTo>
                  <a:cubicBezTo>
                    <a:pt x="539" y="493"/>
                    <a:pt x="539" y="493"/>
                    <a:pt x="539" y="493"/>
                  </a:cubicBezTo>
                  <a:cubicBezTo>
                    <a:pt x="539" y="492"/>
                    <a:pt x="539" y="492"/>
                    <a:pt x="539" y="492"/>
                  </a:cubicBezTo>
                  <a:cubicBezTo>
                    <a:pt x="540" y="491"/>
                    <a:pt x="540" y="491"/>
                    <a:pt x="540" y="491"/>
                  </a:cubicBezTo>
                  <a:cubicBezTo>
                    <a:pt x="543" y="492"/>
                    <a:pt x="543" y="492"/>
                    <a:pt x="543" y="492"/>
                  </a:cubicBezTo>
                  <a:cubicBezTo>
                    <a:pt x="544" y="492"/>
                    <a:pt x="544" y="492"/>
                    <a:pt x="544" y="492"/>
                  </a:cubicBezTo>
                  <a:cubicBezTo>
                    <a:pt x="545" y="489"/>
                    <a:pt x="545" y="489"/>
                    <a:pt x="545" y="489"/>
                  </a:cubicBezTo>
                  <a:cubicBezTo>
                    <a:pt x="546" y="489"/>
                    <a:pt x="546" y="489"/>
                    <a:pt x="546" y="489"/>
                  </a:cubicBezTo>
                  <a:cubicBezTo>
                    <a:pt x="549" y="488"/>
                    <a:pt x="549" y="488"/>
                    <a:pt x="549" y="488"/>
                  </a:cubicBezTo>
                  <a:cubicBezTo>
                    <a:pt x="551" y="488"/>
                    <a:pt x="551" y="488"/>
                    <a:pt x="551" y="488"/>
                  </a:cubicBezTo>
                  <a:cubicBezTo>
                    <a:pt x="552" y="488"/>
                    <a:pt x="552" y="488"/>
                    <a:pt x="552" y="488"/>
                  </a:cubicBezTo>
                  <a:cubicBezTo>
                    <a:pt x="554" y="488"/>
                    <a:pt x="554" y="488"/>
                    <a:pt x="554" y="488"/>
                  </a:cubicBezTo>
                  <a:cubicBezTo>
                    <a:pt x="556" y="487"/>
                    <a:pt x="556" y="487"/>
                    <a:pt x="556" y="487"/>
                  </a:cubicBezTo>
                  <a:cubicBezTo>
                    <a:pt x="556" y="487"/>
                    <a:pt x="556" y="487"/>
                    <a:pt x="556" y="487"/>
                  </a:cubicBezTo>
                  <a:cubicBezTo>
                    <a:pt x="557" y="489"/>
                    <a:pt x="557" y="489"/>
                    <a:pt x="557" y="489"/>
                  </a:cubicBezTo>
                  <a:cubicBezTo>
                    <a:pt x="557" y="490"/>
                    <a:pt x="557" y="490"/>
                    <a:pt x="557" y="490"/>
                  </a:cubicBezTo>
                  <a:cubicBezTo>
                    <a:pt x="558" y="491"/>
                    <a:pt x="558" y="491"/>
                    <a:pt x="558" y="491"/>
                  </a:cubicBezTo>
                  <a:cubicBezTo>
                    <a:pt x="560" y="491"/>
                    <a:pt x="560" y="491"/>
                    <a:pt x="560" y="491"/>
                  </a:cubicBezTo>
                  <a:cubicBezTo>
                    <a:pt x="561" y="490"/>
                    <a:pt x="561" y="490"/>
                    <a:pt x="561" y="490"/>
                  </a:cubicBezTo>
                  <a:cubicBezTo>
                    <a:pt x="563" y="490"/>
                    <a:pt x="563" y="490"/>
                    <a:pt x="563" y="490"/>
                  </a:cubicBezTo>
                  <a:cubicBezTo>
                    <a:pt x="564" y="489"/>
                    <a:pt x="564" y="489"/>
                    <a:pt x="564" y="489"/>
                  </a:cubicBezTo>
                  <a:cubicBezTo>
                    <a:pt x="567" y="489"/>
                    <a:pt x="567" y="489"/>
                    <a:pt x="567" y="489"/>
                  </a:cubicBezTo>
                  <a:cubicBezTo>
                    <a:pt x="568" y="491"/>
                    <a:pt x="568" y="491"/>
                    <a:pt x="568" y="491"/>
                  </a:cubicBezTo>
                  <a:cubicBezTo>
                    <a:pt x="568" y="492"/>
                    <a:pt x="568" y="492"/>
                    <a:pt x="568" y="492"/>
                  </a:cubicBezTo>
                  <a:cubicBezTo>
                    <a:pt x="568" y="493"/>
                    <a:pt x="568" y="493"/>
                    <a:pt x="568" y="493"/>
                  </a:cubicBezTo>
                  <a:cubicBezTo>
                    <a:pt x="573" y="496"/>
                    <a:pt x="573" y="496"/>
                    <a:pt x="573" y="496"/>
                  </a:cubicBezTo>
                  <a:cubicBezTo>
                    <a:pt x="574" y="497"/>
                    <a:pt x="574" y="497"/>
                    <a:pt x="574" y="497"/>
                  </a:cubicBezTo>
                  <a:cubicBezTo>
                    <a:pt x="577" y="499"/>
                    <a:pt x="577" y="499"/>
                    <a:pt x="577" y="499"/>
                  </a:cubicBezTo>
                  <a:cubicBezTo>
                    <a:pt x="579" y="498"/>
                    <a:pt x="579" y="498"/>
                    <a:pt x="579" y="498"/>
                  </a:cubicBezTo>
                  <a:cubicBezTo>
                    <a:pt x="580" y="497"/>
                    <a:pt x="580" y="497"/>
                    <a:pt x="580" y="497"/>
                  </a:cubicBezTo>
                  <a:cubicBezTo>
                    <a:pt x="582" y="496"/>
                    <a:pt x="582" y="496"/>
                    <a:pt x="582" y="496"/>
                  </a:cubicBezTo>
                  <a:cubicBezTo>
                    <a:pt x="584" y="496"/>
                    <a:pt x="584" y="496"/>
                    <a:pt x="584" y="496"/>
                  </a:cubicBezTo>
                  <a:cubicBezTo>
                    <a:pt x="585" y="496"/>
                    <a:pt x="585" y="496"/>
                    <a:pt x="585" y="496"/>
                  </a:cubicBezTo>
                  <a:cubicBezTo>
                    <a:pt x="587" y="497"/>
                    <a:pt x="587" y="497"/>
                    <a:pt x="587" y="497"/>
                  </a:cubicBezTo>
                  <a:cubicBezTo>
                    <a:pt x="588" y="497"/>
                    <a:pt x="588" y="497"/>
                    <a:pt x="588" y="497"/>
                  </a:cubicBezTo>
                  <a:cubicBezTo>
                    <a:pt x="592" y="497"/>
                    <a:pt x="592" y="497"/>
                    <a:pt x="592" y="497"/>
                  </a:cubicBezTo>
                  <a:cubicBezTo>
                    <a:pt x="593" y="497"/>
                    <a:pt x="593" y="497"/>
                    <a:pt x="593" y="497"/>
                  </a:cubicBezTo>
                  <a:cubicBezTo>
                    <a:pt x="595" y="497"/>
                    <a:pt x="595" y="497"/>
                    <a:pt x="595" y="497"/>
                  </a:cubicBezTo>
                  <a:cubicBezTo>
                    <a:pt x="596" y="497"/>
                    <a:pt x="596" y="497"/>
                    <a:pt x="596" y="497"/>
                  </a:cubicBezTo>
                  <a:cubicBezTo>
                    <a:pt x="597" y="497"/>
                    <a:pt x="597" y="497"/>
                    <a:pt x="597" y="497"/>
                  </a:cubicBezTo>
                  <a:cubicBezTo>
                    <a:pt x="600" y="497"/>
                    <a:pt x="600" y="497"/>
                    <a:pt x="600" y="497"/>
                  </a:cubicBezTo>
                  <a:cubicBezTo>
                    <a:pt x="602" y="494"/>
                    <a:pt x="602" y="494"/>
                    <a:pt x="602" y="494"/>
                  </a:cubicBezTo>
                  <a:cubicBezTo>
                    <a:pt x="601" y="493"/>
                    <a:pt x="601" y="493"/>
                    <a:pt x="601" y="493"/>
                  </a:cubicBezTo>
                  <a:cubicBezTo>
                    <a:pt x="599" y="492"/>
                    <a:pt x="599" y="492"/>
                    <a:pt x="599" y="492"/>
                  </a:cubicBezTo>
                  <a:cubicBezTo>
                    <a:pt x="599" y="489"/>
                    <a:pt x="599" y="489"/>
                    <a:pt x="599" y="489"/>
                  </a:cubicBezTo>
                  <a:cubicBezTo>
                    <a:pt x="600" y="486"/>
                    <a:pt x="600" y="486"/>
                    <a:pt x="600" y="486"/>
                  </a:cubicBezTo>
                  <a:cubicBezTo>
                    <a:pt x="599" y="485"/>
                    <a:pt x="599" y="485"/>
                    <a:pt x="599" y="485"/>
                  </a:cubicBezTo>
                  <a:cubicBezTo>
                    <a:pt x="598" y="485"/>
                    <a:pt x="598" y="485"/>
                    <a:pt x="598" y="485"/>
                  </a:cubicBezTo>
                  <a:cubicBezTo>
                    <a:pt x="597" y="483"/>
                    <a:pt x="597" y="483"/>
                    <a:pt x="597" y="483"/>
                  </a:cubicBezTo>
                  <a:cubicBezTo>
                    <a:pt x="594" y="483"/>
                    <a:pt x="594" y="483"/>
                    <a:pt x="594" y="483"/>
                  </a:cubicBezTo>
                  <a:cubicBezTo>
                    <a:pt x="594" y="481"/>
                    <a:pt x="594" y="481"/>
                    <a:pt x="594" y="481"/>
                  </a:cubicBezTo>
                  <a:cubicBezTo>
                    <a:pt x="594" y="476"/>
                    <a:pt x="594" y="476"/>
                    <a:pt x="594" y="476"/>
                  </a:cubicBezTo>
                  <a:cubicBezTo>
                    <a:pt x="595" y="474"/>
                    <a:pt x="595" y="474"/>
                    <a:pt x="595" y="474"/>
                  </a:cubicBezTo>
                  <a:cubicBezTo>
                    <a:pt x="595" y="473"/>
                    <a:pt x="595" y="473"/>
                    <a:pt x="595" y="473"/>
                  </a:cubicBezTo>
                  <a:cubicBezTo>
                    <a:pt x="596" y="471"/>
                    <a:pt x="596" y="471"/>
                    <a:pt x="596" y="471"/>
                  </a:cubicBezTo>
                  <a:cubicBezTo>
                    <a:pt x="598" y="471"/>
                    <a:pt x="598" y="471"/>
                    <a:pt x="598" y="471"/>
                  </a:cubicBezTo>
                  <a:cubicBezTo>
                    <a:pt x="599" y="471"/>
                    <a:pt x="599" y="471"/>
                    <a:pt x="599" y="471"/>
                  </a:cubicBezTo>
                  <a:cubicBezTo>
                    <a:pt x="599" y="470"/>
                    <a:pt x="599" y="470"/>
                    <a:pt x="599" y="470"/>
                  </a:cubicBezTo>
                  <a:cubicBezTo>
                    <a:pt x="599" y="468"/>
                    <a:pt x="599" y="468"/>
                    <a:pt x="599" y="468"/>
                  </a:cubicBezTo>
                  <a:cubicBezTo>
                    <a:pt x="599" y="467"/>
                    <a:pt x="599" y="467"/>
                    <a:pt x="599" y="467"/>
                  </a:cubicBezTo>
                  <a:cubicBezTo>
                    <a:pt x="600" y="466"/>
                    <a:pt x="600" y="466"/>
                    <a:pt x="600" y="466"/>
                  </a:cubicBezTo>
                  <a:cubicBezTo>
                    <a:pt x="602" y="466"/>
                    <a:pt x="602" y="466"/>
                    <a:pt x="602" y="466"/>
                  </a:cubicBezTo>
                  <a:cubicBezTo>
                    <a:pt x="603" y="467"/>
                    <a:pt x="603" y="467"/>
                    <a:pt x="603" y="467"/>
                  </a:cubicBezTo>
                  <a:cubicBezTo>
                    <a:pt x="605" y="467"/>
                    <a:pt x="605" y="467"/>
                    <a:pt x="605" y="467"/>
                  </a:cubicBezTo>
                  <a:cubicBezTo>
                    <a:pt x="608" y="468"/>
                    <a:pt x="608" y="468"/>
                    <a:pt x="608" y="468"/>
                  </a:cubicBezTo>
                  <a:cubicBezTo>
                    <a:pt x="608" y="469"/>
                    <a:pt x="608" y="469"/>
                    <a:pt x="608" y="469"/>
                  </a:cubicBezTo>
                  <a:cubicBezTo>
                    <a:pt x="610" y="470"/>
                    <a:pt x="610" y="470"/>
                    <a:pt x="610" y="470"/>
                  </a:cubicBezTo>
                  <a:cubicBezTo>
                    <a:pt x="612" y="470"/>
                    <a:pt x="612" y="470"/>
                    <a:pt x="612" y="470"/>
                  </a:cubicBezTo>
                  <a:cubicBezTo>
                    <a:pt x="615" y="470"/>
                    <a:pt x="615" y="470"/>
                    <a:pt x="615" y="470"/>
                  </a:cubicBezTo>
                  <a:cubicBezTo>
                    <a:pt x="617" y="471"/>
                    <a:pt x="617" y="471"/>
                    <a:pt x="617" y="471"/>
                  </a:cubicBezTo>
                  <a:cubicBezTo>
                    <a:pt x="617" y="471"/>
                    <a:pt x="617" y="471"/>
                    <a:pt x="617" y="471"/>
                  </a:cubicBezTo>
                  <a:cubicBezTo>
                    <a:pt x="620" y="472"/>
                    <a:pt x="620" y="472"/>
                    <a:pt x="620" y="472"/>
                  </a:cubicBezTo>
                  <a:cubicBezTo>
                    <a:pt x="621" y="472"/>
                    <a:pt x="621" y="472"/>
                    <a:pt x="621" y="472"/>
                  </a:cubicBezTo>
                  <a:cubicBezTo>
                    <a:pt x="622" y="473"/>
                    <a:pt x="622" y="473"/>
                    <a:pt x="622" y="473"/>
                  </a:cubicBezTo>
                  <a:cubicBezTo>
                    <a:pt x="626" y="472"/>
                    <a:pt x="626" y="472"/>
                    <a:pt x="626" y="472"/>
                  </a:cubicBezTo>
                  <a:cubicBezTo>
                    <a:pt x="628" y="473"/>
                    <a:pt x="628" y="473"/>
                    <a:pt x="628" y="473"/>
                  </a:cubicBezTo>
                  <a:cubicBezTo>
                    <a:pt x="628" y="474"/>
                    <a:pt x="628" y="474"/>
                    <a:pt x="628" y="474"/>
                  </a:cubicBezTo>
                  <a:cubicBezTo>
                    <a:pt x="628" y="476"/>
                    <a:pt x="628" y="476"/>
                    <a:pt x="628" y="476"/>
                  </a:cubicBezTo>
                  <a:cubicBezTo>
                    <a:pt x="629" y="477"/>
                    <a:pt x="629" y="477"/>
                    <a:pt x="629" y="477"/>
                  </a:cubicBezTo>
                  <a:cubicBezTo>
                    <a:pt x="629" y="478"/>
                    <a:pt x="629" y="478"/>
                    <a:pt x="629" y="478"/>
                  </a:cubicBezTo>
                  <a:cubicBezTo>
                    <a:pt x="630" y="479"/>
                    <a:pt x="630" y="479"/>
                    <a:pt x="630" y="479"/>
                  </a:cubicBezTo>
                  <a:cubicBezTo>
                    <a:pt x="631" y="481"/>
                    <a:pt x="631" y="481"/>
                    <a:pt x="631" y="481"/>
                  </a:cubicBezTo>
                  <a:cubicBezTo>
                    <a:pt x="631" y="483"/>
                    <a:pt x="631" y="483"/>
                    <a:pt x="631" y="483"/>
                  </a:cubicBezTo>
                  <a:cubicBezTo>
                    <a:pt x="632" y="483"/>
                    <a:pt x="632" y="483"/>
                    <a:pt x="632" y="483"/>
                  </a:cubicBezTo>
                  <a:cubicBezTo>
                    <a:pt x="633" y="483"/>
                    <a:pt x="633" y="483"/>
                    <a:pt x="633" y="483"/>
                  </a:cubicBezTo>
                  <a:cubicBezTo>
                    <a:pt x="635" y="485"/>
                    <a:pt x="635" y="485"/>
                    <a:pt x="635" y="485"/>
                  </a:cubicBezTo>
                  <a:cubicBezTo>
                    <a:pt x="635" y="486"/>
                    <a:pt x="635" y="486"/>
                    <a:pt x="635" y="486"/>
                  </a:cubicBezTo>
                  <a:cubicBezTo>
                    <a:pt x="638" y="487"/>
                    <a:pt x="638" y="487"/>
                    <a:pt x="638" y="487"/>
                  </a:cubicBezTo>
                  <a:cubicBezTo>
                    <a:pt x="641" y="488"/>
                    <a:pt x="641" y="488"/>
                    <a:pt x="641" y="488"/>
                  </a:cubicBezTo>
                  <a:cubicBezTo>
                    <a:pt x="642" y="488"/>
                    <a:pt x="642" y="488"/>
                    <a:pt x="642" y="488"/>
                  </a:cubicBezTo>
                  <a:cubicBezTo>
                    <a:pt x="642" y="488"/>
                    <a:pt x="642" y="488"/>
                    <a:pt x="642" y="488"/>
                  </a:cubicBezTo>
                  <a:cubicBezTo>
                    <a:pt x="645" y="488"/>
                    <a:pt x="645" y="488"/>
                    <a:pt x="645" y="488"/>
                  </a:cubicBezTo>
                  <a:cubicBezTo>
                    <a:pt x="646" y="487"/>
                    <a:pt x="646" y="487"/>
                    <a:pt x="646" y="487"/>
                  </a:cubicBezTo>
                  <a:cubicBezTo>
                    <a:pt x="648" y="487"/>
                    <a:pt x="648" y="487"/>
                    <a:pt x="648" y="487"/>
                  </a:cubicBezTo>
                  <a:cubicBezTo>
                    <a:pt x="649" y="487"/>
                    <a:pt x="649" y="487"/>
                    <a:pt x="649" y="487"/>
                  </a:cubicBezTo>
                  <a:cubicBezTo>
                    <a:pt x="650" y="487"/>
                    <a:pt x="650" y="487"/>
                    <a:pt x="650" y="487"/>
                  </a:cubicBezTo>
                  <a:cubicBezTo>
                    <a:pt x="651" y="485"/>
                    <a:pt x="651" y="485"/>
                    <a:pt x="651" y="485"/>
                  </a:cubicBezTo>
                  <a:cubicBezTo>
                    <a:pt x="654" y="485"/>
                    <a:pt x="654" y="485"/>
                    <a:pt x="654" y="485"/>
                  </a:cubicBezTo>
                  <a:cubicBezTo>
                    <a:pt x="657" y="484"/>
                    <a:pt x="657" y="484"/>
                    <a:pt x="657" y="484"/>
                  </a:cubicBezTo>
                  <a:cubicBezTo>
                    <a:pt x="659" y="483"/>
                    <a:pt x="659" y="483"/>
                    <a:pt x="659" y="483"/>
                  </a:cubicBezTo>
                  <a:cubicBezTo>
                    <a:pt x="661" y="483"/>
                    <a:pt x="661" y="483"/>
                    <a:pt x="661" y="483"/>
                  </a:cubicBezTo>
                  <a:cubicBezTo>
                    <a:pt x="664" y="483"/>
                    <a:pt x="664" y="483"/>
                    <a:pt x="664" y="483"/>
                  </a:cubicBezTo>
                  <a:cubicBezTo>
                    <a:pt x="666" y="484"/>
                    <a:pt x="666" y="484"/>
                    <a:pt x="666" y="484"/>
                  </a:cubicBezTo>
                  <a:cubicBezTo>
                    <a:pt x="668" y="484"/>
                    <a:pt x="668" y="484"/>
                    <a:pt x="668" y="484"/>
                  </a:cubicBezTo>
                  <a:cubicBezTo>
                    <a:pt x="672" y="484"/>
                    <a:pt x="672" y="484"/>
                    <a:pt x="672" y="484"/>
                  </a:cubicBezTo>
                  <a:cubicBezTo>
                    <a:pt x="673" y="486"/>
                    <a:pt x="673" y="486"/>
                    <a:pt x="673" y="486"/>
                  </a:cubicBezTo>
                  <a:cubicBezTo>
                    <a:pt x="677" y="488"/>
                    <a:pt x="677" y="488"/>
                    <a:pt x="677" y="488"/>
                  </a:cubicBezTo>
                  <a:cubicBezTo>
                    <a:pt x="679" y="487"/>
                    <a:pt x="679" y="487"/>
                    <a:pt x="679" y="487"/>
                  </a:cubicBezTo>
                  <a:cubicBezTo>
                    <a:pt x="681" y="487"/>
                    <a:pt x="681" y="487"/>
                    <a:pt x="681" y="487"/>
                  </a:cubicBezTo>
                  <a:cubicBezTo>
                    <a:pt x="682" y="488"/>
                    <a:pt x="682" y="488"/>
                    <a:pt x="682" y="488"/>
                  </a:cubicBezTo>
                  <a:cubicBezTo>
                    <a:pt x="683" y="491"/>
                    <a:pt x="683" y="491"/>
                    <a:pt x="683" y="491"/>
                  </a:cubicBezTo>
                  <a:cubicBezTo>
                    <a:pt x="685" y="492"/>
                    <a:pt x="685" y="492"/>
                    <a:pt x="685" y="492"/>
                  </a:cubicBezTo>
                  <a:cubicBezTo>
                    <a:pt x="686" y="493"/>
                    <a:pt x="686" y="493"/>
                    <a:pt x="686" y="493"/>
                  </a:cubicBezTo>
                  <a:cubicBezTo>
                    <a:pt x="687" y="493"/>
                    <a:pt x="687" y="493"/>
                    <a:pt x="687" y="493"/>
                  </a:cubicBezTo>
                  <a:cubicBezTo>
                    <a:pt x="688" y="494"/>
                    <a:pt x="688" y="494"/>
                    <a:pt x="688" y="494"/>
                  </a:cubicBezTo>
                  <a:cubicBezTo>
                    <a:pt x="690" y="494"/>
                    <a:pt x="690" y="494"/>
                    <a:pt x="690" y="494"/>
                  </a:cubicBezTo>
                  <a:cubicBezTo>
                    <a:pt x="694" y="494"/>
                    <a:pt x="694" y="494"/>
                    <a:pt x="694" y="494"/>
                  </a:cubicBezTo>
                  <a:cubicBezTo>
                    <a:pt x="697" y="495"/>
                    <a:pt x="697" y="495"/>
                    <a:pt x="697" y="495"/>
                  </a:cubicBezTo>
                  <a:cubicBezTo>
                    <a:pt x="702" y="495"/>
                    <a:pt x="702" y="495"/>
                    <a:pt x="702" y="495"/>
                  </a:cubicBezTo>
                  <a:cubicBezTo>
                    <a:pt x="705" y="495"/>
                    <a:pt x="705" y="495"/>
                    <a:pt x="705" y="495"/>
                  </a:cubicBezTo>
                  <a:cubicBezTo>
                    <a:pt x="706" y="494"/>
                    <a:pt x="706" y="494"/>
                    <a:pt x="706" y="494"/>
                  </a:cubicBezTo>
                  <a:cubicBezTo>
                    <a:pt x="707" y="494"/>
                    <a:pt x="707" y="494"/>
                    <a:pt x="707" y="494"/>
                  </a:cubicBezTo>
                  <a:cubicBezTo>
                    <a:pt x="709" y="495"/>
                    <a:pt x="709" y="495"/>
                    <a:pt x="709" y="495"/>
                  </a:cubicBezTo>
                  <a:cubicBezTo>
                    <a:pt x="710" y="495"/>
                    <a:pt x="710" y="495"/>
                    <a:pt x="710" y="495"/>
                  </a:cubicBezTo>
                  <a:cubicBezTo>
                    <a:pt x="712" y="493"/>
                    <a:pt x="712" y="493"/>
                    <a:pt x="712" y="493"/>
                  </a:cubicBezTo>
                  <a:cubicBezTo>
                    <a:pt x="715" y="491"/>
                    <a:pt x="715" y="491"/>
                    <a:pt x="715" y="491"/>
                  </a:cubicBezTo>
                  <a:cubicBezTo>
                    <a:pt x="717" y="491"/>
                    <a:pt x="717" y="491"/>
                    <a:pt x="717" y="491"/>
                  </a:cubicBezTo>
                  <a:cubicBezTo>
                    <a:pt x="718" y="489"/>
                    <a:pt x="718" y="489"/>
                    <a:pt x="718" y="489"/>
                  </a:cubicBezTo>
                  <a:cubicBezTo>
                    <a:pt x="720" y="489"/>
                    <a:pt x="720" y="489"/>
                    <a:pt x="720" y="489"/>
                  </a:cubicBezTo>
                  <a:cubicBezTo>
                    <a:pt x="724" y="489"/>
                    <a:pt x="724" y="489"/>
                    <a:pt x="724" y="489"/>
                  </a:cubicBezTo>
                  <a:cubicBezTo>
                    <a:pt x="726" y="487"/>
                    <a:pt x="726" y="487"/>
                    <a:pt x="726" y="487"/>
                  </a:cubicBezTo>
                  <a:cubicBezTo>
                    <a:pt x="726" y="486"/>
                    <a:pt x="726" y="486"/>
                    <a:pt x="726" y="486"/>
                  </a:cubicBezTo>
                  <a:cubicBezTo>
                    <a:pt x="726" y="485"/>
                    <a:pt x="726" y="485"/>
                    <a:pt x="726" y="485"/>
                  </a:cubicBezTo>
                  <a:cubicBezTo>
                    <a:pt x="727" y="483"/>
                    <a:pt x="727" y="483"/>
                    <a:pt x="727" y="483"/>
                  </a:cubicBezTo>
                  <a:cubicBezTo>
                    <a:pt x="729" y="482"/>
                    <a:pt x="729" y="482"/>
                    <a:pt x="729" y="482"/>
                  </a:cubicBezTo>
                  <a:cubicBezTo>
                    <a:pt x="730" y="481"/>
                    <a:pt x="730" y="481"/>
                    <a:pt x="730" y="481"/>
                  </a:cubicBezTo>
                  <a:cubicBezTo>
                    <a:pt x="731" y="479"/>
                    <a:pt x="731" y="479"/>
                    <a:pt x="731" y="479"/>
                  </a:cubicBezTo>
                  <a:cubicBezTo>
                    <a:pt x="732" y="478"/>
                    <a:pt x="732" y="478"/>
                    <a:pt x="732" y="478"/>
                  </a:cubicBezTo>
                  <a:cubicBezTo>
                    <a:pt x="734" y="478"/>
                    <a:pt x="734" y="478"/>
                    <a:pt x="734" y="478"/>
                  </a:cubicBezTo>
                  <a:cubicBezTo>
                    <a:pt x="734" y="478"/>
                    <a:pt x="734" y="478"/>
                    <a:pt x="734" y="478"/>
                  </a:cubicBezTo>
                  <a:cubicBezTo>
                    <a:pt x="737" y="478"/>
                    <a:pt x="737" y="478"/>
                    <a:pt x="737" y="478"/>
                  </a:cubicBezTo>
                  <a:cubicBezTo>
                    <a:pt x="739" y="478"/>
                    <a:pt x="739" y="478"/>
                    <a:pt x="739" y="478"/>
                  </a:cubicBezTo>
                  <a:cubicBezTo>
                    <a:pt x="741" y="479"/>
                    <a:pt x="741" y="479"/>
                    <a:pt x="741" y="479"/>
                  </a:cubicBezTo>
                  <a:cubicBezTo>
                    <a:pt x="742" y="481"/>
                    <a:pt x="742" y="481"/>
                    <a:pt x="742" y="481"/>
                  </a:cubicBezTo>
                  <a:cubicBezTo>
                    <a:pt x="743" y="481"/>
                    <a:pt x="743" y="481"/>
                    <a:pt x="743" y="481"/>
                  </a:cubicBezTo>
                  <a:cubicBezTo>
                    <a:pt x="745" y="480"/>
                    <a:pt x="745" y="480"/>
                    <a:pt x="745" y="480"/>
                  </a:cubicBezTo>
                  <a:cubicBezTo>
                    <a:pt x="746" y="481"/>
                    <a:pt x="746" y="481"/>
                    <a:pt x="746" y="481"/>
                  </a:cubicBezTo>
                  <a:cubicBezTo>
                    <a:pt x="747" y="481"/>
                    <a:pt x="747" y="481"/>
                    <a:pt x="747" y="481"/>
                  </a:cubicBezTo>
                  <a:cubicBezTo>
                    <a:pt x="749" y="480"/>
                    <a:pt x="749" y="480"/>
                    <a:pt x="749" y="480"/>
                  </a:cubicBezTo>
                  <a:cubicBezTo>
                    <a:pt x="749" y="479"/>
                    <a:pt x="749" y="479"/>
                    <a:pt x="749" y="479"/>
                  </a:cubicBezTo>
                  <a:cubicBezTo>
                    <a:pt x="752" y="478"/>
                    <a:pt x="752" y="478"/>
                    <a:pt x="752" y="478"/>
                  </a:cubicBezTo>
                  <a:cubicBezTo>
                    <a:pt x="756" y="479"/>
                    <a:pt x="756" y="479"/>
                    <a:pt x="756" y="479"/>
                  </a:cubicBezTo>
                  <a:cubicBezTo>
                    <a:pt x="756" y="480"/>
                    <a:pt x="756" y="480"/>
                    <a:pt x="756" y="480"/>
                  </a:cubicBezTo>
                  <a:cubicBezTo>
                    <a:pt x="757" y="480"/>
                    <a:pt x="757" y="480"/>
                    <a:pt x="757" y="480"/>
                  </a:cubicBezTo>
                  <a:cubicBezTo>
                    <a:pt x="759" y="480"/>
                    <a:pt x="759" y="480"/>
                    <a:pt x="759" y="480"/>
                  </a:cubicBezTo>
                  <a:cubicBezTo>
                    <a:pt x="759" y="481"/>
                    <a:pt x="759" y="481"/>
                    <a:pt x="759" y="481"/>
                  </a:cubicBezTo>
                  <a:cubicBezTo>
                    <a:pt x="760" y="481"/>
                    <a:pt x="760" y="481"/>
                    <a:pt x="760" y="481"/>
                  </a:cubicBezTo>
                  <a:cubicBezTo>
                    <a:pt x="763" y="481"/>
                    <a:pt x="763" y="481"/>
                    <a:pt x="763" y="481"/>
                  </a:cubicBezTo>
                  <a:cubicBezTo>
                    <a:pt x="764" y="482"/>
                    <a:pt x="764" y="482"/>
                    <a:pt x="764" y="482"/>
                  </a:cubicBezTo>
                  <a:cubicBezTo>
                    <a:pt x="765" y="482"/>
                    <a:pt x="765" y="482"/>
                    <a:pt x="765" y="482"/>
                  </a:cubicBezTo>
                  <a:cubicBezTo>
                    <a:pt x="769" y="478"/>
                    <a:pt x="769" y="478"/>
                    <a:pt x="769" y="478"/>
                  </a:cubicBezTo>
                  <a:cubicBezTo>
                    <a:pt x="771" y="476"/>
                    <a:pt x="771" y="476"/>
                    <a:pt x="771" y="476"/>
                  </a:cubicBezTo>
                  <a:cubicBezTo>
                    <a:pt x="775" y="476"/>
                    <a:pt x="775" y="476"/>
                    <a:pt x="775" y="476"/>
                  </a:cubicBezTo>
                  <a:cubicBezTo>
                    <a:pt x="776" y="475"/>
                    <a:pt x="776" y="475"/>
                    <a:pt x="776" y="475"/>
                  </a:cubicBezTo>
                  <a:cubicBezTo>
                    <a:pt x="777" y="473"/>
                    <a:pt x="777" y="473"/>
                    <a:pt x="777" y="473"/>
                  </a:cubicBezTo>
                  <a:cubicBezTo>
                    <a:pt x="776" y="471"/>
                    <a:pt x="776" y="471"/>
                    <a:pt x="776" y="471"/>
                  </a:cubicBezTo>
                  <a:cubicBezTo>
                    <a:pt x="775" y="471"/>
                    <a:pt x="775" y="471"/>
                    <a:pt x="775" y="471"/>
                  </a:cubicBezTo>
                  <a:cubicBezTo>
                    <a:pt x="775" y="471"/>
                    <a:pt x="775" y="471"/>
                    <a:pt x="775" y="471"/>
                  </a:cubicBezTo>
                  <a:cubicBezTo>
                    <a:pt x="774" y="471"/>
                    <a:pt x="774" y="471"/>
                    <a:pt x="774" y="471"/>
                  </a:cubicBezTo>
                  <a:cubicBezTo>
                    <a:pt x="773" y="470"/>
                    <a:pt x="773" y="470"/>
                    <a:pt x="773" y="470"/>
                  </a:cubicBezTo>
                  <a:cubicBezTo>
                    <a:pt x="773" y="468"/>
                    <a:pt x="773" y="468"/>
                    <a:pt x="773" y="468"/>
                  </a:cubicBezTo>
                  <a:cubicBezTo>
                    <a:pt x="774" y="467"/>
                    <a:pt x="774" y="467"/>
                    <a:pt x="774" y="467"/>
                  </a:cubicBezTo>
                  <a:cubicBezTo>
                    <a:pt x="774" y="465"/>
                    <a:pt x="774" y="465"/>
                    <a:pt x="774" y="465"/>
                  </a:cubicBezTo>
                  <a:cubicBezTo>
                    <a:pt x="773" y="463"/>
                    <a:pt x="773" y="463"/>
                    <a:pt x="773" y="463"/>
                  </a:cubicBezTo>
                  <a:cubicBezTo>
                    <a:pt x="773" y="462"/>
                    <a:pt x="773" y="462"/>
                    <a:pt x="773" y="462"/>
                  </a:cubicBezTo>
                  <a:cubicBezTo>
                    <a:pt x="774" y="462"/>
                    <a:pt x="774" y="462"/>
                    <a:pt x="774" y="462"/>
                  </a:cubicBezTo>
                  <a:cubicBezTo>
                    <a:pt x="774" y="460"/>
                    <a:pt x="774" y="460"/>
                    <a:pt x="774" y="460"/>
                  </a:cubicBezTo>
                  <a:cubicBezTo>
                    <a:pt x="773" y="459"/>
                    <a:pt x="773" y="459"/>
                    <a:pt x="773" y="459"/>
                  </a:cubicBezTo>
                  <a:cubicBezTo>
                    <a:pt x="773" y="457"/>
                    <a:pt x="773" y="457"/>
                    <a:pt x="773" y="457"/>
                  </a:cubicBezTo>
                  <a:cubicBezTo>
                    <a:pt x="773" y="456"/>
                    <a:pt x="773" y="456"/>
                    <a:pt x="773" y="456"/>
                  </a:cubicBezTo>
                  <a:cubicBezTo>
                    <a:pt x="773" y="455"/>
                    <a:pt x="773" y="455"/>
                    <a:pt x="773" y="455"/>
                  </a:cubicBezTo>
                  <a:cubicBezTo>
                    <a:pt x="773" y="453"/>
                    <a:pt x="773" y="453"/>
                    <a:pt x="773" y="453"/>
                  </a:cubicBezTo>
                  <a:cubicBezTo>
                    <a:pt x="774" y="451"/>
                    <a:pt x="774" y="451"/>
                    <a:pt x="774" y="451"/>
                  </a:cubicBezTo>
                  <a:cubicBezTo>
                    <a:pt x="775" y="450"/>
                    <a:pt x="775" y="450"/>
                    <a:pt x="775" y="450"/>
                  </a:cubicBezTo>
                  <a:cubicBezTo>
                    <a:pt x="775" y="448"/>
                    <a:pt x="775" y="448"/>
                    <a:pt x="775" y="448"/>
                  </a:cubicBezTo>
                  <a:cubicBezTo>
                    <a:pt x="776" y="447"/>
                    <a:pt x="776" y="447"/>
                    <a:pt x="776" y="447"/>
                  </a:cubicBezTo>
                  <a:cubicBezTo>
                    <a:pt x="777" y="446"/>
                    <a:pt x="777" y="446"/>
                    <a:pt x="777" y="446"/>
                  </a:cubicBezTo>
                  <a:cubicBezTo>
                    <a:pt x="778" y="444"/>
                    <a:pt x="778" y="444"/>
                    <a:pt x="778" y="444"/>
                  </a:cubicBezTo>
                  <a:cubicBezTo>
                    <a:pt x="777" y="443"/>
                    <a:pt x="777" y="443"/>
                    <a:pt x="777" y="443"/>
                  </a:cubicBezTo>
                  <a:cubicBezTo>
                    <a:pt x="777" y="441"/>
                    <a:pt x="777" y="441"/>
                    <a:pt x="777" y="441"/>
                  </a:cubicBezTo>
                  <a:cubicBezTo>
                    <a:pt x="776" y="440"/>
                    <a:pt x="776" y="440"/>
                    <a:pt x="776" y="440"/>
                  </a:cubicBezTo>
                  <a:cubicBezTo>
                    <a:pt x="775" y="439"/>
                    <a:pt x="775" y="439"/>
                    <a:pt x="775" y="439"/>
                  </a:cubicBezTo>
                  <a:cubicBezTo>
                    <a:pt x="774" y="437"/>
                    <a:pt x="774" y="437"/>
                    <a:pt x="774" y="437"/>
                  </a:cubicBezTo>
                  <a:cubicBezTo>
                    <a:pt x="773" y="436"/>
                    <a:pt x="773" y="436"/>
                    <a:pt x="773" y="436"/>
                  </a:cubicBezTo>
                  <a:cubicBezTo>
                    <a:pt x="772" y="437"/>
                    <a:pt x="772" y="437"/>
                    <a:pt x="772" y="437"/>
                  </a:cubicBezTo>
                  <a:cubicBezTo>
                    <a:pt x="770" y="438"/>
                    <a:pt x="770" y="438"/>
                    <a:pt x="770" y="438"/>
                  </a:cubicBezTo>
                  <a:cubicBezTo>
                    <a:pt x="769" y="438"/>
                    <a:pt x="769" y="438"/>
                    <a:pt x="769" y="438"/>
                  </a:cubicBezTo>
                  <a:cubicBezTo>
                    <a:pt x="768" y="437"/>
                    <a:pt x="768" y="437"/>
                    <a:pt x="768" y="437"/>
                  </a:cubicBezTo>
                  <a:cubicBezTo>
                    <a:pt x="768" y="435"/>
                    <a:pt x="768" y="435"/>
                    <a:pt x="768" y="435"/>
                  </a:cubicBezTo>
                  <a:cubicBezTo>
                    <a:pt x="769" y="434"/>
                    <a:pt x="769" y="434"/>
                    <a:pt x="769" y="434"/>
                  </a:cubicBezTo>
                  <a:cubicBezTo>
                    <a:pt x="769" y="433"/>
                    <a:pt x="769" y="433"/>
                    <a:pt x="769" y="433"/>
                  </a:cubicBezTo>
                  <a:cubicBezTo>
                    <a:pt x="769" y="433"/>
                    <a:pt x="769" y="433"/>
                    <a:pt x="769" y="433"/>
                  </a:cubicBezTo>
                  <a:cubicBezTo>
                    <a:pt x="770" y="431"/>
                    <a:pt x="770" y="431"/>
                    <a:pt x="770" y="431"/>
                  </a:cubicBezTo>
                  <a:cubicBezTo>
                    <a:pt x="771" y="429"/>
                    <a:pt x="771" y="429"/>
                    <a:pt x="771" y="429"/>
                  </a:cubicBezTo>
                  <a:cubicBezTo>
                    <a:pt x="771" y="428"/>
                    <a:pt x="771" y="428"/>
                    <a:pt x="771" y="428"/>
                  </a:cubicBezTo>
                  <a:cubicBezTo>
                    <a:pt x="772" y="427"/>
                    <a:pt x="772" y="427"/>
                    <a:pt x="772" y="427"/>
                  </a:cubicBezTo>
                  <a:cubicBezTo>
                    <a:pt x="774" y="427"/>
                    <a:pt x="774" y="427"/>
                    <a:pt x="774" y="427"/>
                  </a:cubicBezTo>
                  <a:cubicBezTo>
                    <a:pt x="776" y="427"/>
                    <a:pt x="776" y="427"/>
                    <a:pt x="776" y="427"/>
                  </a:cubicBezTo>
                  <a:cubicBezTo>
                    <a:pt x="777" y="427"/>
                    <a:pt x="777" y="427"/>
                    <a:pt x="777" y="427"/>
                  </a:cubicBezTo>
                  <a:cubicBezTo>
                    <a:pt x="777" y="426"/>
                    <a:pt x="777" y="426"/>
                    <a:pt x="777" y="426"/>
                  </a:cubicBezTo>
                  <a:cubicBezTo>
                    <a:pt x="778" y="427"/>
                    <a:pt x="778" y="427"/>
                    <a:pt x="778" y="427"/>
                  </a:cubicBezTo>
                  <a:cubicBezTo>
                    <a:pt x="780" y="426"/>
                    <a:pt x="780" y="426"/>
                    <a:pt x="780" y="426"/>
                  </a:cubicBezTo>
                  <a:cubicBezTo>
                    <a:pt x="780" y="425"/>
                    <a:pt x="780" y="425"/>
                    <a:pt x="780" y="425"/>
                  </a:cubicBezTo>
                  <a:cubicBezTo>
                    <a:pt x="782" y="425"/>
                    <a:pt x="782" y="425"/>
                    <a:pt x="782" y="425"/>
                  </a:cubicBezTo>
                  <a:cubicBezTo>
                    <a:pt x="783" y="424"/>
                    <a:pt x="783" y="424"/>
                    <a:pt x="783" y="424"/>
                  </a:cubicBezTo>
                  <a:cubicBezTo>
                    <a:pt x="785" y="424"/>
                    <a:pt x="785" y="424"/>
                    <a:pt x="785" y="424"/>
                  </a:cubicBezTo>
                  <a:cubicBezTo>
                    <a:pt x="786" y="424"/>
                    <a:pt x="786" y="424"/>
                    <a:pt x="786" y="424"/>
                  </a:cubicBezTo>
                  <a:cubicBezTo>
                    <a:pt x="788" y="424"/>
                    <a:pt x="788" y="424"/>
                    <a:pt x="788" y="424"/>
                  </a:cubicBezTo>
                  <a:cubicBezTo>
                    <a:pt x="788" y="423"/>
                    <a:pt x="788" y="423"/>
                    <a:pt x="788" y="423"/>
                  </a:cubicBezTo>
                  <a:cubicBezTo>
                    <a:pt x="789" y="423"/>
                    <a:pt x="789" y="423"/>
                    <a:pt x="789" y="423"/>
                  </a:cubicBezTo>
                  <a:cubicBezTo>
                    <a:pt x="790" y="422"/>
                    <a:pt x="790" y="422"/>
                    <a:pt x="790" y="422"/>
                  </a:cubicBezTo>
                  <a:cubicBezTo>
                    <a:pt x="792" y="421"/>
                    <a:pt x="792" y="421"/>
                    <a:pt x="792" y="421"/>
                  </a:cubicBezTo>
                  <a:cubicBezTo>
                    <a:pt x="793" y="421"/>
                    <a:pt x="793" y="421"/>
                    <a:pt x="793" y="421"/>
                  </a:cubicBezTo>
                  <a:cubicBezTo>
                    <a:pt x="794" y="421"/>
                    <a:pt x="794" y="421"/>
                    <a:pt x="794" y="421"/>
                  </a:cubicBezTo>
                  <a:cubicBezTo>
                    <a:pt x="795" y="422"/>
                    <a:pt x="795" y="422"/>
                    <a:pt x="795" y="422"/>
                  </a:cubicBezTo>
                  <a:cubicBezTo>
                    <a:pt x="796" y="422"/>
                    <a:pt x="796" y="422"/>
                    <a:pt x="796" y="422"/>
                  </a:cubicBezTo>
                  <a:cubicBezTo>
                    <a:pt x="799" y="423"/>
                    <a:pt x="799" y="423"/>
                    <a:pt x="799" y="423"/>
                  </a:cubicBezTo>
                  <a:cubicBezTo>
                    <a:pt x="800" y="424"/>
                    <a:pt x="800" y="424"/>
                    <a:pt x="800" y="424"/>
                  </a:cubicBezTo>
                  <a:cubicBezTo>
                    <a:pt x="801" y="424"/>
                    <a:pt x="801" y="424"/>
                    <a:pt x="801" y="424"/>
                  </a:cubicBezTo>
                  <a:cubicBezTo>
                    <a:pt x="803" y="424"/>
                    <a:pt x="803" y="424"/>
                    <a:pt x="803" y="424"/>
                  </a:cubicBezTo>
                  <a:cubicBezTo>
                    <a:pt x="804" y="424"/>
                    <a:pt x="804" y="424"/>
                    <a:pt x="804" y="424"/>
                  </a:cubicBezTo>
                  <a:cubicBezTo>
                    <a:pt x="804" y="425"/>
                    <a:pt x="804" y="425"/>
                    <a:pt x="804" y="425"/>
                  </a:cubicBezTo>
                  <a:cubicBezTo>
                    <a:pt x="806" y="425"/>
                    <a:pt x="806" y="425"/>
                    <a:pt x="806" y="425"/>
                  </a:cubicBezTo>
                  <a:cubicBezTo>
                    <a:pt x="807" y="425"/>
                    <a:pt x="807" y="425"/>
                    <a:pt x="807" y="425"/>
                  </a:cubicBezTo>
                  <a:cubicBezTo>
                    <a:pt x="806" y="424"/>
                    <a:pt x="806" y="424"/>
                    <a:pt x="806" y="424"/>
                  </a:cubicBezTo>
                  <a:cubicBezTo>
                    <a:pt x="807" y="423"/>
                    <a:pt x="807" y="423"/>
                    <a:pt x="807" y="423"/>
                  </a:cubicBezTo>
                  <a:cubicBezTo>
                    <a:pt x="808" y="424"/>
                    <a:pt x="808" y="424"/>
                    <a:pt x="808" y="424"/>
                  </a:cubicBezTo>
                  <a:cubicBezTo>
                    <a:pt x="809" y="424"/>
                    <a:pt x="809" y="424"/>
                    <a:pt x="809" y="424"/>
                  </a:cubicBezTo>
                  <a:cubicBezTo>
                    <a:pt x="810" y="423"/>
                    <a:pt x="810" y="423"/>
                    <a:pt x="810" y="423"/>
                  </a:cubicBezTo>
                  <a:cubicBezTo>
                    <a:pt x="811" y="424"/>
                    <a:pt x="811" y="424"/>
                    <a:pt x="811" y="424"/>
                  </a:cubicBezTo>
                  <a:cubicBezTo>
                    <a:pt x="812" y="424"/>
                    <a:pt x="812" y="424"/>
                    <a:pt x="812" y="424"/>
                  </a:cubicBezTo>
                  <a:cubicBezTo>
                    <a:pt x="813" y="425"/>
                    <a:pt x="813" y="425"/>
                    <a:pt x="813" y="425"/>
                  </a:cubicBezTo>
                  <a:cubicBezTo>
                    <a:pt x="813" y="426"/>
                    <a:pt x="813" y="426"/>
                    <a:pt x="813" y="426"/>
                  </a:cubicBezTo>
                  <a:cubicBezTo>
                    <a:pt x="813" y="426"/>
                    <a:pt x="813" y="426"/>
                    <a:pt x="813" y="426"/>
                  </a:cubicBezTo>
                  <a:cubicBezTo>
                    <a:pt x="813" y="427"/>
                    <a:pt x="813" y="427"/>
                    <a:pt x="813" y="427"/>
                  </a:cubicBezTo>
                  <a:cubicBezTo>
                    <a:pt x="814" y="427"/>
                    <a:pt x="814" y="427"/>
                    <a:pt x="814" y="427"/>
                  </a:cubicBezTo>
                  <a:cubicBezTo>
                    <a:pt x="815" y="428"/>
                    <a:pt x="815" y="428"/>
                    <a:pt x="815" y="428"/>
                  </a:cubicBezTo>
                  <a:cubicBezTo>
                    <a:pt x="816" y="427"/>
                    <a:pt x="816" y="427"/>
                    <a:pt x="816" y="427"/>
                  </a:cubicBezTo>
                  <a:cubicBezTo>
                    <a:pt x="817" y="428"/>
                    <a:pt x="817" y="428"/>
                    <a:pt x="817" y="428"/>
                  </a:cubicBezTo>
                  <a:cubicBezTo>
                    <a:pt x="817" y="428"/>
                    <a:pt x="817" y="428"/>
                    <a:pt x="817" y="428"/>
                  </a:cubicBezTo>
                  <a:cubicBezTo>
                    <a:pt x="817" y="429"/>
                    <a:pt x="817" y="429"/>
                    <a:pt x="817" y="429"/>
                  </a:cubicBezTo>
                  <a:cubicBezTo>
                    <a:pt x="817" y="430"/>
                    <a:pt x="817" y="430"/>
                    <a:pt x="817" y="430"/>
                  </a:cubicBezTo>
                  <a:cubicBezTo>
                    <a:pt x="819" y="430"/>
                    <a:pt x="819" y="430"/>
                    <a:pt x="819" y="430"/>
                  </a:cubicBezTo>
                  <a:cubicBezTo>
                    <a:pt x="820" y="430"/>
                    <a:pt x="820" y="430"/>
                    <a:pt x="820" y="430"/>
                  </a:cubicBezTo>
                  <a:cubicBezTo>
                    <a:pt x="820" y="431"/>
                    <a:pt x="820" y="431"/>
                    <a:pt x="820" y="431"/>
                  </a:cubicBezTo>
                  <a:cubicBezTo>
                    <a:pt x="820" y="432"/>
                    <a:pt x="820" y="432"/>
                    <a:pt x="820" y="432"/>
                  </a:cubicBezTo>
                  <a:cubicBezTo>
                    <a:pt x="821" y="432"/>
                    <a:pt x="821" y="432"/>
                    <a:pt x="821" y="432"/>
                  </a:cubicBezTo>
                  <a:cubicBezTo>
                    <a:pt x="822" y="433"/>
                    <a:pt x="822" y="433"/>
                    <a:pt x="822" y="433"/>
                  </a:cubicBezTo>
                  <a:cubicBezTo>
                    <a:pt x="822" y="434"/>
                    <a:pt x="822" y="434"/>
                    <a:pt x="822" y="434"/>
                  </a:cubicBezTo>
                  <a:cubicBezTo>
                    <a:pt x="822" y="436"/>
                    <a:pt x="822" y="436"/>
                    <a:pt x="822" y="436"/>
                  </a:cubicBezTo>
                  <a:cubicBezTo>
                    <a:pt x="822" y="436"/>
                    <a:pt x="822" y="436"/>
                    <a:pt x="822" y="436"/>
                  </a:cubicBezTo>
                  <a:cubicBezTo>
                    <a:pt x="823" y="437"/>
                    <a:pt x="823" y="437"/>
                    <a:pt x="823" y="437"/>
                  </a:cubicBezTo>
                  <a:cubicBezTo>
                    <a:pt x="825" y="437"/>
                    <a:pt x="825" y="437"/>
                    <a:pt x="825" y="437"/>
                  </a:cubicBezTo>
                  <a:cubicBezTo>
                    <a:pt x="825" y="438"/>
                    <a:pt x="825" y="438"/>
                    <a:pt x="825" y="438"/>
                  </a:cubicBezTo>
                  <a:cubicBezTo>
                    <a:pt x="825" y="439"/>
                    <a:pt x="825" y="439"/>
                    <a:pt x="825" y="439"/>
                  </a:cubicBezTo>
                  <a:cubicBezTo>
                    <a:pt x="825" y="440"/>
                    <a:pt x="825" y="440"/>
                    <a:pt x="825" y="440"/>
                  </a:cubicBezTo>
                  <a:cubicBezTo>
                    <a:pt x="827" y="441"/>
                    <a:pt x="827" y="441"/>
                    <a:pt x="827" y="441"/>
                  </a:cubicBezTo>
                  <a:cubicBezTo>
                    <a:pt x="827" y="443"/>
                    <a:pt x="827" y="443"/>
                    <a:pt x="827" y="443"/>
                  </a:cubicBezTo>
                  <a:cubicBezTo>
                    <a:pt x="829" y="444"/>
                    <a:pt x="829" y="444"/>
                    <a:pt x="829" y="444"/>
                  </a:cubicBezTo>
                  <a:cubicBezTo>
                    <a:pt x="829" y="446"/>
                    <a:pt x="829" y="446"/>
                    <a:pt x="829" y="446"/>
                  </a:cubicBezTo>
                  <a:cubicBezTo>
                    <a:pt x="830" y="446"/>
                    <a:pt x="830" y="446"/>
                    <a:pt x="830" y="446"/>
                  </a:cubicBezTo>
                  <a:cubicBezTo>
                    <a:pt x="830" y="447"/>
                    <a:pt x="830" y="447"/>
                    <a:pt x="830" y="447"/>
                  </a:cubicBezTo>
                  <a:cubicBezTo>
                    <a:pt x="831" y="448"/>
                    <a:pt x="831" y="448"/>
                    <a:pt x="831" y="448"/>
                  </a:cubicBezTo>
                  <a:cubicBezTo>
                    <a:pt x="831" y="449"/>
                    <a:pt x="831" y="449"/>
                    <a:pt x="831" y="449"/>
                  </a:cubicBezTo>
                  <a:cubicBezTo>
                    <a:pt x="831" y="450"/>
                    <a:pt x="831" y="450"/>
                    <a:pt x="831" y="450"/>
                  </a:cubicBezTo>
                  <a:cubicBezTo>
                    <a:pt x="832" y="450"/>
                    <a:pt x="832" y="450"/>
                    <a:pt x="832" y="450"/>
                  </a:cubicBezTo>
                  <a:cubicBezTo>
                    <a:pt x="832" y="450"/>
                    <a:pt x="832" y="450"/>
                    <a:pt x="832" y="450"/>
                  </a:cubicBezTo>
                  <a:cubicBezTo>
                    <a:pt x="833" y="451"/>
                    <a:pt x="833" y="451"/>
                    <a:pt x="833" y="451"/>
                  </a:cubicBezTo>
                  <a:cubicBezTo>
                    <a:pt x="834" y="452"/>
                    <a:pt x="834" y="452"/>
                    <a:pt x="834" y="452"/>
                  </a:cubicBezTo>
                  <a:cubicBezTo>
                    <a:pt x="835" y="455"/>
                    <a:pt x="835" y="455"/>
                    <a:pt x="835" y="455"/>
                  </a:cubicBezTo>
                  <a:cubicBezTo>
                    <a:pt x="838" y="457"/>
                    <a:pt x="838" y="457"/>
                    <a:pt x="838" y="457"/>
                  </a:cubicBezTo>
                  <a:cubicBezTo>
                    <a:pt x="839" y="458"/>
                    <a:pt x="839" y="458"/>
                    <a:pt x="839" y="458"/>
                  </a:cubicBezTo>
                  <a:cubicBezTo>
                    <a:pt x="839" y="460"/>
                    <a:pt x="839" y="460"/>
                    <a:pt x="839" y="460"/>
                  </a:cubicBezTo>
                  <a:cubicBezTo>
                    <a:pt x="840" y="461"/>
                    <a:pt x="840" y="461"/>
                    <a:pt x="840" y="461"/>
                  </a:cubicBezTo>
                  <a:cubicBezTo>
                    <a:pt x="840" y="462"/>
                    <a:pt x="840" y="462"/>
                    <a:pt x="840" y="462"/>
                  </a:cubicBezTo>
                  <a:cubicBezTo>
                    <a:pt x="841" y="463"/>
                    <a:pt x="841" y="463"/>
                    <a:pt x="841" y="463"/>
                  </a:cubicBezTo>
                  <a:cubicBezTo>
                    <a:pt x="842" y="463"/>
                    <a:pt x="842" y="463"/>
                    <a:pt x="842" y="463"/>
                  </a:cubicBezTo>
                  <a:cubicBezTo>
                    <a:pt x="842" y="465"/>
                    <a:pt x="842" y="465"/>
                    <a:pt x="842" y="465"/>
                  </a:cubicBezTo>
                  <a:cubicBezTo>
                    <a:pt x="842" y="466"/>
                    <a:pt x="842" y="466"/>
                    <a:pt x="842" y="466"/>
                  </a:cubicBezTo>
                  <a:cubicBezTo>
                    <a:pt x="843" y="468"/>
                    <a:pt x="843" y="468"/>
                    <a:pt x="843" y="468"/>
                  </a:cubicBezTo>
                  <a:cubicBezTo>
                    <a:pt x="845" y="470"/>
                    <a:pt x="845" y="470"/>
                    <a:pt x="845" y="470"/>
                  </a:cubicBezTo>
                  <a:cubicBezTo>
                    <a:pt x="847" y="470"/>
                    <a:pt x="847" y="470"/>
                    <a:pt x="847" y="470"/>
                  </a:cubicBezTo>
                  <a:cubicBezTo>
                    <a:pt x="847" y="471"/>
                    <a:pt x="847" y="471"/>
                    <a:pt x="847" y="471"/>
                  </a:cubicBezTo>
                  <a:cubicBezTo>
                    <a:pt x="848" y="471"/>
                    <a:pt x="848" y="471"/>
                    <a:pt x="848" y="471"/>
                  </a:cubicBezTo>
                  <a:cubicBezTo>
                    <a:pt x="849" y="471"/>
                    <a:pt x="849" y="471"/>
                    <a:pt x="849" y="471"/>
                  </a:cubicBezTo>
                  <a:cubicBezTo>
                    <a:pt x="850" y="472"/>
                    <a:pt x="850" y="472"/>
                    <a:pt x="850" y="472"/>
                  </a:cubicBezTo>
                  <a:cubicBezTo>
                    <a:pt x="851" y="471"/>
                    <a:pt x="851" y="471"/>
                    <a:pt x="851" y="471"/>
                  </a:cubicBezTo>
                  <a:cubicBezTo>
                    <a:pt x="853" y="472"/>
                    <a:pt x="853" y="472"/>
                    <a:pt x="853" y="472"/>
                  </a:cubicBezTo>
                  <a:cubicBezTo>
                    <a:pt x="854" y="471"/>
                    <a:pt x="854" y="471"/>
                    <a:pt x="854" y="471"/>
                  </a:cubicBezTo>
                  <a:cubicBezTo>
                    <a:pt x="855" y="471"/>
                    <a:pt x="855" y="471"/>
                    <a:pt x="855" y="471"/>
                  </a:cubicBezTo>
                  <a:cubicBezTo>
                    <a:pt x="855" y="471"/>
                    <a:pt x="855" y="471"/>
                    <a:pt x="855" y="471"/>
                  </a:cubicBezTo>
                  <a:cubicBezTo>
                    <a:pt x="854" y="472"/>
                    <a:pt x="854" y="472"/>
                    <a:pt x="854" y="472"/>
                  </a:cubicBezTo>
                  <a:cubicBezTo>
                    <a:pt x="855" y="473"/>
                    <a:pt x="855" y="473"/>
                    <a:pt x="855" y="473"/>
                  </a:cubicBezTo>
                  <a:cubicBezTo>
                    <a:pt x="857" y="473"/>
                    <a:pt x="857" y="473"/>
                    <a:pt x="857" y="473"/>
                  </a:cubicBezTo>
                  <a:cubicBezTo>
                    <a:pt x="858" y="473"/>
                    <a:pt x="858" y="473"/>
                    <a:pt x="858" y="473"/>
                  </a:cubicBezTo>
                  <a:cubicBezTo>
                    <a:pt x="858" y="474"/>
                    <a:pt x="858" y="474"/>
                    <a:pt x="858" y="474"/>
                  </a:cubicBezTo>
                  <a:cubicBezTo>
                    <a:pt x="859" y="475"/>
                    <a:pt x="859" y="475"/>
                    <a:pt x="859" y="475"/>
                  </a:cubicBezTo>
                  <a:cubicBezTo>
                    <a:pt x="859" y="474"/>
                    <a:pt x="859" y="474"/>
                    <a:pt x="859" y="474"/>
                  </a:cubicBezTo>
                  <a:cubicBezTo>
                    <a:pt x="860" y="473"/>
                    <a:pt x="860" y="473"/>
                    <a:pt x="860" y="473"/>
                  </a:cubicBezTo>
                  <a:cubicBezTo>
                    <a:pt x="861" y="474"/>
                    <a:pt x="861" y="474"/>
                    <a:pt x="861" y="474"/>
                  </a:cubicBezTo>
                  <a:cubicBezTo>
                    <a:pt x="862" y="473"/>
                    <a:pt x="862" y="473"/>
                    <a:pt x="862" y="473"/>
                  </a:cubicBezTo>
                  <a:cubicBezTo>
                    <a:pt x="863" y="473"/>
                    <a:pt x="863" y="473"/>
                    <a:pt x="863" y="473"/>
                  </a:cubicBezTo>
                  <a:cubicBezTo>
                    <a:pt x="863" y="473"/>
                    <a:pt x="863" y="473"/>
                    <a:pt x="863" y="473"/>
                  </a:cubicBezTo>
                  <a:cubicBezTo>
                    <a:pt x="864" y="474"/>
                    <a:pt x="864" y="474"/>
                    <a:pt x="864" y="474"/>
                  </a:cubicBezTo>
                  <a:cubicBezTo>
                    <a:pt x="864" y="475"/>
                    <a:pt x="864" y="475"/>
                    <a:pt x="864" y="475"/>
                  </a:cubicBezTo>
                  <a:cubicBezTo>
                    <a:pt x="865" y="475"/>
                    <a:pt x="865" y="475"/>
                    <a:pt x="865" y="475"/>
                  </a:cubicBezTo>
                  <a:cubicBezTo>
                    <a:pt x="866" y="476"/>
                    <a:pt x="866" y="476"/>
                    <a:pt x="866" y="476"/>
                  </a:cubicBezTo>
                  <a:cubicBezTo>
                    <a:pt x="867" y="477"/>
                    <a:pt x="867" y="477"/>
                    <a:pt x="867" y="477"/>
                  </a:cubicBezTo>
                  <a:cubicBezTo>
                    <a:pt x="867" y="477"/>
                    <a:pt x="867" y="477"/>
                    <a:pt x="867" y="477"/>
                  </a:cubicBezTo>
                  <a:cubicBezTo>
                    <a:pt x="868" y="478"/>
                    <a:pt x="868" y="478"/>
                    <a:pt x="868" y="478"/>
                  </a:cubicBezTo>
                  <a:cubicBezTo>
                    <a:pt x="868" y="479"/>
                    <a:pt x="868" y="479"/>
                    <a:pt x="868" y="479"/>
                  </a:cubicBezTo>
                  <a:cubicBezTo>
                    <a:pt x="870" y="480"/>
                    <a:pt x="870" y="480"/>
                    <a:pt x="870" y="480"/>
                  </a:cubicBezTo>
                  <a:cubicBezTo>
                    <a:pt x="870" y="480"/>
                    <a:pt x="870" y="480"/>
                    <a:pt x="870" y="480"/>
                  </a:cubicBezTo>
                  <a:cubicBezTo>
                    <a:pt x="871" y="480"/>
                    <a:pt x="871" y="480"/>
                    <a:pt x="871" y="480"/>
                  </a:cubicBezTo>
                  <a:cubicBezTo>
                    <a:pt x="872" y="481"/>
                    <a:pt x="872" y="481"/>
                    <a:pt x="872" y="481"/>
                  </a:cubicBezTo>
                  <a:cubicBezTo>
                    <a:pt x="873" y="481"/>
                    <a:pt x="873" y="481"/>
                    <a:pt x="873" y="481"/>
                  </a:cubicBezTo>
                  <a:cubicBezTo>
                    <a:pt x="874" y="481"/>
                    <a:pt x="874" y="481"/>
                    <a:pt x="874" y="481"/>
                  </a:cubicBezTo>
                  <a:cubicBezTo>
                    <a:pt x="875" y="481"/>
                    <a:pt x="875" y="481"/>
                    <a:pt x="875" y="481"/>
                  </a:cubicBezTo>
                  <a:cubicBezTo>
                    <a:pt x="876" y="480"/>
                    <a:pt x="876" y="480"/>
                    <a:pt x="876" y="480"/>
                  </a:cubicBezTo>
                  <a:cubicBezTo>
                    <a:pt x="877" y="480"/>
                    <a:pt x="877" y="480"/>
                    <a:pt x="877" y="480"/>
                  </a:cubicBezTo>
                  <a:cubicBezTo>
                    <a:pt x="878" y="480"/>
                    <a:pt x="878" y="480"/>
                    <a:pt x="878" y="480"/>
                  </a:cubicBezTo>
                  <a:cubicBezTo>
                    <a:pt x="877" y="481"/>
                    <a:pt x="877" y="481"/>
                    <a:pt x="877" y="481"/>
                  </a:cubicBezTo>
                  <a:cubicBezTo>
                    <a:pt x="877" y="482"/>
                    <a:pt x="877" y="482"/>
                    <a:pt x="877" y="482"/>
                  </a:cubicBezTo>
                  <a:cubicBezTo>
                    <a:pt x="877" y="483"/>
                    <a:pt x="877" y="483"/>
                    <a:pt x="877" y="483"/>
                  </a:cubicBezTo>
                  <a:cubicBezTo>
                    <a:pt x="877" y="484"/>
                    <a:pt x="877" y="484"/>
                    <a:pt x="877" y="484"/>
                  </a:cubicBezTo>
                  <a:cubicBezTo>
                    <a:pt x="878" y="484"/>
                    <a:pt x="878" y="484"/>
                    <a:pt x="878" y="484"/>
                  </a:cubicBezTo>
                  <a:cubicBezTo>
                    <a:pt x="879" y="486"/>
                    <a:pt x="879" y="486"/>
                    <a:pt x="879" y="486"/>
                  </a:cubicBezTo>
                  <a:cubicBezTo>
                    <a:pt x="879" y="487"/>
                    <a:pt x="879" y="487"/>
                    <a:pt x="879" y="487"/>
                  </a:cubicBezTo>
                  <a:cubicBezTo>
                    <a:pt x="879" y="489"/>
                    <a:pt x="879" y="489"/>
                    <a:pt x="879" y="489"/>
                  </a:cubicBezTo>
                  <a:cubicBezTo>
                    <a:pt x="879" y="490"/>
                    <a:pt x="879" y="490"/>
                    <a:pt x="879" y="490"/>
                  </a:cubicBezTo>
                  <a:cubicBezTo>
                    <a:pt x="879" y="491"/>
                    <a:pt x="879" y="491"/>
                    <a:pt x="879" y="491"/>
                  </a:cubicBezTo>
                  <a:cubicBezTo>
                    <a:pt x="880" y="493"/>
                    <a:pt x="880" y="493"/>
                    <a:pt x="880" y="493"/>
                  </a:cubicBezTo>
                  <a:cubicBezTo>
                    <a:pt x="881" y="493"/>
                    <a:pt x="881" y="493"/>
                    <a:pt x="881" y="493"/>
                  </a:cubicBezTo>
                  <a:cubicBezTo>
                    <a:pt x="882" y="495"/>
                    <a:pt x="882" y="495"/>
                    <a:pt x="882" y="495"/>
                  </a:cubicBezTo>
                  <a:cubicBezTo>
                    <a:pt x="883" y="496"/>
                    <a:pt x="883" y="496"/>
                    <a:pt x="883" y="496"/>
                  </a:cubicBezTo>
                  <a:cubicBezTo>
                    <a:pt x="884" y="496"/>
                    <a:pt x="884" y="496"/>
                    <a:pt x="884" y="496"/>
                  </a:cubicBezTo>
                  <a:cubicBezTo>
                    <a:pt x="885" y="495"/>
                    <a:pt x="885" y="495"/>
                    <a:pt x="885" y="495"/>
                  </a:cubicBezTo>
                  <a:cubicBezTo>
                    <a:pt x="887" y="495"/>
                    <a:pt x="887" y="495"/>
                    <a:pt x="887" y="495"/>
                  </a:cubicBezTo>
                  <a:cubicBezTo>
                    <a:pt x="887" y="496"/>
                    <a:pt x="887" y="496"/>
                    <a:pt x="887" y="496"/>
                  </a:cubicBezTo>
                  <a:cubicBezTo>
                    <a:pt x="888" y="497"/>
                    <a:pt x="888" y="497"/>
                    <a:pt x="888" y="497"/>
                  </a:cubicBezTo>
                  <a:cubicBezTo>
                    <a:pt x="889" y="497"/>
                    <a:pt x="889" y="497"/>
                    <a:pt x="889" y="497"/>
                  </a:cubicBezTo>
                  <a:cubicBezTo>
                    <a:pt x="890" y="496"/>
                    <a:pt x="890" y="496"/>
                    <a:pt x="890" y="496"/>
                  </a:cubicBezTo>
                  <a:cubicBezTo>
                    <a:pt x="891" y="496"/>
                    <a:pt x="891" y="496"/>
                    <a:pt x="891" y="496"/>
                  </a:cubicBezTo>
                  <a:cubicBezTo>
                    <a:pt x="892" y="496"/>
                    <a:pt x="892" y="496"/>
                    <a:pt x="892" y="496"/>
                  </a:cubicBezTo>
                  <a:cubicBezTo>
                    <a:pt x="894" y="496"/>
                    <a:pt x="894" y="496"/>
                    <a:pt x="894" y="496"/>
                  </a:cubicBezTo>
                  <a:cubicBezTo>
                    <a:pt x="895" y="495"/>
                    <a:pt x="895" y="495"/>
                    <a:pt x="895" y="495"/>
                  </a:cubicBezTo>
                  <a:cubicBezTo>
                    <a:pt x="896" y="494"/>
                    <a:pt x="896" y="494"/>
                    <a:pt x="896" y="494"/>
                  </a:cubicBezTo>
                  <a:cubicBezTo>
                    <a:pt x="896" y="493"/>
                    <a:pt x="896" y="493"/>
                    <a:pt x="896" y="493"/>
                  </a:cubicBezTo>
                  <a:cubicBezTo>
                    <a:pt x="897" y="492"/>
                    <a:pt x="897" y="492"/>
                    <a:pt x="897" y="492"/>
                  </a:cubicBezTo>
                  <a:cubicBezTo>
                    <a:pt x="898" y="491"/>
                    <a:pt x="898" y="491"/>
                    <a:pt x="898" y="491"/>
                  </a:cubicBezTo>
                  <a:cubicBezTo>
                    <a:pt x="898" y="490"/>
                    <a:pt x="898" y="490"/>
                    <a:pt x="898" y="490"/>
                  </a:cubicBezTo>
                  <a:cubicBezTo>
                    <a:pt x="898" y="488"/>
                    <a:pt x="898" y="488"/>
                    <a:pt x="898" y="488"/>
                  </a:cubicBezTo>
                  <a:cubicBezTo>
                    <a:pt x="899" y="488"/>
                    <a:pt x="899" y="488"/>
                    <a:pt x="899" y="488"/>
                  </a:cubicBezTo>
                  <a:cubicBezTo>
                    <a:pt x="901" y="488"/>
                    <a:pt x="901" y="488"/>
                    <a:pt x="901" y="488"/>
                  </a:cubicBezTo>
                  <a:cubicBezTo>
                    <a:pt x="902" y="486"/>
                    <a:pt x="902" y="486"/>
                    <a:pt x="902" y="486"/>
                  </a:cubicBezTo>
                  <a:cubicBezTo>
                    <a:pt x="903" y="486"/>
                    <a:pt x="903" y="486"/>
                    <a:pt x="903" y="486"/>
                  </a:cubicBezTo>
                  <a:cubicBezTo>
                    <a:pt x="903" y="486"/>
                    <a:pt x="903" y="486"/>
                    <a:pt x="903" y="486"/>
                  </a:cubicBezTo>
                  <a:cubicBezTo>
                    <a:pt x="904" y="485"/>
                    <a:pt x="904" y="485"/>
                    <a:pt x="904" y="485"/>
                  </a:cubicBezTo>
                  <a:cubicBezTo>
                    <a:pt x="905" y="484"/>
                    <a:pt x="905" y="484"/>
                    <a:pt x="905" y="484"/>
                  </a:cubicBezTo>
                  <a:cubicBezTo>
                    <a:pt x="906" y="484"/>
                    <a:pt x="906" y="484"/>
                    <a:pt x="906" y="484"/>
                  </a:cubicBezTo>
                  <a:cubicBezTo>
                    <a:pt x="907" y="483"/>
                    <a:pt x="907" y="483"/>
                    <a:pt x="907" y="483"/>
                  </a:cubicBezTo>
                  <a:cubicBezTo>
                    <a:pt x="909" y="483"/>
                    <a:pt x="909" y="483"/>
                    <a:pt x="909" y="483"/>
                  </a:cubicBezTo>
                  <a:cubicBezTo>
                    <a:pt x="910" y="484"/>
                    <a:pt x="910" y="484"/>
                    <a:pt x="910" y="484"/>
                  </a:cubicBezTo>
                  <a:cubicBezTo>
                    <a:pt x="911" y="484"/>
                    <a:pt x="911" y="484"/>
                    <a:pt x="911" y="484"/>
                  </a:cubicBezTo>
                  <a:cubicBezTo>
                    <a:pt x="912" y="485"/>
                    <a:pt x="912" y="485"/>
                    <a:pt x="912" y="485"/>
                  </a:cubicBezTo>
                  <a:cubicBezTo>
                    <a:pt x="913" y="487"/>
                    <a:pt x="913" y="487"/>
                    <a:pt x="913" y="487"/>
                  </a:cubicBezTo>
                  <a:cubicBezTo>
                    <a:pt x="912" y="487"/>
                    <a:pt x="912" y="487"/>
                    <a:pt x="912" y="487"/>
                  </a:cubicBezTo>
                  <a:cubicBezTo>
                    <a:pt x="912" y="488"/>
                    <a:pt x="912" y="488"/>
                    <a:pt x="912" y="488"/>
                  </a:cubicBezTo>
                  <a:cubicBezTo>
                    <a:pt x="913" y="490"/>
                    <a:pt x="913" y="490"/>
                    <a:pt x="913" y="490"/>
                  </a:cubicBezTo>
                  <a:cubicBezTo>
                    <a:pt x="914" y="491"/>
                    <a:pt x="914" y="491"/>
                    <a:pt x="914" y="491"/>
                  </a:cubicBezTo>
                  <a:cubicBezTo>
                    <a:pt x="914" y="492"/>
                    <a:pt x="914" y="492"/>
                    <a:pt x="914" y="492"/>
                  </a:cubicBezTo>
                  <a:cubicBezTo>
                    <a:pt x="915" y="493"/>
                    <a:pt x="915" y="493"/>
                    <a:pt x="915" y="493"/>
                  </a:cubicBezTo>
                  <a:cubicBezTo>
                    <a:pt x="915" y="495"/>
                    <a:pt x="915" y="495"/>
                    <a:pt x="915" y="495"/>
                  </a:cubicBezTo>
                  <a:cubicBezTo>
                    <a:pt x="915" y="496"/>
                    <a:pt x="915" y="496"/>
                    <a:pt x="915" y="496"/>
                  </a:cubicBezTo>
                  <a:cubicBezTo>
                    <a:pt x="915" y="497"/>
                    <a:pt x="915" y="497"/>
                    <a:pt x="915" y="497"/>
                  </a:cubicBezTo>
                  <a:cubicBezTo>
                    <a:pt x="913" y="497"/>
                    <a:pt x="913" y="497"/>
                    <a:pt x="913" y="497"/>
                  </a:cubicBezTo>
                  <a:cubicBezTo>
                    <a:pt x="912" y="498"/>
                    <a:pt x="912" y="498"/>
                    <a:pt x="912" y="498"/>
                  </a:cubicBezTo>
                  <a:cubicBezTo>
                    <a:pt x="912" y="499"/>
                    <a:pt x="912" y="499"/>
                    <a:pt x="912" y="499"/>
                  </a:cubicBezTo>
                  <a:cubicBezTo>
                    <a:pt x="913" y="500"/>
                    <a:pt x="913" y="500"/>
                    <a:pt x="913" y="500"/>
                  </a:cubicBezTo>
                  <a:cubicBezTo>
                    <a:pt x="913" y="501"/>
                    <a:pt x="913" y="501"/>
                    <a:pt x="913" y="501"/>
                  </a:cubicBezTo>
                  <a:cubicBezTo>
                    <a:pt x="913" y="502"/>
                    <a:pt x="913" y="502"/>
                    <a:pt x="913" y="502"/>
                  </a:cubicBezTo>
                  <a:cubicBezTo>
                    <a:pt x="913" y="504"/>
                    <a:pt x="913" y="504"/>
                    <a:pt x="913" y="504"/>
                  </a:cubicBezTo>
                  <a:cubicBezTo>
                    <a:pt x="913" y="504"/>
                    <a:pt x="913" y="504"/>
                    <a:pt x="913" y="504"/>
                  </a:cubicBezTo>
                  <a:cubicBezTo>
                    <a:pt x="914" y="505"/>
                    <a:pt x="914" y="505"/>
                    <a:pt x="914" y="505"/>
                  </a:cubicBezTo>
                  <a:cubicBezTo>
                    <a:pt x="914" y="506"/>
                    <a:pt x="914" y="506"/>
                    <a:pt x="914" y="506"/>
                  </a:cubicBezTo>
                  <a:cubicBezTo>
                    <a:pt x="914" y="506"/>
                    <a:pt x="914" y="506"/>
                    <a:pt x="914" y="506"/>
                  </a:cubicBezTo>
                  <a:cubicBezTo>
                    <a:pt x="914" y="507"/>
                    <a:pt x="914" y="507"/>
                    <a:pt x="914" y="507"/>
                  </a:cubicBezTo>
                  <a:cubicBezTo>
                    <a:pt x="914" y="508"/>
                    <a:pt x="914" y="508"/>
                    <a:pt x="914" y="508"/>
                  </a:cubicBezTo>
                  <a:cubicBezTo>
                    <a:pt x="913" y="508"/>
                    <a:pt x="913" y="508"/>
                    <a:pt x="913" y="508"/>
                  </a:cubicBezTo>
                  <a:cubicBezTo>
                    <a:pt x="914" y="510"/>
                    <a:pt x="914" y="510"/>
                    <a:pt x="914" y="510"/>
                  </a:cubicBezTo>
                  <a:cubicBezTo>
                    <a:pt x="914" y="512"/>
                    <a:pt x="914" y="512"/>
                    <a:pt x="914" y="512"/>
                  </a:cubicBezTo>
                  <a:cubicBezTo>
                    <a:pt x="915" y="513"/>
                    <a:pt x="915" y="513"/>
                    <a:pt x="915" y="513"/>
                  </a:cubicBezTo>
                  <a:cubicBezTo>
                    <a:pt x="915" y="513"/>
                    <a:pt x="915" y="513"/>
                    <a:pt x="915" y="513"/>
                  </a:cubicBezTo>
                  <a:cubicBezTo>
                    <a:pt x="914" y="514"/>
                    <a:pt x="914" y="514"/>
                    <a:pt x="914" y="514"/>
                  </a:cubicBezTo>
                  <a:cubicBezTo>
                    <a:pt x="913" y="515"/>
                    <a:pt x="913" y="515"/>
                    <a:pt x="913" y="515"/>
                  </a:cubicBezTo>
                  <a:cubicBezTo>
                    <a:pt x="914" y="516"/>
                    <a:pt x="914" y="516"/>
                    <a:pt x="914" y="516"/>
                  </a:cubicBezTo>
                  <a:cubicBezTo>
                    <a:pt x="914" y="517"/>
                    <a:pt x="914" y="517"/>
                    <a:pt x="914" y="517"/>
                  </a:cubicBezTo>
                  <a:cubicBezTo>
                    <a:pt x="915" y="518"/>
                    <a:pt x="915" y="518"/>
                    <a:pt x="915" y="518"/>
                  </a:cubicBezTo>
                  <a:cubicBezTo>
                    <a:pt x="913" y="518"/>
                    <a:pt x="913" y="518"/>
                    <a:pt x="913" y="518"/>
                  </a:cubicBezTo>
                  <a:cubicBezTo>
                    <a:pt x="913" y="519"/>
                    <a:pt x="913" y="519"/>
                    <a:pt x="913" y="519"/>
                  </a:cubicBezTo>
                  <a:cubicBezTo>
                    <a:pt x="914" y="520"/>
                    <a:pt x="914" y="520"/>
                    <a:pt x="914" y="520"/>
                  </a:cubicBezTo>
                  <a:cubicBezTo>
                    <a:pt x="914" y="521"/>
                    <a:pt x="914" y="521"/>
                    <a:pt x="914" y="521"/>
                  </a:cubicBezTo>
                  <a:cubicBezTo>
                    <a:pt x="913" y="522"/>
                    <a:pt x="913" y="522"/>
                    <a:pt x="913" y="522"/>
                  </a:cubicBezTo>
                  <a:cubicBezTo>
                    <a:pt x="913" y="524"/>
                    <a:pt x="913" y="524"/>
                    <a:pt x="913" y="524"/>
                  </a:cubicBezTo>
                  <a:cubicBezTo>
                    <a:pt x="913" y="525"/>
                    <a:pt x="913" y="525"/>
                    <a:pt x="913" y="525"/>
                  </a:cubicBezTo>
                  <a:cubicBezTo>
                    <a:pt x="913" y="526"/>
                    <a:pt x="913" y="526"/>
                    <a:pt x="913" y="526"/>
                  </a:cubicBezTo>
                  <a:cubicBezTo>
                    <a:pt x="913" y="526"/>
                    <a:pt x="913" y="526"/>
                    <a:pt x="913" y="526"/>
                  </a:cubicBezTo>
                  <a:cubicBezTo>
                    <a:pt x="913" y="527"/>
                    <a:pt x="913" y="527"/>
                    <a:pt x="913" y="527"/>
                  </a:cubicBezTo>
                  <a:cubicBezTo>
                    <a:pt x="913" y="528"/>
                    <a:pt x="913" y="528"/>
                    <a:pt x="913" y="528"/>
                  </a:cubicBezTo>
                  <a:cubicBezTo>
                    <a:pt x="914" y="529"/>
                    <a:pt x="914" y="529"/>
                    <a:pt x="914" y="529"/>
                  </a:cubicBezTo>
                  <a:cubicBezTo>
                    <a:pt x="913" y="530"/>
                    <a:pt x="913" y="530"/>
                    <a:pt x="913" y="530"/>
                  </a:cubicBezTo>
                  <a:cubicBezTo>
                    <a:pt x="912" y="530"/>
                    <a:pt x="912" y="530"/>
                    <a:pt x="912" y="530"/>
                  </a:cubicBezTo>
                  <a:cubicBezTo>
                    <a:pt x="911" y="530"/>
                    <a:pt x="911" y="530"/>
                    <a:pt x="911" y="530"/>
                  </a:cubicBezTo>
                  <a:cubicBezTo>
                    <a:pt x="905" y="529"/>
                    <a:pt x="905" y="529"/>
                    <a:pt x="905" y="529"/>
                  </a:cubicBezTo>
                  <a:cubicBezTo>
                    <a:pt x="904" y="529"/>
                    <a:pt x="904" y="529"/>
                    <a:pt x="904" y="529"/>
                  </a:cubicBezTo>
                  <a:cubicBezTo>
                    <a:pt x="903" y="528"/>
                    <a:pt x="903" y="528"/>
                    <a:pt x="903" y="528"/>
                  </a:cubicBezTo>
                  <a:cubicBezTo>
                    <a:pt x="902" y="528"/>
                    <a:pt x="902" y="528"/>
                    <a:pt x="902" y="528"/>
                  </a:cubicBezTo>
                  <a:cubicBezTo>
                    <a:pt x="901" y="531"/>
                    <a:pt x="901" y="531"/>
                    <a:pt x="901" y="531"/>
                  </a:cubicBezTo>
                  <a:cubicBezTo>
                    <a:pt x="900" y="532"/>
                    <a:pt x="900" y="532"/>
                    <a:pt x="900" y="532"/>
                  </a:cubicBezTo>
                  <a:cubicBezTo>
                    <a:pt x="899" y="533"/>
                    <a:pt x="899" y="533"/>
                    <a:pt x="899" y="533"/>
                  </a:cubicBezTo>
                  <a:cubicBezTo>
                    <a:pt x="898" y="533"/>
                    <a:pt x="898" y="533"/>
                    <a:pt x="898" y="533"/>
                  </a:cubicBezTo>
                  <a:cubicBezTo>
                    <a:pt x="897" y="534"/>
                    <a:pt x="897" y="534"/>
                    <a:pt x="897" y="534"/>
                  </a:cubicBezTo>
                  <a:cubicBezTo>
                    <a:pt x="897" y="535"/>
                    <a:pt x="897" y="535"/>
                    <a:pt x="897" y="535"/>
                  </a:cubicBezTo>
                  <a:cubicBezTo>
                    <a:pt x="898" y="536"/>
                    <a:pt x="898" y="536"/>
                    <a:pt x="898" y="536"/>
                  </a:cubicBezTo>
                  <a:cubicBezTo>
                    <a:pt x="900" y="539"/>
                    <a:pt x="900" y="539"/>
                    <a:pt x="900" y="539"/>
                  </a:cubicBezTo>
                  <a:cubicBezTo>
                    <a:pt x="900" y="541"/>
                    <a:pt x="900" y="541"/>
                    <a:pt x="900" y="541"/>
                  </a:cubicBezTo>
                  <a:cubicBezTo>
                    <a:pt x="901" y="542"/>
                    <a:pt x="901" y="542"/>
                    <a:pt x="901" y="542"/>
                  </a:cubicBezTo>
                  <a:cubicBezTo>
                    <a:pt x="902" y="543"/>
                    <a:pt x="902" y="543"/>
                    <a:pt x="902" y="543"/>
                  </a:cubicBezTo>
                  <a:cubicBezTo>
                    <a:pt x="902" y="545"/>
                    <a:pt x="902" y="545"/>
                    <a:pt x="902" y="545"/>
                  </a:cubicBezTo>
                  <a:cubicBezTo>
                    <a:pt x="902" y="547"/>
                    <a:pt x="902" y="547"/>
                    <a:pt x="902" y="547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2" y="552"/>
                    <a:pt x="902" y="552"/>
                    <a:pt x="902" y="552"/>
                  </a:cubicBezTo>
                  <a:cubicBezTo>
                    <a:pt x="903" y="552"/>
                    <a:pt x="903" y="552"/>
                    <a:pt x="903" y="552"/>
                  </a:cubicBezTo>
                  <a:cubicBezTo>
                    <a:pt x="903" y="554"/>
                    <a:pt x="903" y="554"/>
                    <a:pt x="903" y="554"/>
                  </a:cubicBezTo>
                  <a:cubicBezTo>
                    <a:pt x="903" y="555"/>
                    <a:pt x="903" y="555"/>
                    <a:pt x="903" y="555"/>
                  </a:cubicBezTo>
                  <a:cubicBezTo>
                    <a:pt x="903" y="556"/>
                    <a:pt x="903" y="556"/>
                    <a:pt x="903" y="556"/>
                  </a:cubicBezTo>
                  <a:cubicBezTo>
                    <a:pt x="903" y="557"/>
                    <a:pt x="903" y="557"/>
                    <a:pt x="903" y="557"/>
                  </a:cubicBezTo>
                  <a:cubicBezTo>
                    <a:pt x="903" y="558"/>
                    <a:pt x="903" y="558"/>
                    <a:pt x="903" y="558"/>
                  </a:cubicBezTo>
                  <a:cubicBezTo>
                    <a:pt x="903" y="560"/>
                    <a:pt x="903" y="560"/>
                    <a:pt x="903" y="560"/>
                  </a:cubicBezTo>
                  <a:cubicBezTo>
                    <a:pt x="902" y="560"/>
                    <a:pt x="902" y="560"/>
                    <a:pt x="902" y="560"/>
                  </a:cubicBezTo>
                  <a:cubicBezTo>
                    <a:pt x="900" y="560"/>
                    <a:pt x="900" y="560"/>
                    <a:pt x="900" y="560"/>
                  </a:cubicBezTo>
                  <a:cubicBezTo>
                    <a:pt x="899" y="560"/>
                    <a:pt x="899" y="560"/>
                    <a:pt x="899" y="560"/>
                  </a:cubicBezTo>
                  <a:cubicBezTo>
                    <a:pt x="899" y="561"/>
                    <a:pt x="899" y="561"/>
                    <a:pt x="899" y="561"/>
                  </a:cubicBezTo>
                  <a:cubicBezTo>
                    <a:pt x="900" y="563"/>
                    <a:pt x="900" y="563"/>
                    <a:pt x="900" y="563"/>
                  </a:cubicBezTo>
                  <a:cubicBezTo>
                    <a:pt x="900" y="563"/>
                    <a:pt x="900" y="563"/>
                    <a:pt x="900" y="563"/>
                  </a:cubicBezTo>
                  <a:cubicBezTo>
                    <a:pt x="900" y="564"/>
                    <a:pt x="900" y="564"/>
                    <a:pt x="900" y="564"/>
                  </a:cubicBezTo>
                  <a:cubicBezTo>
                    <a:pt x="900" y="565"/>
                    <a:pt x="900" y="565"/>
                    <a:pt x="900" y="565"/>
                  </a:cubicBezTo>
                  <a:cubicBezTo>
                    <a:pt x="901" y="567"/>
                    <a:pt x="901" y="567"/>
                    <a:pt x="901" y="567"/>
                  </a:cubicBezTo>
                  <a:cubicBezTo>
                    <a:pt x="902" y="567"/>
                    <a:pt x="902" y="567"/>
                    <a:pt x="902" y="567"/>
                  </a:cubicBezTo>
                  <a:cubicBezTo>
                    <a:pt x="903" y="564"/>
                    <a:pt x="903" y="564"/>
                    <a:pt x="903" y="564"/>
                  </a:cubicBezTo>
                  <a:cubicBezTo>
                    <a:pt x="905" y="564"/>
                    <a:pt x="905" y="564"/>
                    <a:pt x="905" y="564"/>
                  </a:cubicBezTo>
                  <a:cubicBezTo>
                    <a:pt x="906" y="565"/>
                    <a:pt x="906" y="565"/>
                    <a:pt x="906" y="565"/>
                  </a:cubicBezTo>
                  <a:cubicBezTo>
                    <a:pt x="906" y="562"/>
                    <a:pt x="906" y="562"/>
                    <a:pt x="906" y="562"/>
                  </a:cubicBezTo>
                  <a:cubicBezTo>
                    <a:pt x="907" y="561"/>
                    <a:pt x="907" y="561"/>
                    <a:pt x="907" y="561"/>
                  </a:cubicBezTo>
                  <a:cubicBezTo>
                    <a:pt x="908" y="558"/>
                    <a:pt x="908" y="558"/>
                    <a:pt x="908" y="558"/>
                  </a:cubicBezTo>
                  <a:cubicBezTo>
                    <a:pt x="909" y="556"/>
                    <a:pt x="909" y="556"/>
                    <a:pt x="909" y="556"/>
                  </a:cubicBezTo>
                  <a:cubicBezTo>
                    <a:pt x="909" y="555"/>
                    <a:pt x="909" y="555"/>
                    <a:pt x="909" y="555"/>
                  </a:cubicBezTo>
                  <a:cubicBezTo>
                    <a:pt x="910" y="554"/>
                    <a:pt x="910" y="554"/>
                    <a:pt x="910" y="554"/>
                  </a:cubicBezTo>
                  <a:cubicBezTo>
                    <a:pt x="912" y="555"/>
                    <a:pt x="912" y="555"/>
                    <a:pt x="912" y="555"/>
                  </a:cubicBezTo>
                  <a:cubicBezTo>
                    <a:pt x="914" y="554"/>
                    <a:pt x="914" y="554"/>
                    <a:pt x="914" y="554"/>
                  </a:cubicBezTo>
                  <a:cubicBezTo>
                    <a:pt x="915" y="555"/>
                    <a:pt x="915" y="555"/>
                    <a:pt x="915" y="555"/>
                  </a:cubicBezTo>
                  <a:cubicBezTo>
                    <a:pt x="915" y="558"/>
                    <a:pt x="915" y="558"/>
                    <a:pt x="915" y="558"/>
                  </a:cubicBezTo>
                  <a:cubicBezTo>
                    <a:pt x="918" y="559"/>
                    <a:pt x="918" y="559"/>
                    <a:pt x="918" y="559"/>
                  </a:cubicBezTo>
                  <a:cubicBezTo>
                    <a:pt x="920" y="560"/>
                    <a:pt x="920" y="560"/>
                    <a:pt x="920" y="560"/>
                  </a:cubicBezTo>
                  <a:cubicBezTo>
                    <a:pt x="921" y="560"/>
                    <a:pt x="921" y="560"/>
                    <a:pt x="921" y="560"/>
                  </a:cubicBezTo>
                  <a:cubicBezTo>
                    <a:pt x="922" y="561"/>
                    <a:pt x="922" y="561"/>
                    <a:pt x="922" y="561"/>
                  </a:cubicBezTo>
                  <a:cubicBezTo>
                    <a:pt x="924" y="559"/>
                    <a:pt x="924" y="559"/>
                    <a:pt x="924" y="559"/>
                  </a:cubicBezTo>
                  <a:cubicBezTo>
                    <a:pt x="927" y="558"/>
                    <a:pt x="927" y="558"/>
                    <a:pt x="927" y="558"/>
                  </a:cubicBezTo>
                  <a:cubicBezTo>
                    <a:pt x="927" y="557"/>
                    <a:pt x="927" y="557"/>
                    <a:pt x="927" y="557"/>
                  </a:cubicBezTo>
                  <a:cubicBezTo>
                    <a:pt x="929" y="557"/>
                    <a:pt x="929" y="557"/>
                    <a:pt x="929" y="557"/>
                  </a:cubicBezTo>
                  <a:cubicBezTo>
                    <a:pt x="930" y="555"/>
                    <a:pt x="930" y="555"/>
                    <a:pt x="930" y="555"/>
                  </a:cubicBezTo>
                  <a:cubicBezTo>
                    <a:pt x="933" y="551"/>
                    <a:pt x="933" y="551"/>
                    <a:pt x="933" y="551"/>
                  </a:cubicBezTo>
                  <a:cubicBezTo>
                    <a:pt x="932" y="550"/>
                    <a:pt x="932" y="550"/>
                    <a:pt x="932" y="550"/>
                  </a:cubicBezTo>
                  <a:cubicBezTo>
                    <a:pt x="934" y="549"/>
                    <a:pt x="934" y="549"/>
                    <a:pt x="934" y="549"/>
                  </a:cubicBezTo>
                  <a:cubicBezTo>
                    <a:pt x="934" y="547"/>
                    <a:pt x="934" y="547"/>
                    <a:pt x="934" y="547"/>
                  </a:cubicBezTo>
                  <a:cubicBezTo>
                    <a:pt x="934" y="545"/>
                    <a:pt x="934" y="545"/>
                    <a:pt x="934" y="545"/>
                  </a:cubicBezTo>
                  <a:cubicBezTo>
                    <a:pt x="935" y="546"/>
                    <a:pt x="935" y="546"/>
                    <a:pt x="935" y="546"/>
                  </a:cubicBezTo>
                  <a:cubicBezTo>
                    <a:pt x="935" y="546"/>
                    <a:pt x="935" y="546"/>
                    <a:pt x="935" y="546"/>
                  </a:cubicBezTo>
                  <a:cubicBezTo>
                    <a:pt x="937" y="543"/>
                    <a:pt x="937" y="543"/>
                    <a:pt x="937" y="543"/>
                  </a:cubicBezTo>
                  <a:cubicBezTo>
                    <a:pt x="936" y="541"/>
                    <a:pt x="936" y="541"/>
                    <a:pt x="936" y="541"/>
                  </a:cubicBezTo>
                  <a:cubicBezTo>
                    <a:pt x="937" y="541"/>
                    <a:pt x="937" y="541"/>
                    <a:pt x="937" y="541"/>
                  </a:cubicBezTo>
                  <a:cubicBezTo>
                    <a:pt x="937" y="539"/>
                    <a:pt x="937" y="539"/>
                    <a:pt x="937" y="539"/>
                  </a:cubicBezTo>
                  <a:cubicBezTo>
                    <a:pt x="939" y="538"/>
                    <a:pt x="939" y="538"/>
                    <a:pt x="939" y="538"/>
                  </a:cubicBezTo>
                  <a:cubicBezTo>
                    <a:pt x="939" y="536"/>
                    <a:pt x="939" y="536"/>
                    <a:pt x="939" y="536"/>
                  </a:cubicBezTo>
                  <a:cubicBezTo>
                    <a:pt x="941" y="534"/>
                    <a:pt x="941" y="534"/>
                    <a:pt x="941" y="534"/>
                  </a:cubicBezTo>
                  <a:cubicBezTo>
                    <a:pt x="941" y="533"/>
                    <a:pt x="941" y="533"/>
                    <a:pt x="941" y="533"/>
                  </a:cubicBezTo>
                  <a:cubicBezTo>
                    <a:pt x="941" y="533"/>
                    <a:pt x="941" y="533"/>
                    <a:pt x="941" y="533"/>
                  </a:cubicBezTo>
                  <a:cubicBezTo>
                    <a:pt x="941" y="531"/>
                    <a:pt x="941" y="531"/>
                    <a:pt x="941" y="531"/>
                  </a:cubicBezTo>
                  <a:cubicBezTo>
                    <a:pt x="942" y="530"/>
                    <a:pt x="942" y="530"/>
                    <a:pt x="942" y="530"/>
                  </a:cubicBezTo>
                  <a:cubicBezTo>
                    <a:pt x="944" y="522"/>
                    <a:pt x="944" y="522"/>
                    <a:pt x="944" y="522"/>
                  </a:cubicBezTo>
                  <a:cubicBezTo>
                    <a:pt x="946" y="520"/>
                    <a:pt x="946" y="520"/>
                    <a:pt x="946" y="520"/>
                  </a:cubicBezTo>
                  <a:cubicBezTo>
                    <a:pt x="946" y="519"/>
                    <a:pt x="946" y="519"/>
                    <a:pt x="946" y="519"/>
                  </a:cubicBezTo>
                  <a:cubicBezTo>
                    <a:pt x="947" y="517"/>
                    <a:pt x="947" y="517"/>
                    <a:pt x="947" y="517"/>
                  </a:cubicBezTo>
                  <a:cubicBezTo>
                    <a:pt x="948" y="515"/>
                    <a:pt x="948" y="515"/>
                    <a:pt x="948" y="515"/>
                  </a:cubicBezTo>
                  <a:cubicBezTo>
                    <a:pt x="950" y="512"/>
                    <a:pt x="950" y="512"/>
                    <a:pt x="950" y="512"/>
                  </a:cubicBezTo>
                  <a:cubicBezTo>
                    <a:pt x="950" y="510"/>
                    <a:pt x="950" y="510"/>
                    <a:pt x="950" y="510"/>
                  </a:cubicBezTo>
                  <a:cubicBezTo>
                    <a:pt x="949" y="510"/>
                    <a:pt x="949" y="510"/>
                    <a:pt x="949" y="510"/>
                  </a:cubicBezTo>
                  <a:cubicBezTo>
                    <a:pt x="949" y="508"/>
                    <a:pt x="949" y="508"/>
                    <a:pt x="949" y="508"/>
                  </a:cubicBezTo>
                  <a:cubicBezTo>
                    <a:pt x="951" y="506"/>
                    <a:pt x="951" y="506"/>
                    <a:pt x="951" y="506"/>
                  </a:cubicBezTo>
                  <a:cubicBezTo>
                    <a:pt x="950" y="502"/>
                    <a:pt x="950" y="502"/>
                    <a:pt x="950" y="502"/>
                  </a:cubicBezTo>
                  <a:cubicBezTo>
                    <a:pt x="951" y="500"/>
                    <a:pt x="951" y="500"/>
                    <a:pt x="951" y="500"/>
                  </a:cubicBezTo>
                  <a:cubicBezTo>
                    <a:pt x="951" y="499"/>
                    <a:pt x="951" y="499"/>
                    <a:pt x="951" y="499"/>
                  </a:cubicBezTo>
                  <a:cubicBezTo>
                    <a:pt x="950" y="499"/>
                    <a:pt x="950" y="499"/>
                    <a:pt x="950" y="499"/>
                  </a:cubicBezTo>
                  <a:cubicBezTo>
                    <a:pt x="952" y="496"/>
                    <a:pt x="952" y="496"/>
                    <a:pt x="952" y="496"/>
                  </a:cubicBezTo>
                  <a:cubicBezTo>
                    <a:pt x="951" y="494"/>
                    <a:pt x="951" y="494"/>
                    <a:pt x="951" y="494"/>
                  </a:cubicBezTo>
                  <a:cubicBezTo>
                    <a:pt x="953" y="492"/>
                    <a:pt x="953" y="492"/>
                    <a:pt x="953" y="492"/>
                  </a:cubicBezTo>
                  <a:cubicBezTo>
                    <a:pt x="953" y="489"/>
                    <a:pt x="953" y="489"/>
                    <a:pt x="953" y="489"/>
                  </a:cubicBezTo>
                  <a:cubicBezTo>
                    <a:pt x="953" y="489"/>
                    <a:pt x="953" y="489"/>
                    <a:pt x="953" y="489"/>
                  </a:cubicBezTo>
                  <a:cubicBezTo>
                    <a:pt x="953" y="486"/>
                    <a:pt x="953" y="486"/>
                    <a:pt x="953" y="486"/>
                  </a:cubicBezTo>
                  <a:cubicBezTo>
                    <a:pt x="954" y="483"/>
                    <a:pt x="954" y="483"/>
                    <a:pt x="954" y="483"/>
                  </a:cubicBezTo>
                  <a:cubicBezTo>
                    <a:pt x="954" y="481"/>
                    <a:pt x="954" y="481"/>
                    <a:pt x="954" y="481"/>
                  </a:cubicBezTo>
                  <a:cubicBezTo>
                    <a:pt x="956" y="478"/>
                    <a:pt x="956" y="478"/>
                    <a:pt x="956" y="478"/>
                  </a:cubicBezTo>
                  <a:cubicBezTo>
                    <a:pt x="956" y="476"/>
                    <a:pt x="956" y="476"/>
                    <a:pt x="956" y="476"/>
                  </a:cubicBezTo>
                  <a:cubicBezTo>
                    <a:pt x="955" y="474"/>
                    <a:pt x="955" y="474"/>
                    <a:pt x="955" y="474"/>
                  </a:cubicBezTo>
                  <a:cubicBezTo>
                    <a:pt x="955" y="472"/>
                    <a:pt x="955" y="472"/>
                    <a:pt x="955" y="472"/>
                  </a:cubicBezTo>
                  <a:cubicBezTo>
                    <a:pt x="956" y="471"/>
                    <a:pt x="956" y="471"/>
                    <a:pt x="956" y="471"/>
                  </a:cubicBezTo>
                  <a:cubicBezTo>
                    <a:pt x="956" y="469"/>
                    <a:pt x="956" y="469"/>
                    <a:pt x="956" y="469"/>
                  </a:cubicBezTo>
                  <a:cubicBezTo>
                    <a:pt x="955" y="469"/>
                    <a:pt x="955" y="469"/>
                    <a:pt x="955" y="469"/>
                  </a:cubicBezTo>
                  <a:cubicBezTo>
                    <a:pt x="954" y="465"/>
                    <a:pt x="954" y="465"/>
                    <a:pt x="954" y="465"/>
                  </a:cubicBezTo>
                  <a:cubicBezTo>
                    <a:pt x="954" y="464"/>
                    <a:pt x="954" y="464"/>
                    <a:pt x="954" y="464"/>
                  </a:cubicBezTo>
                  <a:cubicBezTo>
                    <a:pt x="954" y="462"/>
                    <a:pt x="954" y="462"/>
                    <a:pt x="954" y="462"/>
                  </a:cubicBezTo>
                  <a:cubicBezTo>
                    <a:pt x="954" y="459"/>
                    <a:pt x="954" y="459"/>
                    <a:pt x="954" y="459"/>
                  </a:cubicBezTo>
                  <a:cubicBezTo>
                    <a:pt x="951" y="456"/>
                    <a:pt x="951" y="456"/>
                    <a:pt x="951" y="456"/>
                  </a:cubicBezTo>
                  <a:cubicBezTo>
                    <a:pt x="951" y="456"/>
                    <a:pt x="951" y="456"/>
                    <a:pt x="951" y="456"/>
                  </a:cubicBezTo>
                  <a:cubicBezTo>
                    <a:pt x="950" y="455"/>
                    <a:pt x="950" y="455"/>
                    <a:pt x="950" y="455"/>
                  </a:cubicBezTo>
                  <a:cubicBezTo>
                    <a:pt x="950" y="454"/>
                    <a:pt x="950" y="454"/>
                    <a:pt x="950" y="454"/>
                  </a:cubicBezTo>
                  <a:cubicBezTo>
                    <a:pt x="952" y="452"/>
                    <a:pt x="952" y="452"/>
                    <a:pt x="952" y="452"/>
                  </a:cubicBezTo>
                  <a:cubicBezTo>
                    <a:pt x="952" y="451"/>
                    <a:pt x="952" y="451"/>
                    <a:pt x="952" y="451"/>
                  </a:cubicBezTo>
                  <a:cubicBezTo>
                    <a:pt x="950" y="452"/>
                    <a:pt x="950" y="452"/>
                    <a:pt x="950" y="452"/>
                  </a:cubicBezTo>
                  <a:cubicBezTo>
                    <a:pt x="949" y="452"/>
                    <a:pt x="949" y="452"/>
                    <a:pt x="949" y="452"/>
                  </a:cubicBezTo>
                  <a:cubicBezTo>
                    <a:pt x="947" y="446"/>
                    <a:pt x="947" y="446"/>
                    <a:pt x="947" y="446"/>
                  </a:cubicBezTo>
                  <a:cubicBezTo>
                    <a:pt x="947" y="444"/>
                    <a:pt x="947" y="444"/>
                    <a:pt x="947" y="444"/>
                  </a:cubicBezTo>
                  <a:cubicBezTo>
                    <a:pt x="947" y="443"/>
                    <a:pt x="947" y="443"/>
                    <a:pt x="947" y="443"/>
                  </a:cubicBezTo>
                  <a:cubicBezTo>
                    <a:pt x="946" y="440"/>
                    <a:pt x="946" y="440"/>
                    <a:pt x="946" y="440"/>
                  </a:cubicBezTo>
                  <a:cubicBezTo>
                    <a:pt x="947" y="439"/>
                    <a:pt x="947" y="439"/>
                    <a:pt x="947" y="439"/>
                  </a:cubicBezTo>
                  <a:cubicBezTo>
                    <a:pt x="945" y="435"/>
                    <a:pt x="945" y="435"/>
                    <a:pt x="945" y="435"/>
                  </a:cubicBezTo>
                  <a:cubicBezTo>
                    <a:pt x="946" y="433"/>
                    <a:pt x="946" y="433"/>
                    <a:pt x="946" y="433"/>
                  </a:cubicBezTo>
                  <a:cubicBezTo>
                    <a:pt x="946" y="433"/>
                    <a:pt x="946" y="433"/>
                    <a:pt x="946" y="433"/>
                  </a:cubicBezTo>
                  <a:cubicBezTo>
                    <a:pt x="946" y="432"/>
                    <a:pt x="946" y="432"/>
                    <a:pt x="946" y="432"/>
                  </a:cubicBezTo>
                  <a:cubicBezTo>
                    <a:pt x="946" y="431"/>
                    <a:pt x="946" y="431"/>
                    <a:pt x="946" y="431"/>
                  </a:cubicBezTo>
                  <a:cubicBezTo>
                    <a:pt x="945" y="430"/>
                    <a:pt x="945" y="430"/>
                    <a:pt x="945" y="430"/>
                  </a:cubicBezTo>
                  <a:cubicBezTo>
                    <a:pt x="946" y="428"/>
                    <a:pt x="946" y="428"/>
                    <a:pt x="946" y="428"/>
                  </a:cubicBezTo>
                  <a:cubicBezTo>
                    <a:pt x="946" y="427"/>
                    <a:pt x="946" y="427"/>
                    <a:pt x="946" y="427"/>
                  </a:cubicBezTo>
                  <a:cubicBezTo>
                    <a:pt x="946" y="425"/>
                    <a:pt x="946" y="425"/>
                    <a:pt x="946" y="425"/>
                  </a:cubicBezTo>
                  <a:cubicBezTo>
                    <a:pt x="947" y="425"/>
                    <a:pt x="947" y="425"/>
                    <a:pt x="947" y="425"/>
                  </a:cubicBezTo>
                  <a:cubicBezTo>
                    <a:pt x="945" y="423"/>
                    <a:pt x="945" y="423"/>
                    <a:pt x="945" y="423"/>
                  </a:cubicBezTo>
                  <a:cubicBezTo>
                    <a:pt x="945" y="421"/>
                    <a:pt x="945" y="421"/>
                    <a:pt x="945" y="421"/>
                  </a:cubicBezTo>
                  <a:cubicBezTo>
                    <a:pt x="946" y="420"/>
                    <a:pt x="946" y="420"/>
                    <a:pt x="946" y="420"/>
                  </a:cubicBezTo>
                  <a:cubicBezTo>
                    <a:pt x="946" y="419"/>
                    <a:pt x="946" y="419"/>
                    <a:pt x="946" y="419"/>
                  </a:cubicBezTo>
                  <a:cubicBezTo>
                    <a:pt x="944" y="420"/>
                    <a:pt x="944" y="420"/>
                    <a:pt x="944" y="420"/>
                  </a:cubicBezTo>
                  <a:cubicBezTo>
                    <a:pt x="943" y="419"/>
                    <a:pt x="943" y="419"/>
                    <a:pt x="943" y="419"/>
                  </a:cubicBezTo>
                  <a:cubicBezTo>
                    <a:pt x="941" y="418"/>
                    <a:pt x="941" y="418"/>
                    <a:pt x="941" y="418"/>
                  </a:cubicBezTo>
                  <a:cubicBezTo>
                    <a:pt x="941" y="416"/>
                    <a:pt x="941" y="416"/>
                    <a:pt x="941" y="416"/>
                  </a:cubicBezTo>
                  <a:cubicBezTo>
                    <a:pt x="942" y="414"/>
                    <a:pt x="942" y="414"/>
                    <a:pt x="942" y="414"/>
                  </a:cubicBezTo>
                  <a:cubicBezTo>
                    <a:pt x="942" y="413"/>
                    <a:pt x="942" y="413"/>
                    <a:pt x="942" y="413"/>
                  </a:cubicBezTo>
                  <a:cubicBezTo>
                    <a:pt x="940" y="410"/>
                    <a:pt x="940" y="410"/>
                    <a:pt x="940" y="410"/>
                  </a:cubicBezTo>
                  <a:cubicBezTo>
                    <a:pt x="938" y="410"/>
                    <a:pt x="938" y="410"/>
                    <a:pt x="938" y="410"/>
                  </a:cubicBezTo>
                  <a:cubicBezTo>
                    <a:pt x="937" y="408"/>
                    <a:pt x="937" y="408"/>
                    <a:pt x="937" y="408"/>
                  </a:cubicBezTo>
                  <a:cubicBezTo>
                    <a:pt x="938" y="407"/>
                    <a:pt x="938" y="407"/>
                    <a:pt x="938" y="407"/>
                  </a:cubicBezTo>
                  <a:cubicBezTo>
                    <a:pt x="938" y="406"/>
                    <a:pt x="938" y="406"/>
                    <a:pt x="938" y="406"/>
                  </a:cubicBezTo>
                  <a:cubicBezTo>
                    <a:pt x="939" y="404"/>
                    <a:pt x="939" y="404"/>
                    <a:pt x="939" y="404"/>
                  </a:cubicBezTo>
                  <a:cubicBezTo>
                    <a:pt x="938" y="402"/>
                    <a:pt x="938" y="402"/>
                    <a:pt x="938" y="402"/>
                  </a:cubicBezTo>
                  <a:cubicBezTo>
                    <a:pt x="937" y="402"/>
                    <a:pt x="937" y="402"/>
                    <a:pt x="937" y="402"/>
                  </a:cubicBezTo>
                  <a:cubicBezTo>
                    <a:pt x="935" y="400"/>
                    <a:pt x="935" y="400"/>
                    <a:pt x="935" y="400"/>
                  </a:cubicBezTo>
                  <a:cubicBezTo>
                    <a:pt x="934" y="400"/>
                    <a:pt x="934" y="400"/>
                    <a:pt x="934" y="400"/>
                  </a:cubicBezTo>
                  <a:cubicBezTo>
                    <a:pt x="933" y="399"/>
                    <a:pt x="933" y="399"/>
                    <a:pt x="933" y="399"/>
                  </a:cubicBezTo>
                  <a:cubicBezTo>
                    <a:pt x="930" y="397"/>
                    <a:pt x="930" y="397"/>
                    <a:pt x="930" y="397"/>
                  </a:cubicBezTo>
                  <a:cubicBezTo>
                    <a:pt x="929" y="396"/>
                    <a:pt x="929" y="396"/>
                    <a:pt x="929" y="396"/>
                  </a:cubicBezTo>
                  <a:cubicBezTo>
                    <a:pt x="926" y="396"/>
                    <a:pt x="926" y="396"/>
                    <a:pt x="926" y="396"/>
                  </a:cubicBezTo>
                  <a:cubicBezTo>
                    <a:pt x="925" y="395"/>
                    <a:pt x="925" y="395"/>
                    <a:pt x="925" y="395"/>
                  </a:cubicBezTo>
                  <a:cubicBezTo>
                    <a:pt x="924" y="393"/>
                    <a:pt x="924" y="393"/>
                    <a:pt x="924" y="393"/>
                  </a:cubicBezTo>
                  <a:cubicBezTo>
                    <a:pt x="923" y="392"/>
                    <a:pt x="923" y="392"/>
                    <a:pt x="923" y="392"/>
                  </a:cubicBezTo>
                  <a:cubicBezTo>
                    <a:pt x="921" y="392"/>
                    <a:pt x="921" y="392"/>
                    <a:pt x="921" y="392"/>
                  </a:cubicBezTo>
                  <a:cubicBezTo>
                    <a:pt x="919" y="390"/>
                    <a:pt x="919" y="390"/>
                    <a:pt x="919" y="390"/>
                  </a:cubicBezTo>
                  <a:cubicBezTo>
                    <a:pt x="917" y="392"/>
                    <a:pt x="917" y="392"/>
                    <a:pt x="917" y="392"/>
                  </a:cubicBezTo>
                  <a:cubicBezTo>
                    <a:pt x="915" y="392"/>
                    <a:pt x="915" y="392"/>
                    <a:pt x="915" y="392"/>
                  </a:cubicBezTo>
                  <a:cubicBezTo>
                    <a:pt x="914" y="393"/>
                    <a:pt x="914" y="393"/>
                    <a:pt x="914" y="393"/>
                  </a:cubicBezTo>
                  <a:cubicBezTo>
                    <a:pt x="913" y="393"/>
                    <a:pt x="913" y="393"/>
                    <a:pt x="913" y="393"/>
                  </a:cubicBezTo>
                  <a:cubicBezTo>
                    <a:pt x="913" y="392"/>
                    <a:pt x="913" y="392"/>
                    <a:pt x="913" y="392"/>
                  </a:cubicBezTo>
                  <a:cubicBezTo>
                    <a:pt x="913" y="391"/>
                    <a:pt x="913" y="391"/>
                    <a:pt x="913" y="391"/>
                  </a:cubicBezTo>
                  <a:cubicBezTo>
                    <a:pt x="911" y="390"/>
                    <a:pt x="911" y="390"/>
                    <a:pt x="911" y="390"/>
                  </a:cubicBezTo>
                  <a:cubicBezTo>
                    <a:pt x="910" y="390"/>
                    <a:pt x="910" y="390"/>
                    <a:pt x="910" y="390"/>
                  </a:cubicBezTo>
                  <a:cubicBezTo>
                    <a:pt x="910" y="393"/>
                    <a:pt x="910" y="393"/>
                    <a:pt x="910" y="393"/>
                  </a:cubicBezTo>
                  <a:cubicBezTo>
                    <a:pt x="912" y="395"/>
                    <a:pt x="912" y="395"/>
                    <a:pt x="912" y="395"/>
                  </a:cubicBezTo>
                  <a:cubicBezTo>
                    <a:pt x="911" y="397"/>
                    <a:pt x="911" y="397"/>
                    <a:pt x="911" y="397"/>
                  </a:cubicBezTo>
                  <a:cubicBezTo>
                    <a:pt x="912" y="400"/>
                    <a:pt x="912" y="400"/>
                    <a:pt x="912" y="400"/>
                  </a:cubicBezTo>
                  <a:cubicBezTo>
                    <a:pt x="911" y="402"/>
                    <a:pt x="911" y="402"/>
                    <a:pt x="911" y="402"/>
                  </a:cubicBezTo>
                  <a:cubicBezTo>
                    <a:pt x="910" y="403"/>
                    <a:pt x="910" y="403"/>
                    <a:pt x="910" y="403"/>
                  </a:cubicBezTo>
                  <a:cubicBezTo>
                    <a:pt x="910" y="400"/>
                    <a:pt x="910" y="400"/>
                    <a:pt x="910" y="400"/>
                  </a:cubicBezTo>
                  <a:cubicBezTo>
                    <a:pt x="911" y="398"/>
                    <a:pt x="911" y="398"/>
                    <a:pt x="911" y="398"/>
                  </a:cubicBezTo>
                  <a:cubicBezTo>
                    <a:pt x="909" y="396"/>
                    <a:pt x="909" y="396"/>
                    <a:pt x="909" y="396"/>
                  </a:cubicBezTo>
                  <a:cubicBezTo>
                    <a:pt x="909" y="397"/>
                    <a:pt x="909" y="397"/>
                    <a:pt x="909" y="397"/>
                  </a:cubicBezTo>
                  <a:cubicBezTo>
                    <a:pt x="909" y="399"/>
                    <a:pt x="909" y="399"/>
                    <a:pt x="909" y="399"/>
                  </a:cubicBezTo>
                  <a:cubicBezTo>
                    <a:pt x="908" y="402"/>
                    <a:pt x="908" y="402"/>
                    <a:pt x="908" y="402"/>
                  </a:cubicBezTo>
                  <a:cubicBezTo>
                    <a:pt x="906" y="403"/>
                    <a:pt x="906" y="403"/>
                    <a:pt x="906" y="403"/>
                  </a:cubicBezTo>
                  <a:cubicBezTo>
                    <a:pt x="902" y="403"/>
                    <a:pt x="902" y="403"/>
                    <a:pt x="902" y="403"/>
                  </a:cubicBezTo>
                  <a:cubicBezTo>
                    <a:pt x="902" y="403"/>
                    <a:pt x="902" y="403"/>
                    <a:pt x="902" y="403"/>
                  </a:cubicBezTo>
                  <a:cubicBezTo>
                    <a:pt x="903" y="401"/>
                    <a:pt x="903" y="401"/>
                    <a:pt x="903" y="401"/>
                  </a:cubicBezTo>
                  <a:cubicBezTo>
                    <a:pt x="904" y="401"/>
                    <a:pt x="904" y="401"/>
                    <a:pt x="904" y="401"/>
                  </a:cubicBezTo>
                  <a:cubicBezTo>
                    <a:pt x="904" y="399"/>
                    <a:pt x="904" y="399"/>
                    <a:pt x="904" y="399"/>
                  </a:cubicBezTo>
                  <a:cubicBezTo>
                    <a:pt x="905" y="397"/>
                    <a:pt x="905" y="397"/>
                    <a:pt x="905" y="397"/>
                  </a:cubicBezTo>
                  <a:cubicBezTo>
                    <a:pt x="906" y="397"/>
                    <a:pt x="906" y="397"/>
                    <a:pt x="906" y="397"/>
                  </a:cubicBezTo>
                  <a:cubicBezTo>
                    <a:pt x="904" y="396"/>
                    <a:pt x="904" y="396"/>
                    <a:pt x="904" y="396"/>
                  </a:cubicBezTo>
                  <a:cubicBezTo>
                    <a:pt x="903" y="397"/>
                    <a:pt x="903" y="397"/>
                    <a:pt x="903" y="397"/>
                  </a:cubicBezTo>
                  <a:cubicBezTo>
                    <a:pt x="902" y="396"/>
                    <a:pt x="902" y="396"/>
                    <a:pt x="902" y="396"/>
                  </a:cubicBezTo>
                  <a:cubicBezTo>
                    <a:pt x="901" y="397"/>
                    <a:pt x="901" y="397"/>
                    <a:pt x="901" y="397"/>
                  </a:cubicBezTo>
                  <a:cubicBezTo>
                    <a:pt x="900" y="399"/>
                    <a:pt x="900" y="399"/>
                    <a:pt x="900" y="399"/>
                  </a:cubicBezTo>
                  <a:cubicBezTo>
                    <a:pt x="899" y="399"/>
                    <a:pt x="899" y="399"/>
                    <a:pt x="899" y="399"/>
                  </a:cubicBezTo>
                  <a:cubicBezTo>
                    <a:pt x="898" y="399"/>
                    <a:pt x="898" y="399"/>
                    <a:pt x="898" y="399"/>
                  </a:cubicBezTo>
                  <a:cubicBezTo>
                    <a:pt x="897" y="401"/>
                    <a:pt x="897" y="401"/>
                    <a:pt x="897" y="401"/>
                  </a:cubicBezTo>
                  <a:cubicBezTo>
                    <a:pt x="895" y="399"/>
                    <a:pt x="895" y="399"/>
                    <a:pt x="895" y="399"/>
                  </a:cubicBezTo>
                  <a:cubicBezTo>
                    <a:pt x="895" y="396"/>
                    <a:pt x="895" y="396"/>
                    <a:pt x="895" y="396"/>
                  </a:cubicBezTo>
                  <a:cubicBezTo>
                    <a:pt x="895" y="394"/>
                    <a:pt x="895" y="394"/>
                    <a:pt x="895" y="394"/>
                  </a:cubicBezTo>
                  <a:cubicBezTo>
                    <a:pt x="893" y="391"/>
                    <a:pt x="893" y="391"/>
                    <a:pt x="893" y="391"/>
                  </a:cubicBezTo>
                  <a:cubicBezTo>
                    <a:pt x="893" y="387"/>
                    <a:pt x="893" y="387"/>
                    <a:pt x="893" y="387"/>
                  </a:cubicBezTo>
                  <a:cubicBezTo>
                    <a:pt x="891" y="387"/>
                    <a:pt x="891" y="387"/>
                    <a:pt x="891" y="387"/>
                  </a:cubicBezTo>
                  <a:cubicBezTo>
                    <a:pt x="890" y="387"/>
                    <a:pt x="890" y="387"/>
                    <a:pt x="890" y="387"/>
                  </a:cubicBezTo>
                  <a:cubicBezTo>
                    <a:pt x="888" y="388"/>
                    <a:pt x="888" y="388"/>
                    <a:pt x="888" y="388"/>
                  </a:cubicBezTo>
                  <a:cubicBezTo>
                    <a:pt x="887" y="388"/>
                    <a:pt x="887" y="388"/>
                    <a:pt x="887" y="388"/>
                  </a:cubicBezTo>
                  <a:cubicBezTo>
                    <a:pt x="885" y="390"/>
                    <a:pt x="885" y="390"/>
                    <a:pt x="885" y="390"/>
                  </a:cubicBezTo>
                  <a:cubicBezTo>
                    <a:pt x="883" y="390"/>
                    <a:pt x="883" y="390"/>
                    <a:pt x="883" y="390"/>
                  </a:cubicBezTo>
                  <a:cubicBezTo>
                    <a:pt x="882" y="388"/>
                    <a:pt x="882" y="388"/>
                    <a:pt x="882" y="388"/>
                  </a:cubicBezTo>
                  <a:cubicBezTo>
                    <a:pt x="880" y="389"/>
                    <a:pt x="880" y="389"/>
                    <a:pt x="880" y="389"/>
                  </a:cubicBezTo>
                  <a:cubicBezTo>
                    <a:pt x="878" y="388"/>
                    <a:pt x="878" y="388"/>
                    <a:pt x="878" y="388"/>
                  </a:cubicBezTo>
                  <a:cubicBezTo>
                    <a:pt x="877" y="386"/>
                    <a:pt x="877" y="386"/>
                    <a:pt x="877" y="386"/>
                  </a:cubicBezTo>
                  <a:cubicBezTo>
                    <a:pt x="878" y="385"/>
                    <a:pt x="878" y="385"/>
                    <a:pt x="878" y="385"/>
                  </a:cubicBezTo>
                  <a:cubicBezTo>
                    <a:pt x="879" y="383"/>
                    <a:pt x="879" y="383"/>
                    <a:pt x="879" y="383"/>
                  </a:cubicBezTo>
                  <a:cubicBezTo>
                    <a:pt x="880" y="380"/>
                    <a:pt x="880" y="380"/>
                    <a:pt x="880" y="380"/>
                  </a:cubicBezTo>
                  <a:cubicBezTo>
                    <a:pt x="880" y="379"/>
                    <a:pt x="880" y="379"/>
                    <a:pt x="880" y="379"/>
                  </a:cubicBezTo>
                  <a:cubicBezTo>
                    <a:pt x="883" y="377"/>
                    <a:pt x="883" y="377"/>
                    <a:pt x="883" y="377"/>
                  </a:cubicBezTo>
                  <a:cubicBezTo>
                    <a:pt x="883" y="374"/>
                    <a:pt x="883" y="374"/>
                    <a:pt x="883" y="374"/>
                  </a:cubicBezTo>
                  <a:cubicBezTo>
                    <a:pt x="886" y="372"/>
                    <a:pt x="886" y="372"/>
                    <a:pt x="886" y="372"/>
                  </a:cubicBezTo>
                  <a:cubicBezTo>
                    <a:pt x="886" y="369"/>
                    <a:pt x="886" y="369"/>
                    <a:pt x="886" y="369"/>
                  </a:cubicBezTo>
                  <a:cubicBezTo>
                    <a:pt x="887" y="369"/>
                    <a:pt x="887" y="369"/>
                    <a:pt x="887" y="369"/>
                  </a:cubicBezTo>
                  <a:cubicBezTo>
                    <a:pt x="887" y="368"/>
                    <a:pt x="887" y="368"/>
                    <a:pt x="887" y="368"/>
                  </a:cubicBezTo>
                  <a:cubicBezTo>
                    <a:pt x="888" y="365"/>
                    <a:pt x="888" y="365"/>
                    <a:pt x="888" y="365"/>
                  </a:cubicBezTo>
                  <a:cubicBezTo>
                    <a:pt x="889" y="363"/>
                    <a:pt x="889" y="363"/>
                    <a:pt x="889" y="363"/>
                  </a:cubicBezTo>
                  <a:cubicBezTo>
                    <a:pt x="890" y="361"/>
                    <a:pt x="890" y="361"/>
                    <a:pt x="890" y="361"/>
                  </a:cubicBezTo>
                  <a:cubicBezTo>
                    <a:pt x="889" y="359"/>
                    <a:pt x="889" y="359"/>
                    <a:pt x="889" y="359"/>
                  </a:cubicBezTo>
                  <a:cubicBezTo>
                    <a:pt x="890" y="358"/>
                    <a:pt x="890" y="358"/>
                    <a:pt x="890" y="358"/>
                  </a:cubicBezTo>
                  <a:cubicBezTo>
                    <a:pt x="890" y="355"/>
                    <a:pt x="890" y="355"/>
                    <a:pt x="890" y="355"/>
                  </a:cubicBezTo>
                  <a:cubicBezTo>
                    <a:pt x="891" y="351"/>
                    <a:pt x="891" y="351"/>
                    <a:pt x="891" y="351"/>
                  </a:cubicBezTo>
                  <a:cubicBezTo>
                    <a:pt x="891" y="351"/>
                    <a:pt x="891" y="351"/>
                    <a:pt x="891" y="351"/>
                  </a:cubicBezTo>
                  <a:cubicBezTo>
                    <a:pt x="892" y="348"/>
                    <a:pt x="892" y="348"/>
                    <a:pt x="892" y="348"/>
                  </a:cubicBezTo>
                  <a:cubicBezTo>
                    <a:pt x="893" y="347"/>
                    <a:pt x="893" y="347"/>
                    <a:pt x="893" y="347"/>
                  </a:cubicBezTo>
                  <a:cubicBezTo>
                    <a:pt x="893" y="345"/>
                    <a:pt x="893" y="345"/>
                    <a:pt x="893" y="345"/>
                  </a:cubicBezTo>
                  <a:cubicBezTo>
                    <a:pt x="895" y="342"/>
                    <a:pt x="895" y="342"/>
                    <a:pt x="895" y="342"/>
                  </a:cubicBezTo>
                  <a:cubicBezTo>
                    <a:pt x="895" y="340"/>
                    <a:pt x="895" y="340"/>
                    <a:pt x="895" y="340"/>
                  </a:cubicBezTo>
                  <a:cubicBezTo>
                    <a:pt x="897" y="339"/>
                    <a:pt x="897" y="339"/>
                    <a:pt x="897" y="339"/>
                  </a:cubicBezTo>
                  <a:cubicBezTo>
                    <a:pt x="896" y="336"/>
                    <a:pt x="896" y="336"/>
                    <a:pt x="896" y="336"/>
                  </a:cubicBezTo>
                  <a:cubicBezTo>
                    <a:pt x="897" y="335"/>
                    <a:pt x="897" y="335"/>
                    <a:pt x="897" y="335"/>
                  </a:cubicBezTo>
                  <a:cubicBezTo>
                    <a:pt x="897" y="333"/>
                    <a:pt x="897" y="333"/>
                    <a:pt x="897" y="333"/>
                  </a:cubicBezTo>
                  <a:cubicBezTo>
                    <a:pt x="898" y="332"/>
                    <a:pt x="898" y="332"/>
                    <a:pt x="898" y="332"/>
                  </a:cubicBezTo>
                  <a:cubicBezTo>
                    <a:pt x="899" y="332"/>
                    <a:pt x="899" y="332"/>
                    <a:pt x="899" y="332"/>
                  </a:cubicBezTo>
                  <a:cubicBezTo>
                    <a:pt x="899" y="330"/>
                    <a:pt x="899" y="330"/>
                    <a:pt x="899" y="330"/>
                  </a:cubicBezTo>
                  <a:cubicBezTo>
                    <a:pt x="898" y="329"/>
                    <a:pt x="898" y="329"/>
                    <a:pt x="898" y="329"/>
                  </a:cubicBezTo>
                  <a:cubicBezTo>
                    <a:pt x="898" y="325"/>
                    <a:pt x="898" y="325"/>
                    <a:pt x="898" y="325"/>
                  </a:cubicBezTo>
                  <a:cubicBezTo>
                    <a:pt x="898" y="323"/>
                    <a:pt x="898" y="323"/>
                    <a:pt x="898" y="323"/>
                  </a:cubicBezTo>
                  <a:cubicBezTo>
                    <a:pt x="899" y="320"/>
                    <a:pt x="899" y="320"/>
                    <a:pt x="899" y="320"/>
                  </a:cubicBezTo>
                  <a:cubicBezTo>
                    <a:pt x="902" y="318"/>
                    <a:pt x="902" y="318"/>
                    <a:pt x="902" y="318"/>
                  </a:cubicBezTo>
                  <a:cubicBezTo>
                    <a:pt x="902" y="314"/>
                    <a:pt x="902" y="314"/>
                    <a:pt x="902" y="314"/>
                  </a:cubicBezTo>
                  <a:cubicBezTo>
                    <a:pt x="900" y="311"/>
                    <a:pt x="900" y="311"/>
                    <a:pt x="900" y="311"/>
                  </a:cubicBezTo>
                  <a:cubicBezTo>
                    <a:pt x="900" y="309"/>
                    <a:pt x="900" y="309"/>
                    <a:pt x="900" y="309"/>
                  </a:cubicBezTo>
                  <a:cubicBezTo>
                    <a:pt x="902" y="307"/>
                    <a:pt x="902" y="307"/>
                    <a:pt x="902" y="307"/>
                  </a:cubicBezTo>
                  <a:cubicBezTo>
                    <a:pt x="902" y="305"/>
                    <a:pt x="902" y="305"/>
                    <a:pt x="902" y="305"/>
                  </a:cubicBezTo>
                  <a:cubicBezTo>
                    <a:pt x="906" y="303"/>
                    <a:pt x="906" y="303"/>
                    <a:pt x="906" y="303"/>
                  </a:cubicBezTo>
                  <a:cubicBezTo>
                    <a:pt x="906" y="301"/>
                    <a:pt x="906" y="301"/>
                    <a:pt x="906" y="301"/>
                  </a:cubicBezTo>
                  <a:cubicBezTo>
                    <a:pt x="907" y="301"/>
                    <a:pt x="907" y="301"/>
                    <a:pt x="907" y="301"/>
                  </a:cubicBezTo>
                  <a:cubicBezTo>
                    <a:pt x="908" y="302"/>
                    <a:pt x="908" y="302"/>
                    <a:pt x="908" y="302"/>
                  </a:cubicBezTo>
                  <a:cubicBezTo>
                    <a:pt x="910" y="302"/>
                    <a:pt x="910" y="302"/>
                    <a:pt x="910" y="302"/>
                  </a:cubicBezTo>
                  <a:cubicBezTo>
                    <a:pt x="913" y="299"/>
                    <a:pt x="913" y="299"/>
                    <a:pt x="913" y="299"/>
                  </a:cubicBezTo>
                  <a:cubicBezTo>
                    <a:pt x="916" y="299"/>
                    <a:pt x="916" y="299"/>
                    <a:pt x="916" y="299"/>
                  </a:cubicBezTo>
                  <a:cubicBezTo>
                    <a:pt x="918" y="298"/>
                    <a:pt x="918" y="298"/>
                    <a:pt x="918" y="298"/>
                  </a:cubicBezTo>
                  <a:cubicBezTo>
                    <a:pt x="920" y="298"/>
                    <a:pt x="920" y="298"/>
                    <a:pt x="920" y="298"/>
                  </a:cubicBezTo>
                  <a:cubicBezTo>
                    <a:pt x="922" y="297"/>
                    <a:pt x="922" y="297"/>
                    <a:pt x="922" y="297"/>
                  </a:cubicBezTo>
                  <a:cubicBezTo>
                    <a:pt x="924" y="297"/>
                    <a:pt x="924" y="297"/>
                    <a:pt x="924" y="297"/>
                  </a:cubicBezTo>
                  <a:cubicBezTo>
                    <a:pt x="925" y="296"/>
                    <a:pt x="925" y="296"/>
                    <a:pt x="925" y="296"/>
                  </a:cubicBezTo>
                  <a:cubicBezTo>
                    <a:pt x="926" y="295"/>
                    <a:pt x="926" y="295"/>
                    <a:pt x="926" y="295"/>
                  </a:cubicBezTo>
                  <a:cubicBezTo>
                    <a:pt x="927" y="296"/>
                    <a:pt x="927" y="296"/>
                    <a:pt x="927" y="296"/>
                  </a:cubicBezTo>
                  <a:cubicBezTo>
                    <a:pt x="927" y="298"/>
                    <a:pt x="927" y="298"/>
                    <a:pt x="927" y="298"/>
                  </a:cubicBezTo>
                  <a:cubicBezTo>
                    <a:pt x="928" y="298"/>
                    <a:pt x="928" y="298"/>
                    <a:pt x="928" y="298"/>
                  </a:cubicBezTo>
                  <a:cubicBezTo>
                    <a:pt x="930" y="300"/>
                    <a:pt x="930" y="300"/>
                    <a:pt x="930" y="300"/>
                  </a:cubicBezTo>
                  <a:cubicBezTo>
                    <a:pt x="930" y="298"/>
                    <a:pt x="930" y="298"/>
                    <a:pt x="930" y="298"/>
                  </a:cubicBezTo>
                  <a:cubicBezTo>
                    <a:pt x="932" y="297"/>
                    <a:pt x="932" y="297"/>
                    <a:pt x="932" y="297"/>
                  </a:cubicBezTo>
                  <a:cubicBezTo>
                    <a:pt x="929" y="295"/>
                    <a:pt x="929" y="295"/>
                    <a:pt x="929" y="295"/>
                  </a:cubicBezTo>
                  <a:cubicBezTo>
                    <a:pt x="929" y="294"/>
                    <a:pt x="929" y="294"/>
                    <a:pt x="929" y="294"/>
                  </a:cubicBezTo>
                  <a:cubicBezTo>
                    <a:pt x="931" y="293"/>
                    <a:pt x="931" y="293"/>
                    <a:pt x="931" y="293"/>
                  </a:cubicBezTo>
                  <a:cubicBezTo>
                    <a:pt x="935" y="294"/>
                    <a:pt x="935" y="294"/>
                    <a:pt x="935" y="294"/>
                  </a:cubicBezTo>
                  <a:cubicBezTo>
                    <a:pt x="936" y="293"/>
                    <a:pt x="936" y="293"/>
                    <a:pt x="936" y="293"/>
                  </a:cubicBezTo>
                  <a:cubicBezTo>
                    <a:pt x="940" y="293"/>
                    <a:pt x="940" y="293"/>
                    <a:pt x="940" y="293"/>
                  </a:cubicBezTo>
                  <a:cubicBezTo>
                    <a:pt x="940" y="294"/>
                    <a:pt x="940" y="294"/>
                    <a:pt x="940" y="294"/>
                  </a:cubicBezTo>
                  <a:cubicBezTo>
                    <a:pt x="941" y="294"/>
                    <a:pt x="941" y="294"/>
                    <a:pt x="941" y="294"/>
                  </a:cubicBezTo>
                  <a:cubicBezTo>
                    <a:pt x="942" y="293"/>
                    <a:pt x="942" y="293"/>
                    <a:pt x="942" y="293"/>
                  </a:cubicBezTo>
                  <a:cubicBezTo>
                    <a:pt x="944" y="293"/>
                    <a:pt x="944" y="293"/>
                    <a:pt x="944" y="293"/>
                  </a:cubicBezTo>
                  <a:cubicBezTo>
                    <a:pt x="943" y="292"/>
                    <a:pt x="943" y="292"/>
                    <a:pt x="943" y="292"/>
                  </a:cubicBezTo>
                  <a:cubicBezTo>
                    <a:pt x="944" y="291"/>
                    <a:pt x="944" y="291"/>
                    <a:pt x="944" y="291"/>
                  </a:cubicBezTo>
                  <a:cubicBezTo>
                    <a:pt x="947" y="291"/>
                    <a:pt x="947" y="291"/>
                    <a:pt x="947" y="291"/>
                  </a:cubicBezTo>
                  <a:cubicBezTo>
                    <a:pt x="948" y="293"/>
                    <a:pt x="948" y="293"/>
                    <a:pt x="948" y="293"/>
                  </a:cubicBezTo>
                  <a:cubicBezTo>
                    <a:pt x="952" y="291"/>
                    <a:pt x="952" y="291"/>
                    <a:pt x="952" y="291"/>
                  </a:cubicBezTo>
                  <a:cubicBezTo>
                    <a:pt x="952" y="290"/>
                    <a:pt x="952" y="290"/>
                    <a:pt x="952" y="290"/>
                  </a:cubicBezTo>
                  <a:cubicBezTo>
                    <a:pt x="951" y="289"/>
                    <a:pt x="951" y="289"/>
                    <a:pt x="951" y="289"/>
                  </a:cubicBezTo>
                  <a:cubicBezTo>
                    <a:pt x="950" y="290"/>
                    <a:pt x="950" y="290"/>
                    <a:pt x="950" y="290"/>
                  </a:cubicBezTo>
                  <a:cubicBezTo>
                    <a:pt x="948" y="289"/>
                    <a:pt x="948" y="289"/>
                    <a:pt x="948" y="289"/>
                  </a:cubicBezTo>
                  <a:cubicBezTo>
                    <a:pt x="949" y="287"/>
                    <a:pt x="949" y="287"/>
                    <a:pt x="949" y="287"/>
                  </a:cubicBezTo>
                  <a:cubicBezTo>
                    <a:pt x="949" y="288"/>
                    <a:pt x="949" y="288"/>
                    <a:pt x="949" y="288"/>
                  </a:cubicBezTo>
                  <a:cubicBezTo>
                    <a:pt x="952" y="287"/>
                    <a:pt x="952" y="287"/>
                    <a:pt x="952" y="287"/>
                  </a:cubicBezTo>
                  <a:cubicBezTo>
                    <a:pt x="950" y="286"/>
                    <a:pt x="950" y="286"/>
                    <a:pt x="950" y="286"/>
                  </a:cubicBezTo>
                  <a:cubicBezTo>
                    <a:pt x="950" y="285"/>
                    <a:pt x="950" y="285"/>
                    <a:pt x="950" y="285"/>
                  </a:cubicBezTo>
                  <a:cubicBezTo>
                    <a:pt x="951" y="284"/>
                    <a:pt x="951" y="284"/>
                    <a:pt x="951" y="284"/>
                  </a:cubicBezTo>
                  <a:cubicBezTo>
                    <a:pt x="953" y="282"/>
                    <a:pt x="953" y="282"/>
                    <a:pt x="953" y="282"/>
                  </a:cubicBezTo>
                  <a:cubicBezTo>
                    <a:pt x="956" y="282"/>
                    <a:pt x="956" y="282"/>
                    <a:pt x="956" y="282"/>
                  </a:cubicBezTo>
                  <a:cubicBezTo>
                    <a:pt x="957" y="283"/>
                    <a:pt x="957" y="283"/>
                    <a:pt x="957" y="283"/>
                  </a:cubicBezTo>
                  <a:cubicBezTo>
                    <a:pt x="958" y="282"/>
                    <a:pt x="958" y="282"/>
                    <a:pt x="958" y="282"/>
                  </a:cubicBezTo>
                  <a:cubicBezTo>
                    <a:pt x="962" y="283"/>
                    <a:pt x="962" y="283"/>
                    <a:pt x="962" y="283"/>
                  </a:cubicBezTo>
                  <a:cubicBezTo>
                    <a:pt x="964" y="283"/>
                    <a:pt x="964" y="283"/>
                    <a:pt x="964" y="283"/>
                  </a:cubicBezTo>
                  <a:cubicBezTo>
                    <a:pt x="964" y="284"/>
                    <a:pt x="964" y="284"/>
                    <a:pt x="964" y="284"/>
                  </a:cubicBezTo>
                  <a:cubicBezTo>
                    <a:pt x="965" y="284"/>
                    <a:pt x="965" y="284"/>
                    <a:pt x="965" y="284"/>
                  </a:cubicBezTo>
                  <a:cubicBezTo>
                    <a:pt x="966" y="284"/>
                    <a:pt x="966" y="284"/>
                    <a:pt x="966" y="284"/>
                  </a:cubicBezTo>
                  <a:cubicBezTo>
                    <a:pt x="965" y="283"/>
                    <a:pt x="965" y="283"/>
                    <a:pt x="965" y="283"/>
                  </a:cubicBezTo>
                  <a:cubicBezTo>
                    <a:pt x="968" y="283"/>
                    <a:pt x="968" y="283"/>
                    <a:pt x="968" y="283"/>
                  </a:cubicBezTo>
                  <a:cubicBezTo>
                    <a:pt x="970" y="283"/>
                    <a:pt x="970" y="283"/>
                    <a:pt x="970" y="283"/>
                  </a:cubicBezTo>
                  <a:cubicBezTo>
                    <a:pt x="972" y="283"/>
                    <a:pt x="972" y="283"/>
                    <a:pt x="972" y="283"/>
                  </a:cubicBezTo>
                  <a:cubicBezTo>
                    <a:pt x="974" y="285"/>
                    <a:pt x="974" y="285"/>
                    <a:pt x="974" y="285"/>
                  </a:cubicBezTo>
                  <a:cubicBezTo>
                    <a:pt x="974" y="285"/>
                    <a:pt x="974" y="285"/>
                    <a:pt x="974" y="285"/>
                  </a:cubicBezTo>
                  <a:cubicBezTo>
                    <a:pt x="976" y="286"/>
                    <a:pt x="976" y="286"/>
                    <a:pt x="976" y="286"/>
                  </a:cubicBezTo>
                  <a:cubicBezTo>
                    <a:pt x="978" y="284"/>
                    <a:pt x="978" y="284"/>
                    <a:pt x="978" y="284"/>
                  </a:cubicBezTo>
                  <a:cubicBezTo>
                    <a:pt x="979" y="285"/>
                    <a:pt x="979" y="285"/>
                    <a:pt x="979" y="285"/>
                  </a:cubicBezTo>
                  <a:cubicBezTo>
                    <a:pt x="979" y="286"/>
                    <a:pt x="979" y="286"/>
                    <a:pt x="979" y="286"/>
                  </a:cubicBezTo>
                  <a:cubicBezTo>
                    <a:pt x="976" y="288"/>
                    <a:pt x="976" y="288"/>
                    <a:pt x="976" y="288"/>
                  </a:cubicBezTo>
                  <a:cubicBezTo>
                    <a:pt x="974" y="288"/>
                    <a:pt x="974" y="288"/>
                    <a:pt x="974" y="288"/>
                  </a:cubicBezTo>
                  <a:cubicBezTo>
                    <a:pt x="973" y="289"/>
                    <a:pt x="973" y="289"/>
                    <a:pt x="973" y="289"/>
                  </a:cubicBezTo>
                  <a:cubicBezTo>
                    <a:pt x="973" y="291"/>
                    <a:pt x="973" y="291"/>
                    <a:pt x="973" y="291"/>
                  </a:cubicBezTo>
                  <a:cubicBezTo>
                    <a:pt x="972" y="291"/>
                    <a:pt x="972" y="291"/>
                    <a:pt x="972" y="291"/>
                  </a:cubicBezTo>
                  <a:cubicBezTo>
                    <a:pt x="971" y="291"/>
                    <a:pt x="971" y="291"/>
                    <a:pt x="971" y="291"/>
                  </a:cubicBezTo>
                  <a:cubicBezTo>
                    <a:pt x="972" y="292"/>
                    <a:pt x="972" y="292"/>
                    <a:pt x="972" y="292"/>
                  </a:cubicBezTo>
                  <a:cubicBezTo>
                    <a:pt x="973" y="292"/>
                    <a:pt x="973" y="292"/>
                    <a:pt x="973" y="292"/>
                  </a:cubicBezTo>
                  <a:cubicBezTo>
                    <a:pt x="976" y="295"/>
                    <a:pt x="976" y="295"/>
                    <a:pt x="976" y="295"/>
                  </a:cubicBezTo>
                  <a:cubicBezTo>
                    <a:pt x="976" y="294"/>
                    <a:pt x="976" y="294"/>
                    <a:pt x="976" y="294"/>
                  </a:cubicBezTo>
                  <a:cubicBezTo>
                    <a:pt x="979" y="293"/>
                    <a:pt x="979" y="293"/>
                    <a:pt x="979" y="293"/>
                  </a:cubicBezTo>
                  <a:cubicBezTo>
                    <a:pt x="980" y="292"/>
                    <a:pt x="980" y="292"/>
                    <a:pt x="980" y="292"/>
                  </a:cubicBezTo>
                  <a:cubicBezTo>
                    <a:pt x="980" y="291"/>
                    <a:pt x="980" y="291"/>
                    <a:pt x="980" y="291"/>
                  </a:cubicBezTo>
                  <a:cubicBezTo>
                    <a:pt x="982" y="290"/>
                    <a:pt x="982" y="290"/>
                    <a:pt x="982" y="290"/>
                  </a:cubicBezTo>
                  <a:cubicBezTo>
                    <a:pt x="980" y="289"/>
                    <a:pt x="980" y="289"/>
                    <a:pt x="980" y="289"/>
                  </a:cubicBezTo>
                  <a:cubicBezTo>
                    <a:pt x="981" y="289"/>
                    <a:pt x="981" y="289"/>
                    <a:pt x="981" y="289"/>
                  </a:cubicBezTo>
                  <a:cubicBezTo>
                    <a:pt x="984" y="291"/>
                    <a:pt x="984" y="291"/>
                    <a:pt x="984" y="291"/>
                  </a:cubicBezTo>
                  <a:cubicBezTo>
                    <a:pt x="985" y="291"/>
                    <a:pt x="985" y="291"/>
                    <a:pt x="985" y="291"/>
                  </a:cubicBezTo>
                  <a:cubicBezTo>
                    <a:pt x="986" y="290"/>
                    <a:pt x="986" y="290"/>
                    <a:pt x="986" y="290"/>
                  </a:cubicBezTo>
                  <a:cubicBezTo>
                    <a:pt x="985" y="289"/>
                    <a:pt x="985" y="289"/>
                    <a:pt x="985" y="289"/>
                  </a:cubicBezTo>
                  <a:cubicBezTo>
                    <a:pt x="986" y="288"/>
                    <a:pt x="986" y="288"/>
                    <a:pt x="986" y="288"/>
                  </a:cubicBezTo>
                  <a:cubicBezTo>
                    <a:pt x="987" y="287"/>
                    <a:pt x="987" y="287"/>
                    <a:pt x="987" y="287"/>
                  </a:cubicBezTo>
                  <a:cubicBezTo>
                    <a:pt x="987" y="287"/>
                    <a:pt x="987" y="287"/>
                    <a:pt x="987" y="287"/>
                  </a:cubicBezTo>
                  <a:cubicBezTo>
                    <a:pt x="987" y="286"/>
                    <a:pt x="987" y="286"/>
                    <a:pt x="987" y="286"/>
                  </a:cubicBezTo>
                  <a:cubicBezTo>
                    <a:pt x="987" y="284"/>
                    <a:pt x="987" y="284"/>
                    <a:pt x="987" y="284"/>
                  </a:cubicBezTo>
                  <a:cubicBezTo>
                    <a:pt x="988" y="284"/>
                    <a:pt x="988" y="284"/>
                    <a:pt x="988" y="284"/>
                  </a:cubicBezTo>
                  <a:cubicBezTo>
                    <a:pt x="989" y="285"/>
                    <a:pt x="989" y="285"/>
                    <a:pt x="989" y="285"/>
                  </a:cubicBezTo>
                  <a:cubicBezTo>
                    <a:pt x="991" y="284"/>
                    <a:pt x="991" y="284"/>
                    <a:pt x="991" y="284"/>
                  </a:cubicBezTo>
                  <a:cubicBezTo>
                    <a:pt x="992" y="285"/>
                    <a:pt x="992" y="285"/>
                    <a:pt x="992" y="285"/>
                  </a:cubicBezTo>
                  <a:cubicBezTo>
                    <a:pt x="992" y="286"/>
                    <a:pt x="992" y="286"/>
                    <a:pt x="992" y="286"/>
                  </a:cubicBezTo>
                  <a:cubicBezTo>
                    <a:pt x="993" y="287"/>
                    <a:pt x="993" y="287"/>
                    <a:pt x="993" y="287"/>
                  </a:cubicBezTo>
                  <a:cubicBezTo>
                    <a:pt x="995" y="285"/>
                    <a:pt x="995" y="285"/>
                    <a:pt x="995" y="285"/>
                  </a:cubicBezTo>
                  <a:cubicBezTo>
                    <a:pt x="994" y="284"/>
                    <a:pt x="994" y="284"/>
                    <a:pt x="994" y="284"/>
                  </a:cubicBezTo>
                  <a:cubicBezTo>
                    <a:pt x="994" y="283"/>
                    <a:pt x="994" y="283"/>
                    <a:pt x="994" y="283"/>
                  </a:cubicBezTo>
                  <a:cubicBezTo>
                    <a:pt x="996" y="282"/>
                    <a:pt x="996" y="282"/>
                    <a:pt x="996" y="282"/>
                  </a:cubicBezTo>
                  <a:cubicBezTo>
                    <a:pt x="997" y="283"/>
                    <a:pt x="997" y="283"/>
                    <a:pt x="997" y="283"/>
                  </a:cubicBezTo>
                  <a:cubicBezTo>
                    <a:pt x="998" y="282"/>
                    <a:pt x="998" y="282"/>
                    <a:pt x="998" y="282"/>
                  </a:cubicBezTo>
                  <a:cubicBezTo>
                    <a:pt x="999" y="282"/>
                    <a:pt x="999" y="282"/>
                    <a:pt x="999" y="282"/>
                  </a:cubicBezTo>
                  <a:cubicBezTo>
                    <a:pt x="1000" y="281"/>
                    <a:pt x="1000" y="281"/>
                    <a:pt x="1000" y="281"/>
                  </a:cubicBezTo>
                  <a:cubicBezTo>
                    <a:pt x="998" y="280"/>
                    <a:pt x="998" y="280"/>
                    <a:pt x="998" y="280"/>
                  </a:cubicBezTo>
                  <a:cubicBezTo>
                    <a:pt x="998" y="279"/>
                    <a:pt x="998" y="279"/>
                    <a:pt x="998" y="279"/>
                  </a:cubicBezTo>
                  <a:cubicBezTo>
                    <a:pt x="998" y="278"/>
                    <a:pt x="998" y="278"/>
                    <a:pt x="998" y="278"/>
                  </a:cubicBezTo>
                  <a:cubicBezTo>
                    <a:pt x="996" y="277"/>
                    <a:pt x="996" y="277"/>
                    <a:pt x="996" y="277"/>
                  </a:cubicBezTo>
                  <a:cubicBezTo>
                    <a:pt x="995" y="277"/>
                    <a:pt x="995" y="277"/>
                    <a:pt x="995" y="277"/>
                  </a:cubicBezTo>
                  <a:cubicBezTo>
                    <a:pt x="995" y="277"/>
                    <a:pt x="995" y="277"/>
                    <a:pt x="995" y="277"/>
                  </a:cubicBezTo>
                  <a:cubicBezTo>
                    <a:pt x="995" y="278"/>
                    <a:pt x="995" y="278"/>
                    <a:pt x="995" y="278"/>
                  </a:cubicBezTo>
                  <a:cubicBezTo>
                    <a:pt x="994" y="278"/>
                    <a:pt x="994" y="278"/>
                    <a:pt x="994" y="278"/>
                  </a:cubicBezTo>
                  <a:cubicBezTo>
                    <a:pt x="993" y="277"/>
                    <a:pt x="993" y="277"/>
                    <a:pt x="993" y="277"/>
                  </a:cubicBezTo>
                  <a:cubicBezTo>
                    <a:pt x="992" y="277"/>
                    <a:pt x="992" y="277"/>
                    <a:pt x="992" y="277"/>
                  </a:cubicBezTo>
                  <a:cubicBezTo>
                    <a:pt x="993" y="278"/>
                    <a:pt x="993" y="278"/>
                    <a:pt x="993" y="278"/>
                  </a:cubicBezTo>
                  <a:cubicBezTo>
                    <a:pt x="991" y="278"/>
                    <a:pt x="991" y="278"/>
                    <a:pt x="991" y="278"/>
                  </a:cubicBezTo>
                  <a:cubicBezTo>
                    <a:pt x="990" y="279"/>
                    <a:pt x="990" y="279"/>
                    <a:pt x="990" y="279"/>
                  </a:cubicBezTo>
                  <a:cubicBezTo>
                    <a:pt x="989" y="278"/>
                    <a:pt x="989" y="278"/>
                    <a:pt x="989" y="278"/>
                  </a:cubicBezTo>
                  <a:cubicBezTo>
                    <a:pt x="989" y="276"/>
                    <a:pt x="989" y="276"/>
                    <a:pt x="989" y="276"/>
                  </a:cubicBezTo>
                  <a:cubicBezTo>
                    <a:pt x="990" y="276"/>
                    <a:pt x="990" y="276"/>
                    <a:pt x="990" y="276"/>
                  </a:cubicBezTo>
                  <a:cubicBezTo>
                    <a:pt x="988" y="273"/>
                    <a:pt x="988" y="273"/>
                    <a:pt x="988" y="273"/>
                  </a:cubicBezTo>
                  <a:cubicBezTo>
                    <a:pt x="989" y="272"/>
                    <a:pt x="989" y="272"/>
                    <a:pt x="989" y="272"/>
                  </a:cubicBezTo>
                  <a:cubicBezTo>
                    <a:pt x="988" y="269"/>
                    <a:pt x="988" y="269"/>
                    <a:pt x="988" y="269"/>
                  </a:cubicBezTo>
                  <a:cubicBezTo>
                    <a:pt x="988" y="266"/>
                    <a:pt x="988" y="266"/>
                    <a:pt x="988" y="266"/>
                  </a:cubicBezTo>
                  <a:cubicBezTo>
                    <a:pt x="988" y="264"/>
                    <a:pt x="988" y="264"/>
                    <a:pt x="988" y="264"/>
                  </a:cubicBezTo>
                  <a:cubicBezTo>
                    <a:pt x="990" y="263"/>
                    <a:pt x="990" y="263"/>
                    <a:pt x="990" y="263"/>
                  </a:cubicBezTo>
                  <a:cubicBezTo>
                    <a:pt x="990" y="260"/>
                    <a:pt x="990" y="260"/>
                    <a:pt x="990" y="260"/>
                  </a:cubicBezTo>
                  <a:cubicBezTo>
                    <a:pt x="992" y="258"/>
                    <a:pt x="992" y="258"/>
                    <a:pt x="992" y="258"/>
                  </a:cubicBezTo>
                  <a:cubicBezTo>
                    <a:pt x="992" y="256"/>
                    <a:pt x="992" y="256"/>
                    <a:pt x="992" y="256"/>
                  </a:cubicBezTo>
                  <a:cubicBezTo>
                    <a:pt x="991" y="256"/>
                    <a:pt x="991" y="256"/>
                    <a:pt x="991" y="256"/>
                  </a:cubicBezTo>
                  <a:cubicBezTo>
                    <a:pt x="993" y="255"/>
                    <a:pt x="993" y="255"/>
                    <a:pt x="993" y="255"/>
                  </a:cubicBezTo>
                  <a:cubicBezTo>
                    <a:pt x="991" y="253"/>
                    <a:pt x="991" y="253"/>
                    <a:pt x="991" y="253"/>
                  </a:cubicBezTo>
                  <a:cubicBezTo>
                    <a:pt x="992" y="247"/>
                    <a:pt x="992" y="247"/>
                    <a:pt x="992" y="247"/>
                  </a:cubicBezTo>
                  <a:cubicBezTo>
                    <a:pt x="993" y="245"/>
                    <a:pt x="993" y="245"/>
                    <a:pt x="993" y="245"/>
                  </a:cubicBezTo>
                  <a:cubicBezTo>
                    <a:pt x="991" y="243"/>
                    <a:pt x="991" y="243"/>
                    <a:pt x="991" y="243"/>
                  </a:cubicBezTo>
                  <a:cubicBezTo>
                    <a:pt x="991" y="241"/>
                    <a:pt x="991" y="241"/>
                    <a:pt x="991" y="241"/>
                  </a:cubicBezTo>
                  <a:cubicBezTo>
                    <a:pt x="990" y="240"/>
                    <a:pt x="990" y="240"/>
                    <a:pt x="990" y="240"/>
                  </a:cubicBezTo>
                  <a:cubicBezTo>
                    <a:pt x="990" y="239"/>
                    <a:pt x="990" y="239"/>
                    <a:pt x="990" y="239"/>
                  </a:cubicBezTo>
                  <a:cubicBezTo>
                    <a:pt x="991" y="238"/>
                    <a:pt x="991" y="238"/>
                    <a:pt x="991" y="238"/>
                  </a:cubicBezTo>
                  <a:cubicBezTo>
                    <a:pt x="991" y="235"/>
                    <a:pt x="991" y="235"/>
                    <a:pt x="991" y="235"/>
                  </a:cubicBezTo>
                  <a:cubicBezTo>
                    <a:pt x="992" y="235"/>
                    <a:pt x="992" y="235"/>
                    <a:pt x="992" y="235"/>
                  </a:cubicBezTo>
                  <a:cubicBezTo>
                    <a:pt x="994" y="232"/>
                    <a:pt x="994" y="232"/>
                    <a:pt x="994" y="232"/>
                  </a:cubicBezTo>
                  <a:cubicBezTo>
                    <a:pt x="996" y="232"/>
                    <a:pt x="996" y="232"/>
                    <a:pt x="996" y="232"/>
                  </a:cubicBezTo>
                  <a:cubicBezTo>
                    <a:pt x="997" y="231"/>
                    <a:pt x="997" y="231"/>
                    <a:pt x="997" y="231"/>
                  </a:cubicBezTo>
                  <a:cubicBezTo>
                    <a:pt x="998" y="232"/>
                    <a:pt x="998" y="232"/>
                    <a:pt x="998" y="232"/>
                  </a:cubicBezTo>
                  <a:cubicBezTo>
                    <a:pt x="999" y="230"/>
                    <a:pt x="999" y="230"/>
                    <a:pt x="999" y="230"/>
                  </a:cubicBezTo>
                  <a:cubicBezTo>
                    <a:pt x="1003" y="230"/>
                    <a:pt x="1003" y="230"/>
                    <a:pt x="1003" y="230"/>
                  </a:cubicBezTo>
                  <a:cubicBezTo>
                    <a:pt x="1003" y="229"/>
                    <a:pt x="1003" y="229"/>
                    <a:pt x="1003" y="229"/>
                  </a:cubicBezTo>
                  <a:cubicBezTo>
                    <a:pt x="1004" y="229"/>
                    <a:pt x="1004" y="229"/>
                    <a:pt x="1004" y="229"/>
                  </a:cubicBezTo>
                  <a:cubicBezTo>
                    <a:pt x="1005" y="227"/>
                    <a:pt x="1005" y="227"/>
                    <a:pt x="1005" y="227"/>
                  </a:cubicBezTo>
                  <a:cubicBezTo>
                    <a:pt x="1005" y="227"/>
                    <a:pt x="1005" y="227"/>
                    <a:pt x="1005" y="227"/>
                  </a:cubicBezTo>
                  <a:cubicBezTo>
                    <a:pt x="1006" y="227"/>
                    <a:pt x="1006" y="227"/>
                    <a:pt x="1006" y="227"/>
                  </a:cubicBezTo>
                  <a:cubicBezTo>
                    <a:pt x="1008" y="227"/>
                    <a:pt x="1008" y="227"/>
                    <a:pt x="1008" y="227"/>
                  </a:cubicBezTo>
                  <a:cubicBezTo>
                    <a:pt x="1008" y="228"/>
                    <a:pt x="1008" y="228"/>
                    <a:pt x="1008" y="228"/>
                  </a:cubicBezTo>
                  <a:cubicBezTo>
                    <a:pt x="1009" y="228"/>
                    <a:pt x="1009" y="228"/>
                    <a:pt x="1009" y="228"/>
                  </a:cubicBezTo>
                  <a:cubicBezTo>
                    <a:pt x="1010" y="228"/>
                    <a:pt x="1010" y="228"/>
                    <a:pt x="1010" y="228"/>
                  </a:cubicBezTo>
                  <a:cubicBezTo>
                    <a:pt x="1011" y="230"/>
                    <a:pt x="1011" y="230"/>
                    <a:pt x="1011" y="230"/>
                  </a:cubicBezTo>
                  <a:cubicBezTo>
                    <a:pt x="1012" y="230"/>
                    <a:pt x="1012" y="230"/>
                    <a:pt x="1012" y="230"/>
                  </a:cubicBezTo>
                  <a:cubicBezTo>
                    <a:pt x="1013" y="228"/>
                    <a:pt x="1013" y="228"/>
                    <a:pt x="1013" y="228"/>
                  </a:cubicBezTo>
                  <a:cubicBezTo>
                    <a:pt x="1013" y="226"/>
                    <a:pt x="1013" y="226"/>
                    <a:pt x="1013" y="226"/>
                  </a:cubicBezTo>
                  <a:cubicBezTo>
                    <a:pt x="1014" y="226"/>
                    <a:pt x="1014" y="226"/>
                    <a:pt x="1014" y="226"/>
                  </a:cubicBezTo>
                  <a:cubicBezTo>
                    <a:pt x="1014" y="223"/>
                    <a:pt x="1014" y="223"/>
                    <a:pt x="1014" y="223"/>
                  </a:cubicBezTo>
                  <a:cubicBezTo>
                    <a:pt x="1015" y="223"/>
                    <a:pt x="1015" y="223"/>
                    <a:pt x="1015" y="223"/>
                  </a:cubicBezTo>
                  <a:cubicBezTo>
                    <a:pt x="1016" y="225"/>
                    <a:pt x="1016" y="225"/>
                    <a:pt x="1016" y="225"/>
                  </a:cubicBezTo>
                  <a:cubicBezTo>
                    <a:pt x="1017" y="226"/>
                    <a:pt x="1017" y="226"/>
                    <a:pt x="1017" y="226"/>
                  </a:cubicBezTo>
                  <a:cubicBezTo>
                    <a:pt x="1018" y="228"/>
                    <a:pt x="1018" y="228"/>
                    <a:pt x="1018" y="228"/>
                  </a:cubicBezTo>
                  <a:cubicBezTo>
                    <a:pt x="1017" y="229"/>
                    <a:pt x="1017" y="229"/>
                    <a:pt x="1017" y="229"/>
                  </a:cubicBezTo>
                  <a:cubicBezTo>
                    <a:pt x="1018" y="230"/>
                    <a:pt x="1018" y="230"/>
                    <a:pt x="1018" y="230"/>
                  </a:cubicBezTo>
                  <a:cubicBezTo>
                    <a:pt x="1018" y="231"/>
                    <a:pt x="1018" y="231"/>
                    <a:pt x="1018" y="231"/>
                  </a:cubicBezTo>
                  <a:cubicBezTo>
                    <a:pt x="1017" y="233"/>
                    <a:pt x="1017" y="233"/>
                    <a:pt x="1017" y="233"/>
                  </a:cubicBezTo>
                  <a:cubicBezTo>
                    <a:pt x="1018" y="233"/>
                    <a:pt x="1018" y="233"/>
                    <a:pt x="1018" y="233"/>
                  </a:cubicBezTo>
                  <a:cubicBezTo>
                    <a:pt x="1019" y="235"/>
                    <a:pt x="1019" y="235"/>
                    <a:pt x="1019" y="235"/>
                  </a:cubicBezTo>
                  <a:cubicBezTo>
                    <a:pt x="1018" y="235"/>
                    <a:pt x="1018" y="235"/>
                    <a:pt x="1018" y="235"/>
                  </a:cubicBezTo>
                  <a:cubicBezTo>
                    <a:pt x="1018" y="237"/>
                    <a:pt x="1018" y="237"/>
                    <a:pt x="1018" y="237"/>
                  </a:cubicBezTo>
                  <a:cubicBezTo>
                    <a:pt x="1019" y="237"/>
                    <a:pt x="1019" y="237"/>
                    <a:pt x="1019" y="237"/>
                  </a:cubicBezTo>
                  <a:cubicBezTo>
                    <a:pt x="1018" y="238"/>
                    <a:pt x="1018" y="238"/>
                    <a:pt x="1018" y="238"/>
                  </a:cubicBezTo>
                  <a:cubicBezTo>
                    <a:pt x="1017" y="239"/>
                    <a:pt x="1017" y="239"/>
                    <a:pt x="1017" y="239"/>
                  </a:cubicBezTo>
                  <a:cubicBezTo>
                    <a:pt x="1018" y="240"/>
                    <a:pt x="1018" y="240"/>
                    <a:pt x="1018" y="240"/>
                  </a:cubicBezTo>
                  <a:cubicBezTo>
                    <a:pt x="1019" y="239"/>
                    <a:pt x="1019" y="239"/>
                    <a:pt x="1019" y="239"/>
                  </a:cubicBezTo>
                  <a:cubicBezTo>
                    <a:pt x="1020" y="240"/>
                    <a:pt x="1020" y="240"/>
                    <a:pt x="1020" y="240"/>
                  </a:cubicBezTo>
                  <a:cubicBezTo>
                    <a:pt x="1022" y="240"/>
                    <a:pt x="1022" y="240"/>
                    <a:pt x="1022" y="240"/>
                  </a:cubicBezTo>
                  <a:cubicBezTo>
                    <a:pt x="1022" y="243"/>
                    <a:pt x="1022" y="243"/>
                    <a:pt x="1022" y="243"/>
                  </a:cubicBezTo>
                  <a:cubicBezTo>
                    <a:pt x="1023" y="243"/>
                    <a:pt x="1023" y="243"/>
                    <a:pt x="1023" y="243"/>
                  </a:cubicBezTo>
                  <a:cubicBezTo>
                    <a:pt x="1023" y="241"/>
                    <a:pt x="1023" y="241"/>
                    <a:pt x="1023" y="241"/>
                  </a:cubicBezTo>
                  <a:cubicBezTo>
                    <a:pt x="1025" y="240"/>
                    <a:pt x="1025" y="240"/>
                    <a:pt x="1025" y="240"/>
                  </a:cubicBezTo>
                  <a:cubicBezTo>
                    <a:pt x="1026" y="240"/>
                    <a:pt x="1026" y="240"/>
                    <a:pt x="1026" y="240"/>
                  </a:cubicBezTo>
                  <a:cubicBezTo>
                    <a:pt x="1027" y="241"/>
                    <a:pt x="1027" y="241"/>
                    <a:pt x="1027" y="241"/>
                  </a:cubicBezTo>
                  <a:cubicBezTo>
                    <a:pt x="1025" y="244"/>
                    <a:pt x="1025" y="244"/>
                    <a:pt x="1025" y="244"/>
                  </a:cubicBezTo>
                  <a:cubicBezTo>
                    <a:pt x="1027" y="245"/>
                    <a:pt x="1027" y="245"/>
                    <a:pt x="1027" y="245"/>
                  </a:cubicBezTo>
                  <a:cubicBezTo>
                    <a:pt x="1027" y="247"/>
                    <a:pt x="1027" y="247"/>
                    <a:pt x="1027" y="247"/>
                  </a:cubicBezTo>
                  <a:cubicBezTo>
                    <a:pt x="1028" y="244"/>
                    <a:pt x="1028" y="244"/>
                    <a:pt x="1028" y="244"/>
                  </a:cubicBezTo>
                  <a:cubicBezTo>
                    <a:pt x="1030" y="244"/>
                    <a:pt x="1030" y="244"/>
                    <a:pt x="1030" y="244"/>
                  </a:cubicBezTo>
                  <a:cubicBezTo>
                    <a:pt x="1030" y="242"/>
                    <a:pt x="1030" y="242"/>
                    <a:pt x="1030" y="242"/>
                  </a:cubicBezTo>
                  <a:cubicBezTo>
                    <a:pt x="1030" y="241"/>
                    <a:pt x="1030" y="241"/>
                    <a:pt x="1030" y="241"/>
                  </a:cubicBezTo>
                  <a:cubicBezTo>
                    <a:pt x="1030" y="237"/>
                    <a:pt x="1030" y="237"/>
                    <a:pt x="1030" y="237"/>
                  </a:cubicBezTo>
                  <a:cubicBezTo>
                    <a:pt x="1031" y="236"/>
                    <a:pt x="1031" y="236"/>
                    <a:pt x="1031" y="236"/>
                  </a:cubicBezTo>
                  <a:cubicBezTo>
                    <a:pt x="1030" y="235"/>
                    <a:pt x="1030" y="235"/>
                    <a:pt x="1030" y="235"/>
                  </a:cubicBezTo>
                  <a:cubicBezTo>
                    <a:pt x="1032" y="233"/>
                    <a:pt x="1032" y="233"/>
                    <a:pt x="1032" y="233"/>
                  </a:cubicBezTo>
                  <a:cubicBezTo>
                    <a:pt x="1032" y="232"/>
                    <a:pt x="1032" y="232"/>
                    <a:pt x="1032" y="232"/>
                  </a:cubicBezTo>
                  <a:cubicBezTo>
                    <a:pt x="1031" y="231"/>
                    <a:pt x="1031" y="231"/>
                    <a:pt x="1031" y="231"/>
                  </a:cubicBezTo>
                  <a:cubicBezTo>
                    <a:pt x="1031" y="231"/>
                    <a:pt x="1031" y="231"/>
                    <a:pt x="1031" y="231"/>
                  </a:cubicBezTo>
                  <a:cubicBezTo>
                    <a:pt x="1032" y="230"/>
                    <a:pt x="1032" y="230"/>
                    <a:pt x="1032" y="230"/>
                  </a:cubicBezTo>
                  <a:cubicBezTo>
                    <a:pt x="1032" y="228"/>
                    <a:pt x="1032" y="228"/>
                    <a:pt x="1032" y="228"/>
                  </a:cubicBezTo>
                  <a:cubicBezTo>
                    <a:pt x="1031" y="227"/>
                    <a:pt x="1031" y="227"/>
                    <a:pt x="1031" y="227"/>
                  </a:cubicBezTo>
                  <a:cubicBezTo>
                    <a:pt x="1032" y="224"/>
                    <a:pt x="1032" y="224"/>
                    <a:pt x="1032" y="224"/>
                  </a:cubicBezTo>
                  <a:cubicBezTo>
                    <a:pt x="1034" y="223"/>
                    <a:pt x="1034" y="223"/>
                    <a:pt x="1034" y="223"/>
                  </a:cubicBezTo>
                  <a:cubicBezTo>
                    <a:pt x="1036" y="222"/>
                    <a:pt x="1036" y="222"/>
                    <a:pt x="1036" y="222"/>
                  </a:cubicBezTo>
                  <a:cubicBezTo>
                    <a:pt x="1037" y="224"/>
                    <a:pt x="1037" y="224"/>
                    <a:pt x="1037" y="224"/>
                  </a:cubicBezTo>
                  <a:cubicBezTo>
                    <a:pt x="1038" y="225"/>
                    <a:pt x="1038" y="225"/>
                    <a:pt x="1038" y="225"/>
                  </a:cubicBezTo>
                  <a:cubicBezTo>
                    <a:pt x="1039" y="224"/>
                    <a:pt x="1039" y="224"/>
                    <a:pt x="1039" y="224"/>
                  </a:cubicBezTo>
                  <a:cubicBezTo>
                    <a:pt x="1037" y="222"/>
                    <a:pt x="1037" y="222"/>
                    <a:pt x="1037" y="222"/>
                  </a:cubicBezTo>
                  <a:cubicBezTo>
                    <a:pt x="1038" y="221"/>
                    <a:pt x="1038" y="221"/>
                    <a:pt x="1038" y="221"/>
                  </a:cubicBezTo>
                  <a:cubicBezTo>
                    <a:pt x="1035" y="219"/>
                    <a:pt x="1035" y="219"/>
                    <a:pt x="1035" y="219"/>
                  </a:cubicBezTo>
                  <a:cubicBezTo>
                    <a:pt x="1034" y="216"/>
                    <a:pt x="1034" y="216"/>
                    <a:pt x="1034" y="216"/>
                  </a:cubicBezTo>
                  <a:cubicBezTo>
                    <a:pt x="1033" y="215"/>
                    <a:pt x="1033" y="215"/>
                    <a:pt x="1033" y="215"/>
                  </a:cubicBezTo>
                  <a:cubicBezTo>
                    <a:pt x="1033" y="214"/>
                    <a:pt x="1033" y="214"/>
                    <a:pt x="1033" y="214"/>
                  </a:cubicBezTo>
                  <a:cubicBezTo>
                    <a:pt x="1031" y="213"/>
                    <a:pt x="1031" y="213"/>
                    <a:pt x="1031" y="213"/>
                  </a:cubicBezTo>
                  <a:cubicBezTo>
                    <a:pt x="1031" y="210"/>
                    <a:pt x="1031" y="210"/>
                    <a:pt x="1031" y="210"/>
                  </a:cubicBezTo>
                  <a:cubicBezTo>
                    <a:pt x="1031" y="210"/>
                    <a:pt x="1031" y="210"/>
                    <a:pt x="1031" y="210"/>
                  </a:cubicBezTo>
                  <a:cubicBezTo>
                    <a:pt x="1031" y="208"/>
                    <a:pt x="1031" y="208"/>
                    <a:pt x="1031" y="208"/>
                  </a:cubicBezTo>
                  <a:cubicBezTo>
                    <a:pt x="1029" y="206"/>
                    <a:pt x="1029" y="206"/>
                    <a:pt x="1029" y="206"/>
                  </a:cubicBezTo>
                  <a:cubicBezTo>
                    <a:pt x="1029" y="205"/>
                    <a:pt x="1029" y="205"/>
                    <a:pt x="1029" y="205"/>
                  </a:cubicBezTo>
                  <a:cubicBezTo>
                    <a:pt x="1029" y="204"/>
                    <a:pt x="1029" y="204"/>
                    <a:pt x="1029" y="204"/>
                  </a:cubicBezTo>
                  <a:cubicBezTo>
                    <a:pt x="1031" y="202"/>
                    <a:pt x="1031" y="202"/>
                    <a:pt x="1031" y="202"/>
                  </a:cubicBezTo>
                  <a:cubicBezTo>
                    <a:pt x="1033" y="202"/>
                    <a:pt x="1033" y="202"/>
                    <a:pt x="1033" y="202"/>
                  </a:cubicBezTo>
                  <a:cubicBezTo>
                    <a:pt x="1034" y="200"/>
                    <a:pt x="1034" y="200"/>
                    <a:pt x="1034" y="200"/>
                  </a:cubicBezTo>
                  <a:cubicBezTo>
                    <a:pt x="1037" y="200"/>
                    <a:pt x="1037" y="200"/>
                    <a:pt x="1037" y="200"/>
                  </a:cubicBezTo>
                  <a:cubicBezTo>
                    <a:pt x="1037" y="199"/>
                    <a:pt x="1037" y="199"/>
                    <a:pt x="1037" y="199"/>
                  </a:cubicBezTo>
                  <a:cubicBezTo>
                    <a:pt x="1040" y="201"/>
                    <a:pt x="1040" y="201"/>
                    <a:pt x="1040" y="201"/>
                  </a:cubicBezTo>
                  <a:cubicBezTo>
                    <a:pt x="1042" y="201"/>
                    <a:pt x="1042" y="201"/>
                    <a:pt x="1042" y="201"/>
                  </a:cubicBezTo>
                  <a:cubicBezTo>
                    <a:pt x="1043" y="202"/>
                    <a:pt x="1043" y="202"/>
                    <a:pt x="1043" y="202"/>
                  </a:cubicBezTo>
                  <a:cubicBezTo>
                    <a:pt x="1045" y="202"/>
                    <a:pt x="1045" y="202"/>
                    <a:pt x="1045" y="202"/>
                  </a:cubicBezTo>
                  <a:cubicBezTo>
                    <a:pt x="1046" y="202"/>
                    <a:pt x="1046" y="202"/>
                    <a:pt x="1046" y="202"/>
                  </a:cubicBezTo>
                  <a:cubicBezTo>
                    <a:pt x="1044" y="203"/>
                    <a:pt x="1044" y="203"/>
                    <a:pt x="1044" y="203"/>
                  </a:cubicBezTo>
                  <a:cubicBezTo>
                    <a:pt x="1045" y="204"/>
                    <a:pt x="1045" y="204"/>
                    <a:pt x="1045" y="204"/>
                  </a:cubicBezTo>
                  <a:cubicBezTo>
                    <a:pt x="1043" y="204"/>
                    <a:pt x="1043" y="204"/>
                    <a:pt x="1043" y="204"/>
                  </a:cubicBezTo>
                  <a:cubicBezTo>
                    <a:pt x="1041" y="204"/>
                    <a:pt x="1041" y="204"/>
                    <a:pt x="1041" y="204"/>
                  </a:cubicBezTo>
                  <a:cubicBezTo>
                    <a:pt x="1039" y="206"/>
                    <a:pt x="1039" y="206"/>
                    <a:pt x="1039" y="206"/>
                  </a:cubicBezTo>
                  <a:cubicBezTo>
                    <a:pt x="1039" y="208"/>
                    <a:pt x="1039" y="208"/>
                    <a:pt x="1039" y="208"/>
                  </a:cubicBezTo>
                  <a:cubicBezTo>
                    <a:pt x="1040" y="210"/>
                    <a:pt x="1040" y="210"/>
                    <a:pt x="1040" y="210"/>
                  </a:cubicBezTo>
                  <a:cubicBezTo>
                    <a:pt x="1040" y="212"/>
                    <a:pt x="1040" y="212"/>
                    <a:pt x="1040" y="212"/>
                  </a:cubicBezTo>
                  <a:cubicBezTo>
                    <a:pt x="1041" y="213"/>
                    <a:pt x="1041" y="213"/>
                    <a:pt x="1041" y="213"/>
                  </a:cubicBezTo>
                  <a:cubicBezTo>
                    <a:pt x="1041" y="214"/>
                    <a:pt x="1041" y="214"/>
                    <a:pt x="1041" y="214"/>
                  </a:cubicBezTo>
                  <a:cubicBezTo>
                    <a:pt x="1043" y="216"/>
                    <a:pt x="1043" y="216"/>
                    <a:pt x="1043" y="216"/>
                  </a:cubicBezTo>
                  <a:cubicBezTo>
                    <a:pt x="1043" y="217"/>
                    <a:pt x="1043" y="217"/>
                    <a:pt x="1043" y="217"/>
                  </a:cubicBezTo>
                  <a:cubicBezTo>
                    <a:pt x="1043" y="217"/>
                    <a:pt x="1043" y="217"/>
                    <a:pt x="1043" y="217"/>
                  </a:cubicBezTo>
                  <a:cubicBezTo>
                    <a:pt x="1043" y="218"/>
                    <a:pt x="1043" y="218"/>
                    <a:pt x="1043" y="218"/>
                  </a:cubicBezTo>
                  <a:cubicBezTo>
                    <a:pt x="1045" y="219"/>
                    <a:pt x="1045" y="219"/>
                    <a:pt x="1045" y="219"/>
                  </a:cubicBezTo>
                  <a:cubicBezTo>
                    <a:pt x="1045" y="221"/>
                    <a:pt x="1045" y="221"/>
                    <a:pt x="1045" y="221"/>
                  </a:cubicBezTo>
                  <a:cubicBezTo>
                    <a:pt x="1045" y="222"/>
                    <a:pt x="1045" y="222"/>
                    <a:pt x="1045" y="222"/>
                  </a:cubicBezTo>
                  <a:cubicBezTo>
                    <a:pt x="1044" y="223"/>
                    <a:pt x="1044" y="223"/>
                    <a:pt x="1044" y="223"/>
                  </a:cubicBezTo>
                  <a:cubicBezTo>
                    <a:pt x="1045" y="227"/>
                    <a:pt x="1045" y="227"/>
                    <a:pt x="1045" y="227"/>
                  </a:cubicBezTo>
                  <a:cubicBezTo>
                    <a:pt x="1045" y="227"/>
                    <a:pt x="1045" y="227"/>
                    <a:pt x="1045" y="227"/>
                  </a:cubicBezTo>
                  <a:cubicBezTo>
                    <a:pt x="1046" y="226"/>
                    <a:pt x="1046" y="226"/>
                    <a:pt x="1046" y="226"/>
                  </a:cubicBezTo>
                  <a:cubicBezTo>
                    <a:pt x="1047" y="226"/>
                    <a:pt x="1047" y="226"/>
                    <a:pt x="1047" y="226"/>
                  </a:cubicBezTo>
                  <a:cubicBezTo>
                    <a:pt x="1048" y="228"/>
                    <a:pt x="1048" y="228"/>
                    <a:pt x="1048" y="228"/>
                  </a:cubicBezTo>
                  <a:cubicBezTo>
                    <a:pt x="1048" y="229"/>
                    <a:pt x="1048" y="229"/>
                    <a:pt x="1048" y="229"/>
                  </a:cubicBezTo>
                  <a:cubicBezTo>
                    <a:pt x="1047" y="232"/>
                    <a:pt x="1047" y="232"/>
                    <a:pt x="1047" y="232"/>
                  </a:cubicBezTo>
                  <a:cubicBezTo>
                    <a:pt x="1047" y="235"/>
                    <a:pt x="1047" y="235"/>
                    <a:pt x="1047" y="235"/>
                  </a:cubicBezTo>
                  <a:cubicBezTo>
                    <a:pt x="1049" y="236"/>
                    <a:pt x="1049" y="236"/>
                    <a:pt x="1049" y="236"/>
                  </a:cubicBezTo>
                  <a:cubicBezTo>
                    <a:pt x="1050" y="235"/>
                    <a:pt x="1050" y="235"/>
                    <a:pt x="1050" y="235"/>
                  </a:cubicBezTo>
                  <a:cubicBezTo>
                    <a:pt x="1051" y="236"/>
                    <a:pt x="1051" y="236"/>
                    <a:pt x="1051" y="236"/>
                  </a:cubicBezTo>
                  <a:cubicBezTo>
                    <a:pt x="1052" y="236"/>
                    <a:pt x="1052" y="236"/>
                    <a:pt x="1052" y="236"/>
                  </a:cubicBezTo>
                  <a:cubicBezTo>
                    <a:pt x="1052" y="238"/>
                    <a:pt x="1052" y="238"/>
                    <a:pt x="1052" y="238"/>
                  </a:cubicBezTo>
                  <a:cubicBezTo>
                    <a:pt x="1050" y="237"/>
                    <a:pt x="1050" y="237"/>
                    <a:pt x="1050" y="237"/>
                  </a:cubicBezTo>
                  <a:cubicBezTo>
                    <a:pt x="1049" y="239"/>
                    <a:pt x="1049" y="239"/>
                    <a:pt x="1049" y="239"/>
                  </a:cubicBezTo>
                  <a:cubicBezTo>
                    <a:pt x="1048" y="239"/>
                    <a:pt x="1048" y="239"/>
                    <a:pt x="1048" y="239"/>
                  </a:cubicBezTo>
                  <a:cubicBezTo>
                    <a:pt x="1046" y="241"/>
                    <a:pt x="1046" y="241"/>
                    <a:pt x="1046" y="241"/>
                  </a:cubicBezTo>
                  <a:cubicBezTo>
                    <a:pt x="1046" y="242"/>
                    <a:pt x="1046" y="242"/>
                    <a:pt x="1046" y="242"/>
                  </a:cubicBezTo>
                  <a:cubicBezTo>
                    <a:pt x="1044" y="244"/>
                    <a:pt x="1044" y="244"/>
                    <a:pt x="1044" y="244"/>
                  </a:cubicBezTo>
                  <a:cubicBezTo>
                    <a:pt x="1043" y="245"/>
                    <a:pt x="1043" y="245"/>
                    <a:pt x="1043" y="245"/>
                  </a:cubicBezTo>
                  <a:cubicBezTo>
                    <a:pt x="1042" y="245"/>
                    <a:pt x="1042" y="245"/>
                    <a:pt x="1042" y="245"/>
                  </a:cubicBezTo>
                  <a:cubicBezTo>
                    <a:pt x="1042" y="247"/>
                    <a:pt x="1042" y="247"/>
                    <a:pt x="1042" y="247"/>
                  </a:cubicBezTo>
                  <a:cubicBezTo>
                    <a:pt x="1041" y="248"/>
                    <a:pt x="1041" y="248"/>
                    <a:pt x="1041" y="248"/>
                  </a:cubicBezTo>
                  <a:cubicBezTo>
                    <a:pt x="1042" y="250"/>
                    <a:pt x="1042" y="250"/>
                    <a:pt x="1042" y="250"/>
                  </a:cubicBezTo>
                  <a:cubicBezTo>
                    <a:pt x="1043" y="250"/>
                    <a:pt x="1043" y="250"/>
                    <a:pt x="1043" y="250"/>
                  </a:cubicBezTo>
                  <a:cubicBezTo>
                    <a:pt x="1043" y="252"/>
                    <a:pt x="1043" y="252"/>
                    <a:pt x="1043" y="252"/>
                  </a:cubicBezTo>
                  <a:cubicBezTo>
                    <a:pt x="1041" y="255"/>
                    <a:pt x="1041" y="255"/>
                    <a:pt x="1041" y="255"/>
                  </a:cubicBezTo>
                  <a:cubicBezTo>
                    <a:pt x="1042" y="256"/>
                    <a:pt x="1042" y="256"/>
                    <a:pt x="1042" y="256"/>
                  </a:cubicBezTo>
                  <a:cubicBezTo>
                    <a:pt x="1043" y="257"/>
                    <a:pt x="1043" y="257"/>
                    <a:pt x="1043" y="257"/>
                  </a:cubicBezTo>
                  <a:cubicBezTo>
                    <a:pt x="1042" y="261"/>
                    <a:pt x="1042" y="261"/>
                    <a:pt x="1042" y="261"/>
                  </a:cubicBezTo>
                  <a:cubicBezTo>
                    <a:pt x="1043" y="263"/>
                    <a:pt x="1043" y="263"/>
                    <a:pt x="1043" y="263"/>
                  </a:cubicBezTo>
                  <a:cubicBezTo>
                    <a:pt x="1042" y="265"/>
                    <a:pt x="1042" y="265"/>
                    <a:pt x="1042" y="265"/>
                  </a:cubicBezTo>
                  <a:cubicBezTo>
                    <a:pt x="1040" y="265"/>
                    <a:pt x="1040" y="265"/>
                    <a:pt x="1040" y="265"/>
                  </a:cubicBezTo>
                  <a:cubicBezTo>
                    <a:pt x="1039" y="267"/>
                    <a:pt x="1039" y="267"/>
                    <a:pt x="1039" y="267"/>
                  </a:cubicBezTo>
                  <a:cubicBezTo>
                    <a:pt x="1040" y="268"/>
                    <a:pt x="1040" y="268"/>
                    <a:pt x="1040" y="268"/>
                  </a:cubicBezTo>
                  <a:cubicBezTo>
                    <a:pt x="1040" y="271"/>
                    <a:pt x="1040" y="271"/>
                    <a:pt x="1040" y="271"/>
                  </a:cubicBezTo>
                  <a:cubicBezTo>
                    <a:pt x="1039" y="272"/>
                    <a:pt x="1039" y="272"/>
                    <a:pt x="1039" y="272"/>
                  </a:cubicBezTo>
                  <a:cubicBezTo>
                    <a:pt x="1040" y="273"/>
                    <a:pt x="1040" y="273"/>
                    <a:pt x="1040" y="273"/>
                  </a:cubicBezTo>
                  <a:cubicBezTo>
                    <a:pt x="1041" y="275"/>
                    <a:pt x="1041" y="275"/>
                    <a:pt x="1041" y="275"/>
                  </a:cubicBezTo>
                  <a:cubicBezTo>
                    <a:pt x="1040" y="275"/>
                    <a:pt x="1040" y="275"/>
                    <a:pt x="1040" y="275"/>
                  </a:cubicBezTo>
                  <a:cubicBezTo>
                    <a:pt x="1039" y="278"/>
                    <a:pt x="1039" y="278"/>
                    <a:pt x="1039" y="278"/>
                  </a:cubicBezTo>
                  <a:cubicBezTo>
                    <a:pt x="1040" y="279"/>
                    <a:pt x="1040" y="279"/>
                    <a:pt x="1040" y="279"/>
                  </a:cubicBezTo>
                  <a:cubicBezTo>
                    <a:pt x="1040" y="281"/>
                    <a:pt x="1040" y="281"/>
                    <a:pt x="1040" y="281"/>
                  </a:cubicBezTo>
                  <a:cubicBezTo>
                    <a:pt x="1038" y="283"/>
                    <a:pt x="1038" y="283"/>
                    <a:pt x="1038" y="283"/>
                  </a:cubicBezTo>
                  <a:cubicBezTo>
                    <a:pt x="1039" y="285"/>
                    <a:pt x="1039" y="285"/>
                    <a:pt x="1039" y="285"/>
                  </a:cubicBezTo>
                  <a:cubicBezTo>
                    <a:pt x="1039" y="288"/>
                    <a:pt x="1039" y="288"/>
                    <a:pt x="1039" y="288"/>
                  </a:cubicBezTo>
                  <a:cubicBezTo>
                    <a:pt x="1040" y="291"/>
                    <a:pt x="1040" y="291"/>
                    <a:pt x="1040" y="291"/>
                  </a:cubicBezTo>
                  <a:cubicBezTo>
                    <a:pt x="1038" y="297"/>
                    <a:pt x="1038" y="297"/>
                    <a:pt x="1038" y="297"/>
                  </a:cubicBezTo>
                  <a:cubicBezTo>
                    <a:pt x="1039" y="299"/>
                    <a:pt x="1039" y="299"/>
                    <a:pt x="1039" y="299"/>
                  </a:cubicBezTo>
                  <a:cubicBezTo>
                    <a:pt x="1038" y="298"/>
                    <a:pt x="1038" y="298"/>
                    <a:pt x="1038" y="298"/>
                  </a:cubicBezTo>
                  <a:cubicBezTo>
                    <a:pt x="1035" y="299"/>
                    <a:pt x="1035" y="299"/>
                    <a:pt x="1035" y="299"/>
                  </a:cubicBezTo>
                  <a:cubicBezTo>
                    <a:pt x="1035" y="302"/>
                    <a:pt x="1035" y="302"/>
                    <a:pt x="1035" y="302"/>
                  </a:cubicBezTo>
                  <a:cubicBezTo>
                    <a:pt x="1035" y="303"/>
                    <a:pt x="1035" y="303"/>
                    <a:pt x="1035" y="303"/>
                  </a:cubicBezTo>
                  <a:cubicBezTo>
                    <a:pt x="1033" y="306"/>
                    <a:pt x="1033" y="306"/>
                    <a:pt x="1033" y="306"/>
                  </a:cubicBezTo>
                  <a:cubicBezTo>
                    <a:pt x="1030" y="304"/>
                    <a:pt x="1030" y="304"/>
                    <a:pt x="1030" y="304"/>
                  </a:cubicBezTo>
                  <a:cubicBezTo>
                    <a:pt x="1028" y="305"/>
                    <a:pt x="1028" y="305"/>
                    <a:pt x="1028" y="305"/>
                  </a:cubicBezTo>
                  <a:cubicBezTo>
                    <a:pt x="1028" y="307"/>
                    <a:pt x="1028" y="307"/>
                    <a:pt x="1028" y="307"/>
                  </a:cubicBezTo>
                  <a:cubicBezTo>
                    <a:pt x="1030" y="307"/>
                    <a:pt x="1030" y="307"/>
                    <a:pt x="1030" y="307"/>
                  </a:cubicBezTo>
                  <a:cubicBezTo>
                    <a:pt x="1034" y="311"/>
                    <a:pt x="1034" y="311"/>
                    <a:pt x="1034" y="311"/>
                  </a:cubicBezTo>
                  <a:cubicBezTo>
                    <a:pt x="1033" y="316"/>
                    <a:pt x="1033" y="316"/>
                    <a:pt x="1033" y="316"/>
                  </a:cubicBezTo>
                  <a:cubicBezTo>
                    <a:pt x="1033" y="317"/>
                    <a:pt x="1033" y="317"/>
                    <a:pt x="1033" y="317"/>
                  </a:cubicBezTo>
                  <a:cubicBezTo>
                    <a:pt x="1034" y="318"/>
                    <a:pt x="1034" y="318"/>
                    <a:pt x="1034" y="318"/>
                  </a:cubicBezTo>
                  <a:cubicBezTo>
                    <a:pt x="1032" y="318"/>
                    <a:pt x="1032" y="318"/>
                    <a:pt x="1032" y="318"/>
                  </a:cubicBezTo>
                  <a:cubicBezTo>
                    <a:pt x="1032" y="322"/>
                    <a:pt x="1032" y="322"/>
                    <a:pt x="1032" y="322"/>
                  </a:cubicBezTo>
                  <a:cubicBezTo>
                    <a:pt x="1030" y="324"/>
                    <a:pt x="1030" y="324"/>
                    <a:pt x="1030" y="324"/>
                  </a:cubicBezTo>
                  <a:cubicBezTo>
                    <a:pt x="1029" y="328"/>
                    <a:pt x="1029" y="328"/>
                    <a:pt x="1029" y="328"/>
                  </a:cubicBezTo>
                  <a:cubicBezTo>
                    <a:pt x="1031" y="331"/>
                    <a:pt x="1031" y="331"/>
                    <a:pt x="1031" y="331"/>
                  </a:cubicBezTo>
                  <a:cubicBezTo>
                    <a:pt x="1032" y="337"/>
                    <a:pt x="1032" y="337"/>
                    <a:pt x="1032" y="337"/>
                  </a:cubicBezTo>
                  <a:cubicBezTo>
                    <a:pt x="1034" y="341"/>
                    <a:pt x="1034" y="341"/>
                    <a:pt x="1034" y="341"/>
                  </a:cubicBezTo>
                  <a:cubicBezTo>
                    <a:pt x="1034" y="344"/>
                    <a:pt x="1034" y="344"/>
                    <a:pt x="1034" y="344"/>
                  </a:cubicBezTo>
                  <a:cubicBezTo>
                    <a:pt x="1038" y="352"/>
                    <a:pt x="1038" y="352"/>
                    <a:pt x="1038" y="352"/>
                  </a:cubicBezTo>
                  <a:cubicBezTo>
                    <a:pt x="1043" y="362"/>
                    <a:pt x="1043" y="362"/>
                    <a:pt x="1043" y="362"/>
                  </a:cubicBezTo>
                  <a:cubicBezTo>
                    <a:pt x="1048" y="369"/>
                    <a:pt x="1048" y="369"/>
                    <a:pt x="1048" y="369"/>
                  </a:cubicBezTo>
                  <a:cubicBezTo>
                    <a:pt x="1050" y="372"/>
                    <a:pt x="1050" y="372"/>
                    <a:pt x="1050" y="372"/>
                  </a:cubicBezTo>
                  <a:cubicBezTo>
                    <a:pt x="1050" y="375"/>
                    <a:pt x="1050" y="375"/>
                    <a:pt x="1050" y="375"/>
                  </a:cubicBezTo>
                  <a:cubicBezTo>
                    <a:pt x="1056" y="382"/>
                    <a:pt x="1056" y="382"/>
                    <a:pt x="1056" y="382"/>
                  </a:cubicBezTo>
                  <a:cubicBezTo>
                    <a:pt x="1063" y="394"/>
                    <a:pt x="1063" y="394"/>
                    <a:pt x="1063" y="394"/>
                  </a:cubicBezTo>
                  <a:cubicBezTo>
                    <a:pt x="1066" y="396"/>
                    <a:pt x="1066" y="396"/>
                    <a:pt x="1066" y="396"/>
                  </a:cubicBezTo>
                  <a:cubicBezTo>
                    <a:pt x="1068" y="396"/>
                    <a:pt x="1068" y="396"/>
                    <a:pt x="1068" y="396"/>
                  </a:cubicBezTo>
                  <a:cubicBezTo>
                    <a:pt x="1070" y="395"/>
                    <a:pt x="1070" y="395"/>
                    <a:pt x="1070" y="395"/>
                  </a:cubicBezTo>
                  <a:cubicBezTo>
                    <a:pt x="1069" y="397"/>
                    <a:pt x="1069" y="397"/>
                    <a:pt x="1069" y="397"/>
                  </a:cubicBezTo>
                  <a:cubicBezTo>
                    <a:pt x="1068" y="398"/>
                    <a:pt x="1068" y="398"/>
                    <a:pt x="1068" y="398"/>
                  </a:cubicBezTo>
                  <a:cubicBezTo>
                    <a:pt x="1066" y="397"/>
                    <a:pt x="1066" y="397"/>
                    <a:pt x="1066" y="397"/>
                  </a:cubicBezTo>
                  <a:cubicBezTo>
                    <a:pt x="1069" y="401"/>
                    <a:pt x="1069" y="401"/>
                    <a:pt x="1069" y="401"/>
                  </a:cubicBezTo>
                  <a:cubicBezTo>
                    <a:pt x="1072" y="409"/>
                    <a:pt x="1072" y="409"/>
                    <a:pt x="1072" y="409"/>
                  </a:cubicBezTo>
                  <a:cubicBezTo>
                    <a:pt x="1072" y="412"/>
                    <a:pt x="1072" y="412"/>
                    <a:pt x="1072" y="412"/>
                  </a:cubicBezTo>
                  <a:cubicBezTo>
                    <a:pt x="1074" y="414"/>
                    <a:pt x="1074" y="414"/>
                    <a:pt x="1074" y="414"/>
                  </a:cubicBezTo>
                  <a:cubicBezTo>
                    <a:pt x="1078" y="415"/>
                    <a:pt x="1078" y="415"/>
                    <a:pt x="1078" y="415"/>
                  </a:cubicBezTo>
                  <a:cubicBezTo>
                    <a:pt x="1078" y="416"/>
                    <a:pt x="1078" y="416"/>
                    <a:pt x="1078" y="416"/>
                  </a:cubicBezTo>
                  <a:cubicBezTo>
                    <a:pt x="1078" y="418"/>
                    <a:pt x="1078" y="418"/>
                    <a:pt x="1078" y="418"/>
                  </a:cubicBezTo>
                  <a:cubicBezTo>
                    <a:pt x="1079" y="419"/>
                    <a:pt x="1079" y="419"/>
                    <a:pt x="1079" y="419"/>
                  </a:cubicBezTo>
                  <a:cubicBezTo>
                    <a:pt x="1078" y="421"/>
                    <a:pt x="1078" y="421"/>
                    <a:pt x="1078" y="421"/>
                  </a:cubicBezTo>
                  <a:cubicBezTo>
                    <a:pt x="1080" y="417"/>
                    <a:pt x="1080" y="417"/>
                    <a:pt x="1080" y="417"/>
                  </a:cubicBezTo>
                  <a:cubicBezTo>
                    <a:pt x="1081" y="413"/>
                    <a:pt x="1081" y="413"/>
                    <a:pt x="1081" y="413"/>
                  </a:cubicBezTo>
                  <a:cubicBezTo>
                    <a:pt x="1082" y="413"/>
                    <a:pt x="1082" y="413"/>
                    <a:pt x="1082" y="413"/>
                  </a:cubicBezTo>
                  <a:cubicBezTo>
                    <a:pt x="1082" y="411"/>
                    <a:pt x="1082" y="411"/>
                    <a:pt x="1082" y="411"/>
                  </a:cubicBezTo>
                  <a:cubicBezTo>
                    <a:pt x="1084" y="409"/>
                    <a:pt x="1084" y="409"/>
                    <a:pt x="1084" y="409"/>
                  </a:cubicBezTo>
                  <a:cubicBezTo>
                    <a:pt x="1084" y="407"/>
                    <a:pt x="1084" y="407"/>
                    <a:pt x="1084" y="407"/>
                  </a:cubicBezTo>
                  <a:cubicBezTo>
                    <a:pt x="1084" y="407"/>
                    <a:pt x="1084" y="407"/>
                    <a:pt x="1084" y="407"/>
                  </a:cubicBezTo>
                  <a:cubicBezTo>
                    <a:pt x="1085" y="405"/>
                    <a:pt x="1085" y="405"/>
                    <a:pt x="1085" y="405"/>
                  </a:cubicBezTo>
                  <a:cubicBezTo>
                    <a:pt x="1085" y="401"/>
                    <a:pt x="1085" y="401"/>
                    <a:pt x="1085" y="401"/>
                  </a:cubicBezTo>
                  <a:cubicBezTo>
                    <a:pt x="1084" y="400"/>
                    <a:pt x="1084" y="400"/>
                    <a:pt x="1084" y="400"/>
                  </a:cubicBezTo>
                  <a:cubicBezTo>
                    <a:pt x="1085" y="397"/>
                    <a:pt x="1085" y="397"/>
                    <a:pt x="1085" y="397"/>
                  </a:cubicBezTo>
                  <a:cubicBezTo>
                    <a:pt x="1086" y="396"/>
                    <a:pt x="1086" y="396"/>
                    <a:pt x="1086" y="396"/>
                  </a:cubicBezTo>
                  <a:cubicBezTo>
                    <a:pt x="1084" y="394"/>
                    <a:pt x="1084" y="394"/>
                    <a:pt x="1084" y="394"/>
                  </a:cubicBezTo>
                  <a:cubicBezTo>
                    <a:pt x="1083" y="395"/>
                    <a:pt x="1083" y="395"/>
                    <a:pt x="1083" y="395"/>
                  </a:cubicBezTo>
                  <a:cubicBezTo>
                    <a:pt x="1082" y="394"/>
                    <a:pt x="1082" y="394"/>
                    <a:pt x="1082" y="394"/>
                  </a:cubicBezTo>
                  <a:cubicBezTo>
                    <a:pt x="1083" y="393"/>
                    <a:pt x="1083" y="393"/>
                    <a:pt x="1083" y="393"/>
                  </a:cubicBezTo>
                  <a:cubicBezTo>
                    <a:pt x="1082" y="391"/>
                    <a:pt x="1082" y="391"/>
                    <a:pt x="1082" y="391"/>
                  </a:cubicBezTo>
                  <a:cubicBezTo>
                    <a:pt x="1083" y="391"/>
                    <a:pt x="1083" y="391"/>
                    <a:pt x="1083" y="391"/>
                  </a:cubicBezTo>
                  <a:cubicBezTo>
                    <a:pt x="1083" y="390"/>
                    <a:pt x="1083" y="390"/>
                    <a:pt x="1083" y="390"/>
                  </a:cubicBezTo>
                  <a:cubicBezTo>
                    <a:pt x="1082" y="388"/>
                    <a:pt x="1082" y="388"/>
                    <a:pt x="1082" y="388"/>
                  </a:cubicBezTo>
                  <a:cubicBezTo>
                    <a:pt x="1082" y="387"/>
                    <a:pt x="1082" y="387"/>
                    <a:pt x="1082" y="387"/>
                  </a:cubicBezTo>
                  <a:cubicBezTo>
                    <a:pt x="1083" y="385"/>
                    <a:pt x="1083" y="385"/>
                    <a:pt x="1083" y="385"/>
                  </a:cubicBezTo>
                  <a:cubicBezTo>
                    <a:pt x="1081" y="385"/>
                    <a:pt x="1081" y="385"/>
                    <a:pt x="1081" y="385"/>
                  </a:cubicBezTo>
                  <a:cubicBezTo>
                    <a:pt x="1080" y="384"/>
                    <a:pt x="1080" y="384"/>
                    <a:pt x="1080" y="384"/>
                  </a:cubicBezTo>
                  <a:cubicBezTo>
                    <a:pt x="1081" y="383"/>
                    <a:pt x="1081" y="383"/>
                    <a:pt x="1081" y="383"/>
                  </a:cubicBezTo>
                  <a:cubicBezTo>
                    <a:pt x="1082" y="384"/>
                    <a:pt x="1082" y="384"/>
                    <a:pt x="1082" y="384"/>
                  </a:cubicBezTo>
                  <a:cubicBezTo>
                    <a:pt x="1085" y="382"/>
                    <a:pt x="1085" y="382"/>
                    <a:pt x="1085" y="382"/>
                  </a:cubicBezTo>
                  <a:cubicBezTo>
                    <a:pt x="1086" y="382"/>
                    <a:pt x="1086" y="382"/>
                    <a:pt x="1086" y="382"/>
                  </a:cubicBezTo>
                  <a:cubicBezTo>
                    <a:pt x="1088" y="381"/>
                    <a:pt x="1088" y="381"/>
                    <a:pt x="1088" y="381"/>
                  </a:cubicBezTo>
                  <a:cubicBezTo>
                    <a:pt x="1089" y="380"/>
                    <a:pt x="1089" y="380"/>
                    <a:pt x="1089" y="380"/>
                  </a:cubicBezTo>
                  <a:cubicBezTo>
                    <a:pt x="1090" y="380"/>
                    <a:pt x="1090" y="380"/>
                    <a:pt x="1090" y="380"/>
                  </a:cubicBezTo>
                  <a:cubicBezTo>
                    <a:pt x="1092" y="380"/>
                    <a:pt x="1092" y="380"/>
                    <a:pt x="1092" y="380"/>
                  </a:cubicBezTo>
                  <a:cubicBezTo>
                    <a:pt x="1091" y="379"/>
                    <a:pt x="1091" y="379"/>
                    <a:pt x="1091" y="379"/>
                  </a:cubicBezTo>
                  <a:cubicBezTo>
                    <a:pt x="1088" y="377"/>
                    <a:pt x="1088" y="377"/>
                    <a:pt x="1088" y="377"/>
                  </a:cubicBezTo>
                  <a:cubicBezTo>
                    <a:pt x="1088" y="375"/>
                    <a:pt x="1088" y="375"/>
                    <a:pt x="1088" y="375"/>
                  </a:cubicBezTo>
                  <a:cubicBezTo>
                    <a:pt x="1086" y="374"/>
                    <a:pt x="1086" y="374"/>
                    <a:pt x="1086" y="374"/>
                  </a:cubicBezTo>
                  <a:cubicBezTo>
                    <a:pt x="1084" y="369"/>
                    <a:pt x="1084" y="369"/>
                    <a:pt x="1084" y="369"/>
                  </a:cubicBezTo>
                  <a:cubicBezTo>
                    <a:pt x="1085" y="364"/>
                    <a:pt x="1085" y="364"/>
                    <a:pt x="1085" y="364"/>
                  </a:cubicBezTo>
                  <a:cubicBezTo>
                    <a:pt x="1084" y="363"/>
                    <a:pt x="1084" y="363"/>
                    <a:pt x="1084" y="363"/>
                  </a:cubicBezTo>
                  <a:cubicBezTo>
                    <a:pt x="1085" y="362"/>
                    <a:pt x="1085" y="362"/>
                    <a:pt x="1085" y="362"/>
                  </a:cubicBezTo>
                  <a:cubicBezTo>
                    <a:pt x="1085" y="359"/>
                    <a:pt x="1085" y="359"/>
                    <a:pt x="1085" y="359"/>
                  </a:cubicBezTo>
                  <a:cubicBezTo>
                    <a:pt x="1087" y="356"/>
                    <a:pt x="1087" y="356"/>
                    <a:pt x="1087" y="356"/>
                  </a:cubicBezTo>
                  <a:cubicBezTo>
                    <a:pt x="1086" y="355"/>
                    <a:pt x="1086" y="355"/>
                    <a:pt x="1086" y="355"/>
                  </a:cubicBezTo>
                  <a:cubicBezTo>
                    <a:pt x="1087" y="355"/>
                    <a:pt x="1087" y="355"/>
                    <a:pt x="1087" y="355"/>
                  </a:cubicBezTo>
                  <a:cubicBezTo>
                    <a:pt x="1090" y="354"/>
                    <a:pt x="1090" y="354"/>
                    <a:pt x="1090" y="354"/>
                  </a:cubicBezTo>
                  <a:cubicBezTo>
                    <a:pt x="1091" y="355"/>
                    <a:pt x="1091" y="355"/>
                    <a:pt x="1091" y="355"/>
                  </a:cubicBezTo>
                  <a:cubicBezTo>
                    <a:pt x="1096" y="353"/>
                    <a:pt x="1096" y="353"/>
                    <a:pt x="1096" y="353"/>
                  </a:cubicBezTo>
                  <a:cubicBezTo>
                    <a:pt x="1096" y="350"/>
                    <a:pt x="1096" y="350"/>
                    <a:pt x="1096" y="350"/>
                  </a:cubicBezTo>
                  <a:cubicBezTo>
                    <a:pt x="1097" y="349"/>
                    <a:pt x="1097" y="349"/>
                    <a:pt x="1097" y="349"/>
                  </a:cubicBezTo>
                  <a:cubicBezTo>
                    <a:pt x="1095" y="348"/>
                    <a:pt x="1095" y="348"/>
                    <a:pt x="1095" y="348"/>
                  </a:cubicBezTo>
                  <a:cubicBezTo>
                    <a:pt x="1092" y="344"/>
                    <a:pt x="1092" y="344"/>
                    <a:pt x="1092" y="344"/>
                  </a:cubicBezTo>
                  <a:cubicBezTo>
                    <a:pt x="1091" y="344"/>
                    <a:pt x="1091" y="344"/>
                    <a:pt x="1091" y="344"/>
                  </a:cubicBezTo>
                  <a:cubicBezTo>
                    <a:pt x="1086" y="337"/>
                    <a:pt x="1086" y="337"/>
                    <a:pt x="1086" y="337"/>
                  </a:cubicBezTo>
                  <a:cubicBezTo>
                    <a:pt x="1086" y="335"/>
                    <a:pt x="1086" y="335"/>
                    <a:pt x="1086" y="335"/>
                  </a:cubicBezTo>
                  <a:cubicBezTo>
                    <a:pt x="1085" y="334"/>
                    <a:pt x="1085" y="334"/>
                    <a:pt x="1085" y="334"/>
                  </a:cubicBezTo>
                  <a:cubicBezTo>
                    <a:pt x="1085" y="328"/>
                    <a:pt x="1085" y="328"/>
                    <a:pt x="1085" y="328"/>
                  </a:cubicBezTo>
                  <a:cubicBezTo>
                    <a:pt x="1085" y="327"/>
                    <a:pt x="1085" y="327"/>
                    <a:pt x="1085" y="327"/>
                  </a:cubicBezTo>
                  <a:cubicBezTo>
                    <a:pt x="1084" y="324"/>
                    <a:pt x="1084" y="324"/>
                    <a:pt x="1084" y="324"/>
                  </a:cubicBezTo>
                  <a:cubicBezTo>
                    <a:pt x="1086" y="322"/>
                    <a:pt x="1086" y="322"/>
                    <a:pt x="1086" y="322"/>
                  </a:cubicBezTo>
                  <a:cubicBezTo>
                    <a:pt x="1086" y="320"/>
                    <a:pt x="1086" y="320"/>
                    <a:pt x="1086" y="320"/>
                  </a:cubicBezTo>
                  <a:cubicBezTo>
                    <a:pt x="1084" y="321"/>
                    <a:pt x="1084" y="321"/>
                    <a:pt x="1084" y="321"/>
                  </a:cubicBezTo>
                  <a:cubicBezTo>
                    <a:pt x="1083" y="320"/>
                    <a:pt x="1083" y="320"/>
                    <a:pt x="1083" y="320"/>
                  </a:cubicBezTo>
                  <a:cubicBezTo>
                    <a:pt x="1085" y="317"/>
                    <a:pt x="1085" y="317"/>
                    <a:pt x="1085" y="317"/>
                  </a:cubicBezTo>
                  <a:cubicBezTo>
                    <a:pt x="1087" y="317"/>
                    <a:pt x="1087" y="317"/>
                    <a:pt x="1087" y="317"/>
                  </a:cubicBezTo>
                  <a:cubicBezTo>
                    <a:pt x="1087" y="316"/>
                    <a:pt x="1087" y="316"/>
                    <a:pt x="1087" y="316"/>
                  </a:cubicBezTo>
                  <a:cubicBezTo>
                    <a:pt x="1086" y="315"/>
                    <a:pt x="1086" y="315"/>
                    <a:pt x="1086" y="315"/>
                  </a:cubicBezTo>
                  <a:cubicBezTo>
                    <a:pt x="1087" y="314"/>
                    <a:pt x="1087" y="314"/>
                    <a:pt x="1087" y="314"/>
                  </a:cubicBezTo>
                  <a:cubicBezTo>
                    <a:pt x="1088" y="316"/>
                    <a:pt x="1088" y="316"/>
                    <a:pt x="1088" y="316"/>
                  </a:cubicBezTo>
                  <a:cubicBezTo>
                    <a:pt x="1087" y="318"/>
                    <a:pt x="1087" y="318"/>
                    <a:pt x="1087" y="318"/>
                  </a:cubicBezTo>
                  <a:cubicBezTo>
                    <a:pt x="1087" y="320"/>
                    <a:pt x="1087" y="320"/>
                    <a:pt x="1087" y="320"/>
                  </a:cubicBezTo>
                  <a:cubicBezTo>
                    <a:pt x="1087" y="322"/>
                    <a:pt x="1087" y="322"/>
                    <a:pt x="1087" y="322"/>
                  </a:cubicBezTo>
                  <a:cubicBezTo>
                    <a:pt x="1089" y="323"/>
                    <a:pt x="1089" y="323"/>
                    <a:pt x="1089" y="323"/>
                  </a:cubicBezTo>
                  <a:cubicBezTo>
                    <a:pt x="1092" y="325"/>
                    <a:pt x="1092" y="325"/>
                    <a:pt x="1092" y="325"/>
                  </a:cubicBezTo>
                  <a:cubicBezTo>
                    <a:pt x="1093" y="324"/>
                    <a:pt x="1093" y="324"/>
                    <a:pt x="1093" y="324"/>
                  </a:cubicBezTo>
                  <a:cubicBezTo>
                    <a:pt x="1093" y="322"/>
                    <a:pt x="1093" y="322"/>
                    <a:pt x="1093" y="322"/>
                  </a:cubicBezTo>
                  <a:cubicBezTo>
                    <a:pt x="1094" y="321"/>
                    <a:pt x="1094" y="321"/>
                    <a:pt x="1094" y="321"/>
                  </a:cubicBezTo>
                  <a:cubicBezTo>
                    <a:pt x="1092" y="318"/>
                    <a:pt x="1092" y="318"/>
                    <a:pt x="1092" y="318"/>
                  </a:cubicBezTo>
                  <a:cubicBezTo>
                    <a:pt x="1088" y="315"/>
                    <a:pt x="1088" y="315"/>
                    <a:pt x="1088" y="315"/>
                  </a:cubicBezTo>
                  <a:cubicBezTo>
                    <a:pt x="1089" y="311"/>
                    <a:pt x="1089" y="311"/>
                    <a:pt x="1089" y="311"/>
                  </a:cubicBezTo>
                  <a:cubicBezTo>
                    <a:pt x="1087" y="310"/>
                    <a:pt x="1087" y="310"/>
                    <a:pt x="1087" y="310"/>
                  </a:cubicBezTo>
                  <a:cubicBezTo>
                    <a:pt x="1086" y="309"/>
                    <a:pt x="1086" y="309"/>
                    <a:pt x="1086" y="309"/>
                  </a:cubicBezTo>
                  <a:cubicBezTo>
                    <a:pt x="1086" y="310"/>
                    <a:pt x="1086" y="310"/>
                    <a:pt x="1086" y="310"/>
                  </a:cubicBezTo>
                  <a:cubicBezTo>
                    <a:pt x="1084" y="311"/>
                    <a:pt x="1084" y="311"/>
                    <a:pt x="1084" y="311"/>
                  </a:cubicBezTo>
                  <a:cubicBezTo>
                    <a:pt x="1084" y="312"/>
                    <a:pt x="1084" y="312"/>
                    <a:pt x="1084" y="312"/>
                  </a:cubicBezTo>
                  <a:cubicBezTo>
                    <a:pt x="1083" y="313"/>
                    <a:pt x="1083" y="313"/>
                    <a:pt x="1083" y="313"/>
                  </a:cubicBezTo>
                  <a:cubicBezTo>
                    <a:pt x="1082" y="311"/>
                    <a:pt x="1082" y="311"/>
                    <a:pt x="1082" y="311"/>
                  </a:cubicBezTo>
                  <a:cubicBezTo>
                    <a:pt x="1082" y="308"/>
                    <a:pt x="1082" y="308"/>
                    <a:pt x="1082" y="308"/>
                  </a:cubicBezTo>
                  <a:cubicBezTo>
                    <a:pt x="1080" y="306"/>
                    <a:pt x="1080" y="306"/>
                    <a:pt x="1080" y="306"/>
                  </a:cubicBezTo>
                  <a:cubicBezTo>
                    <a:pt x="1079" y="303"/>
                    <a:pt x="1079" y="303"/>
                    <a:pt x="1079" y="303"/>
                  </a:cubicBezTo>
                  <a:cubicBezTo>
                    <a:pt x="1080" y="301"/>
                    <a:pt x="1080" y="301"/>
                    <a:pt x="1080" y="301"/>
                  </a:cubicBezTo>
                  <a:cubicBezTo>
                    <a:pt x="1081" y="301"/>
                    <a:pt x="1081" y="301"/>
                    <a:pt x="1081" y="301"/>
                  </a:cubicBezTo>
                  <a:cubicBezTo>
                    <a:pt x="1080" y="299"/>
                    <a:pt x="1080" y="299"/>
                    <a:pt x="1080" y="299"/>
                  </a:cubicBezTo>
                  <a:cubicBezTo>
                    <a:pt x="1081" y="298"/>
                    <a:pt x="1081" y="298"/>
                    <a:pt x="1081" y="298"/>
                  </a:cubicBezTo>
                  <a:cubicBezTo>
                    <a:pt x="1080" y="296"/>
                    <a:pt x="1080" y="296"/>
                    <a:pt x="1080" y="296"/>
                  </a:cubicBezTo>
                  <a:cubicBezTo>
                    <a:pt x="1081" y="295"/>
                    <a:pt x="1081" y="295"/>
                    <a:pt x="1081" y="295"/>
                  </a:cubicBezTo>
                  <a:cubicBezTo>
                    <a:pt x="1080" y="294"/>
                    <a:pt x="1080" y="294"/>
                    <a:pt x="1080" y="294"/>
                  </a:cubicBezTo>
                  <a:cubicBezTo>
                    <a:pt x="1079" y="293"/>
                    <a:pt x="1079" y="293"/>
                    <a:pt x="1079" y="293"/>
                  </a:cubicBezTo>
                  <a:cubicBezTo>
                    <a:pt x="1078" y="293"/>
                    <a:pt x="1078" y="293"/>
                    <a:pt x="1078" y="293"/>
                  </a:cubicBezTo>
                  <a:cubicBezTo>
                    <a:pt x="1075" y="291"/>
                    <a:pt x="1075" y="291"/>
                    <a:pt x="1075" y="291"/>
                  </a:cubicBezTo>
                  <a:cubicBezTo>
                    <a:pt x="1073" y="291"/>
                    <a:pt x="1073" y="291"/>
                    <a:pt x="1073" y="291"/>
                  </a:cubicBezTo>
                  <a:cubicBezTo>
                    <a:pt x="1072" y="292"/>
                    <a:pt x="1072" y="292"/>
                    <a:pt x="1072" y="292"/>
                  </a:cubicBezTo>
                  <a:cubicBezTo>
                    <a:pt x="1072" y="293"/>
                    <a:pt x="1072" y="293"/>
                    <a:pt x="1072" y="293"/>
                  </a:cubicBezTo>
                  <a:cubicBezTo>
                    <a:pt x="1074" y="296"/>
                    <a:pt x="1074" y="296"/>
                    <a:pt x="1074" y="296"/>
                  </a:cubicBezTo>
                  <a:cubicBezTo>
                    <a:pt x="1074" y="297"/>
                    <a:pt x="1074" y="297"/>
                    <a:pt x="1074" y="297"/>
                  </a:cubicBezTo>
                  <a:cubicBezTo>
                    <a:pt x="1073" y="298"/>
                    <a:pt x="1073" y="298"/>
                    <a:pt x="1073" y="298"/>
                  </a:cubicBezTo>
                  <a:cubicBezTo>
                    <a:pt x="1071" y="297"/>
                    <a:pt x="1071" y="297"/>
                    <a:pt x="1071" y="297"/>
                  </a:cubicBezTo>
                  <a:cubicBezTo>
                    <a:pt x="1069" y="294"/>
                    <a:pt x="1069" y="294"/>
                    <a:pt x="1069" y="294"/>
                  </a:cubicBezTo>
                  <a:cubicBezTo>
                    <a:pt x="1067" y="292"/>
                    <a:pt x="1067" y="292"/>
                    <a:pt x="1067" y="292"/>
                  </a:cubicBezTo>
                  <a:cubicBezTo>
                    <a:pt x="1066" y="291"/>
                    <a:pt x="1066" y="291"/>
                    <a:pt x="1066" y="291"/>
                  </a:cubicBezTo>
                  <a:cubicBezTo>
                    <a:pt x="1066" y="290"/>
                    <a:pt x="1066" y="290"/>
                    <a:pt x="1066" y="290"/>
                  </a:cubicBezTo>
                  <a:cubicBezTo>
                    <a:pt x="1065" y="287"/>
                    <a:pt x="1065" y="287"/>
                    <a:pt x="1065" y="287"/>
                  </a:cubicBezTo>
                  <a:cubicBezTo>
                    <a:pt x="1065" y="285"/>
                    <a:pt x="1065" y="285"/>
                    <a:pt x="1065" y="285"/>
                  </a:cubicBezTo>
                  <a:cubicBezTo>
                    <a:pt x="1065" y="284"/>
                    <a:pt x="1065" y="284"/>
                    <a:pt x="1065" y="284"/>
                  </a:cubicBezTo>
                  <a:cubicBezTo>
                    <a:pt x="1064" y="283"/>
                    <a:pt x="1064" y="283"/>
                    <a:pt x="1064" y="283"/>
                  </a:cubicBezTo>
                  <a:cubicBezTo>
                    <a:pt x="1065" y="281"/>
                    <a:pt x="1065" y="281"/>
                    <a:pt x="1065" y="281"/>
                  </a:cubicBezTo>
                  <a:cubicBezTo>
                    <a:pt x="1064" y="279"/>
                    <a:pt x="1064" y="279"/>
                    <a:pt x="1064" y="279"/>
                  </a:cubicBezTo>
                  <a:cubicBezTo>
                    <a:pt x="1065" y="277"/>
                    <a:pt x="1065" y="277"/>
                    <a:pt x="1065" y="277"/>
                  </a:cubicBezTo>
                  <a:cubicBezTo>
                    <a:pt x="1065" y="276"/>
                    <a:pt x="1065" y="276"/>
                    <a:pt x="1065" y="276"/>
                  </a:cubicBezTo>
                  <a:cubicBezTo>
                    <a:pt x="1065" y="274"/>
                    <a:pt x="1065" y="274"/>
                    <a:pt x="1065" y="274"/>
                  </a:cubicBezTo>
                  <a:cubicBezTo>
                    <a:pt x="1065" y="272"/>
                    <a:pt x="1065" y="272"/>
                    <a:pt x="1065" y="272"/>
                  </a:cubicBezTo>
                  <a:cubicBezTo>
                    <a:pt x="1064" y="272"/>
                    <a:pt x="1064" y="272"/>
                    <a:pt x="1064" y="272"/>
                  </a:cubicBezTo>
                  <a:cubicBezTo>
                    <a:pt x="1062" y="271"/>
                    <a:pt x="1062" y="271"/>
                    <a:pt x="1062" y="271"/>
                  </a:cubicBezTo>
                  <a:cubicBezTo>
                    <a:pt x="1063" y="270"/>
                    <a:pt x="1063" y="270"/>
                    <a:pt x="1063" y="270"/>
                  </a:cubicBezTo>
                  <a:cubicBezTo>
                    <a:pt x="1064" y="269"/>
                    <a:pt x="1064" y="269"/>
                    <a:pt x="1064" y="269"/>
                  </a:cubicBezTo>
                  <a:cubicBezTo>
                    <a:pt x="1066" y="271"/>
                    <a:pt x="1066" y="271"/>
                    <a:pt x="1066" y="271"/>
                  </a:cubicBezTo>
                  <a:cubicBezTo>
                    <a:pt x="1066" y="270"/>
                    <a:pt x="1066" y="270"/>
                    <a:pt x="1066" y="270"/>
                  </a:cubicBezTo>
                  <a:cubicBezTo>
                    <a:pt x="1064" y="269"/>
                    <a:pt x="1064" y="269"/>
                    <a:pt x="1064" y="269"/>
                  </a:cubicBezTo>
                  <a:cubicBezTo>
                    <a:pt x="1063" y="267"/>
                    <a:pt x="1063" y="267"/>
                    <a:pt x="1063" y="267"/>
                  </a:cubicBezTo>
                  <a:cubicBezTo>
                    <a:pt x="1064" y="266"/>
                    <a:pt x="1064" y="266"/>
                    <a:pt x="1064" y="266"/>
                  </a:cubicBezTo>
                  <a:cubicBezTo>
                    <a:pt x="1064" y="266"/>
                    <a:pt x="1064" y="266"/>
                    <a:pt x="1064" y="266"/>
                  </a:cubicBezTo>
                  <a:cubicBezTo>
                    <a:pt x="1064" y="265"/>
                    <a:pt x="1064" y="265"/>
                    <a:pt x="1064" y="265"/>
                  </a:cubicBezTo>
                  <a:cubicBezTo>
                    <a:pt x="1063" y="264"/>
                    <a:pt x="1063" y="264"/>
                    <a:pt x="1063" y="264"/>
                  </a:cubicBezTo>
                  <a:cubicBezTo>
                    <a:pt x="1061" y="263"/>
                    <a:pt x="1061" y="263"/>
                    <a:pt x="1061" y="263"/>
                  </a:cubicBezTo>
                  <a:cubicBezTo>
                    <a:pt x="1060" y="262"/>
                    <a:pt x="1060" y="262"/>
                    <a:pt x="1060" y="262"/>
                  </a:cubicBezTo>
                  <a:cubicBezTo>
                    <a:pt x="1061" y="262"/>
                    <a:pt x="1061" y="262"/>
                    <a:pt x="1061" y="262"/>
                  </a:cubicBezTo>
                  <a:cubicBezTo>
                    <a:pt x="1061" y="260"/>
                    <a:pt x="1061" y="260"/>
                    <a:pt x="1061" y="260"/>
                  </a:cubicBezTo>
                  <a:cubicBezTo>
                    <a:pt x="1059" y="258"/>
                    <a:pt x="1059" y="258"/>
                    <a:pt x="1059" y="258"/>
                  </a:cubicBezTo>
                  <a:cubicBezTo>
                    <a:pt x="1059" y="256"/>
                    <a:pt x="1059" y="256"/>
                    <a:pt x="1059" y="256"/>
                  </a:cubicBezTo>
                  <a:cubicBezTo>
                    <a:pt x="1060" y="255"/>
                    <a:pt x="1060" y="255"/>
                    <a:pt x="1060" y="255"/>
                  </a:cubicBezTo>
                  <a:cubicBezTo>
                    <a:pt x="1061" y="254"/>
                    <a:pt x="1061" y="254"/>
                    <a:pt x="1061" y="254"/>
                  </a:cubicBezTo>
                  <a:cubicBezTo>
                    <a:pt x="1060" y="252"/>
                    <a:pt x="1060" y="252"/>
                    <a:pt x="1060" y="252"/>
                  </a:cubicBezTo>
                  <a:cubicBezTo>
                    <a:pt x="1060" y="251"/>
                    <a:pt x="1060" y="251"/>
                    <a:pt x="1060" y="251"/>
                  </a:cubicBezTo>
                  <a:cubicBezTo>
                    <a:pt x="1061" y="251"/>
                    <a:pt x="1061" y="251"/>
                    <a:pt x="1061" y="251"/>
                  </a:cubicBezTo>
                  <a:cubicBezTo>
                    <a:pt x="1063" y="252"/>
                    <a:pt x="1063" y="252"/>
                    <a:pt x="1063" y="252"/>
                  </a:cubicBezTo>
                  <a:cubicBezTo>
                    <a:pt x="1064" y="252"/>
                    <a:pt x="1064" y="252"/>
                    <a:pt x="1064" y="252"/>
                  </a:cubicBezTo>
                  <a:cubicBezTo>
                    <a:pt x="1065" y="249"/>
                    <a:pt x="1065" y="249"/>
                    <a:pt x="1065" y="249"/>
                  </a:cubicBezTo>
                  <a:cubicBezTo>
                    <a:pt x="1066" y="249"/>
                    <a:pt x="1066" y="249"/>
                    <a:pt x="1066" y="249"/>
                  </a:cubicBezTo>
                  <a:cubicBezTo>
                    <a:pt x="1067" y="250"/>
                    <a:pt x="1067" y="250"/>
                    <a:pt x="1067" y="250"/>
                  </a:cubicBezTo>
                  <a:cubicBezTo>
                    <a:pt x="1068" y="250"/>
                    <a:pt x="1068" y="250"/>
                    <a:pt x="1068" y="250"/>
                  </a:cubicBezTo>
                  <a:cubicBezTo>
                    <a:pt x="1069" y="252"/>
                    <a:pt x="1069" y="252"/>
                    <a:pt x="1069" y="252"/>
                  </a:cubicBezTo>
                  <a:cubicBezTo>
                    <a:pt x="1071" y="248"/>
                    <a:pt x="1071" y="248"/>
                    <a:pt x="1071" y="248"/>
                  </a:cubicBezTo>
                  <a:cubicBezTo>
                    <a:pt x="1069" y="248"/>
                    <a:pt x="1069" y="248"/>
                    <a:pt x="1069" y="248"/>
                  </a:cubicBezTo>
                  <a:cubicBezTo>
                    <a:pt x="1069" y="246"/>
                    <a:pt x="1069" y="246"/>
                    <a:pt x="1069" y="246"/>
                  </a:cubicBezTo>
                  <a:cubicBezTo>
                    <a:pt x="1071" y="245"/>
                    <a:pt x="1071" y="245"/>
                    <a:pt x="1071" y="245"/>
                  </a:cubicBezTo>
                  <a:cubicBezTo>
                    <a:pt x="1073" y="241"/>
                    <a:pt x="1073" y="241"/>
                    <a:pt x="1073" y="241"/>
                  </a:cubicBezTo>
                  <a:cubicBezTo>
                    <a:pt x="1073" y="239"/>
                    <a:pt x="1073" y="239"/>
                    <a:pt x="1073" y="239"/>
                  </a:cubicBezTo>
                  <a:cubicBezTo>
                    <a:pt x="1074" y="241"/>
                    <a:pt x="1074" y="241"/>
                    <a:pt x="1074" y="241"/>
                  </a:cubicBezTo>
                  <a:cubicBezTo>
                    <a:pt x="1076" y="242"/>
                    <a:pt x="1076" y="242"/>
                    <a:pt x="1076" y="242"/>
                  </a:cubicBezTo>
                  <a:cubicBezTo>
                    <a:pt x="1076" y="244"/>
                    <a:pt x="1076" y="244"/>
                    <a:pt x="1076" y="244"/>
                  </a:cubicBezTo>
                  <a:cubicBezTo>
                    <a:pt x="1078" y="250"/>
                    <a:pt x="1078" y="250"/>
                    <a:pt x="1078" y="250"/>
                  </a:cubicBezTo>
                  <a:cubicBezTo>
                    <a:pt x="1079" y="251"/>
                    <a:pt x="1079" y="251"/>
                    <a:pt x="1079" y="251"/>
                  </a:cubicBezTo>
                  <a:cubicBezTo>
                    <a:pt x="1080" y="250"/>
                    <a:pt x="1080" y="250"/>
                    <a:pt x="1080" y="250"/>
                  </a:cubicBezTo>
                  <a:cubicBezTo>
                    <a:pt x="1081" y="246"/>
                    <a:pt x="1081" y="246"/>
                    <a:pt x="1081" y="246"/>
                  </a:cubicBezTo>
                  <a:cubicBezTo>
                    <a:pt x="1081" y="244"/>
                    <a:pt x="1081" y="244"/>
                    <a:pt x="1081" y="244"/>
                  </a:cubicBezTo>
                  <a:cubicBezTo>
                    <a:pt x="1081" y="242"/>
                    <a:pt x="1081" y="242"/>
                    <a:pt x="1081" y="242"/>
                  </a:cubicBezTo>
                  <a:cubicBezTo>
                    <a:pt x="1082" y="241"/>
                    <a:pt x="1082" y="241"/>
                    <a:pt x="1082" y="241"/>
                  </a:cubicBezTo>
                  <a:cubicBezTo>
                    <a:pt x="1081" y="238"/>
                    <a:pt x="1081" y="238"/>
                    <a:pt x="1081" y="238"/>
                  </a:cubicBezTo>
                  <a:cubicBezTo>
                    <a:pt x="1082" y="239"/>
                    <a:pt x="1082" y="239"/>
                    <a:pt x="1082" y="239"/>
                  </a:cubicBezTo>
                  <a:cubicBezTo>
                    <a:pt x="1084" y="238"/>
                    <a:pt x="1084" y="238"/>
                    <a:pt x="1084" y="238"/>
                  </a:cubicBezTo>
                  <a:cubicBezTo>
                    <a:pt x="1085" y="235"/>
                    <a:pt x="1085" y="235"/>
                    <a:pt x="1085" y="235"/>
                  </a:cubicBezTo>
                  <a:cubicBezTo>
                    <a:pt x="1086" y="235"/>
                    <a:pt x="1086" y="235"/>
                    <a:pt x="1086" y="235"/>
                  </a:cubicBezTo>
                  <a:cubicBezTo>
                    <a:pt x="1088" y="232"/>
                    <a:pt x="1088" y="232"/>
                    <a:pt x="1088" y="232"/>
                  </a:cubicBezTo>
                  <a:cubicBezTo>
                    <a:pt x="1090" y="232"/>
                    <a:pt x="1090" y="232"/>
                    <a:pt x="1090" y="232"/>
                  </a:cubicBezTo>
                  <a:cubicBezTo>
                    <a:pt x="1091" y="232"/>
                    <a:pt x="1091" y="232"/>
                    <a:pt x="1091" y="232"/>
                  </a:cubicBezTo>
                  <a:cubicBezTo>
                    <a:pt x="1094" y="231"/>
                    <a:pt x="1094" y="231"/>
                    <a:pt x="1094" y="231"/>
                  </a:cubicBezTo>
                  <a:cubicBezTo>
                    <a:pt x="1096" y="231"/>
                    <a:pt x="1096" y="231"/>
                    <a:pt x="1096" y="231"/>
                  </a:cubicBezTo>
                  <a:cubicBezTo>
                    <a:pt x="1101" y="234"/>
                    <a:pt x="1101" y="234"/>
                    <a:pt x="1101" y="234"/>
                  </a:cubicBezTo>
                  <a:cubicBezTo>
                    <a:pt x="1101" y="235"/>
                    <a:pt x="1101" y="235"/>
                    <a:pt x="1101" y="235"/>
                  </a:cubicBezTo>
                  <a:cubicBezTo>
                    <a:pt x="1103" y="235"/>
                    <a:pt x="1103" y="235"/>
                    <a:pt x="1103" y="235"/>
                  </a:cubicBezTo>
                  <a:cubicBezTo>
                    <a:pt x="1104" y="235"/>
                    <a:pt x="1104" y="235"/>
                    <a:pt x="1104" y="235"/>
                  </a:cubicBezTo>
                  <a:cubicBezTo>
                    <a:pt x="1105" y="236"/>
                    <a:pt x="1105" y="236"/>
                    <a:pt x="1105" y="236"/>
                  </a:cubicBezTo>
                  <a:cubicBezTo>
                    <a:pt x="1104" y="236"/>
                    <a:pt x="1104" y="236"/>
                    <a:pt x="1104" y="236"/>
                  </a:cubicBezTo>
                  <a:cubicBezTo>
                    <a:pt x="1107" y="239"/>
                    <a:pt x="1107" y="239"/>
                    <a:pt x="1107" y="239"/>
                  </a:cubicBezTo>
                  <a:cubicBezTo>
                    <a:pt x="1108" y="238"/>
                    <a:pt x="1108" y="238"/>
                    <a:pt x="1108" y="238"/>
                  </a:cubicBezTo>
                  <a:cubicBezTo>
                    <a:pt x="1109" y="240"/>
                    <a:pt x="1109" y="240"/>
                    <a:pt x="1109" y="240"/>
                  </a:cubicBezTo>
                  <a:cubicBezTo>
                    <a:pt x="1111" y="239"/>
                    <a:pt x="1111" y="239"/>
                    <a:pt x="1111" y="239"/>
                  </a:cubicBezTo>
                  <a:cubicBezTo>
                    <a:pt x="1113" y="240"/>
                    <a:pt x="1113" y="240"/>
                    <a:pt x="1113" y="240"/>
                  </a:cubicBezTo>
                  <a:cubicBezTo>
                    <a:pt x="1113" y="238"/>
                    <a:pt x="1113" y="238"/>
                    <a:pt x="1113" y="238"/>
                  </a:cubicBezTo>
                  <a:cubicBezTo>
                    <a:pt x="1110" y="235"/>
                    <a:pt x="1110" y="235"/>
                    <a:pt x="1110" y="235"/>
                  </a:cubicBezTo>
                  <a:cubicBezTo>
                    <a:pt x="1111" y="234"/>
                    <a:pt x="1111" y="234"/>
                    <a:pt x="1111" y="234"/>
                  </a:cubicBezTo>
                  <a:cubicBezTo>
                    <a:pt x="1110" y="233"/>
                    <a:pt x="1110" y="233"/>
                    <a:pt x="1110" y="233"/>
                  </a:cubicBezTo>
                  <a:cubicBezTo>
                    <a:pt x="1109" y="232"/>
                    <a:pt x="1109" y="232"/>
                    <a:pt x="1109" y="232"/>
                  </a:cubicBezTo>
                  <a:cubicBezTo>
                    <a:pt x="1109" y="231"/>
                    <a:pt x="1109" y="231"/>
                    <a:pt x="1109" y="231"/>
                  </a:cubicBezTo>
                  <a:cubicBezTo>
                    <a:pt x="1110" y="229"/>
                    <a:pt x="1110" y="229"/>
                    <a:pt x="1110" y="229"/>
                  </a:cubicBezTo>
                  <a:cubicBezTo>
                    <a:pt x="1111" y="225"/>
                    <a:pt x="1111" y="225"/>
                    <a:pt x="1111" y="225"/>
                  </a:cubicBezTo>
                  <a:cubicBezTo>
                    <a:pt x="1112" y="222"/>
                    <a:pt x="1112" y="222"/>
                    <a:pt x="1112" y="222"/>
                  </a:cubicBezTo>
                  <a:cubicBezTo>
                    <a:pt x="1112" y="221"/>
                    <a:pt x="1112" y="221"/>
                    <a:pt x="1112" y="221"/>
                  </a:cubicBezTo>
                  <a:cubicBezTo>
                    <a:pt x="1114" y="218"/>
                    <a:pt x="1114" y="218"/>
                    <a:pt x="1114" y="218"/>
                  </a:cubicBezTo>
                  <a:cubicBezTo>
                    <a:pt x="1113" y="217"/>
                    <a:pt x="1113" y="217"/>
                    <a:pt x="1113" y="217"/>
                  </a:cubicBezTo>
                  <a:cubicBezTo>
                    <a:pt x="1114" y="216"/>
                    <a:pt x="1114" y="216"/>
                    <a:pt x="1114" y="216"/>
                  </a:cubicBezTo>
                  <a:cubicBezTo>
                    <a:pt x="1113" y="213"/>
                    <a:pt x="1113" y="213"/>
                    <a:pt x="1113" y="213"/>
                  </a:cubicBezTo>
                  <a:cubicBezTo>
                    <a:pt x="1111" y="212"/>
                    <a:pt x="1111" y="212"/>
                    <a:pt x="1111" y="212"/>
                  </a:cubicBezTo>
                  <a:cubicBezTo>
                    <a:pt x="1111" y="212"/>
                    <a:pt x="1111" y="212"/>
                    <a:pt x="1111" y="212"/>
                  </a:cubicBezTo>
                  <a:cubicBezTo>
                    <a:pt x="1114" y="211"/>
                    <a:pt x="1114" y="211"/>
                    <a:pt x="1114" y="211"/>
                  </a:cubicBezTo>
                  <a:cubicBezTo>
                    <a:pt x="1115" y="209"/>
                    <a:pt x="1115" y="209"/>
                    <a:pt x="1115" y="209"/>
                  </a:cubicBezTo>
                  <a:cubicBezTo>
                    <a:pt x="1112" y="208"/>
                    <a:pt x="1112" y="208"/>
                    <a:pt x="1112" y="208"/>
                  </a:cubicBezTo>
                  <a:cubicBezTo>
                    <a:pt x="1111" y="207"/>
                    <a:pt x="1111" y="207"/>
                    <a:pt x="1111" y="207"/>
                  </a:cubicBezTo>
                  <a:cubicBezTo>
                    <a:pt x="1112" y="206"/>
                    <a:pt x="1112" y="206"/>
                    <a:pt x="1112" y="206"/>
                  </a:cubicBezTo>
                  <a:cubicBezTo>
                    <a:pt x="1113" y="207"/>
                    <a:pt x="1113" y="207"/>
                    <a:pt x="1113" y="207"/>
                  </a:cubicBezTo>
                  <a:cubicBezTo>
                    <a:pt x="1115" y="207"/>
                    <a:pt x="1115" y="207"/>
                    <a:pt x="1115" y="207"/>
                  </a:cubicBezTo>
                  <a:cubicBezTo>
                    <a:pt x="1115" y="206"/>
                    <a:pt x="1115" y="206"/>
                    <a:pt x="1115" y="206"/>
                  </a:cubicBezTo>
                  <a:cubicBezTo>
                    <a:pt x="1114" y="204"/>
                    <a:pt x="1114" y="204"/>
                    <a:pt x="1114" y="204"/>
                  </a:cubicBezTo>
                  <a:cubicBezTo>
                    <a:pt x="1116" y="203"/>
                    <a:pt x="1116" y="203"/>
                    <a:pt x="1116" y="203"/>
                  </a:cubicBezTo>
                  <a:cubicBezTo>
                    <a:pt x="1116" y="202"/>
                    <a:pt x="1116" y="202"/>
                    <a:pt x="1116" y="202"/>
                  </a:cubicBezTo>
                  <a:cubicBezTo>
                    <a:pt x="1115" y="200"/>
                    <a:pt x="1115" y="200"/>
                    <a:pt x="1115" y="200"/>
                  </a:cubicBezTo>
                  <a:cubicBezTo>
                    <a:pt x="1116" y="200"/>
                    <a:pt x="1116" y="200"/>
                    <a:pt x="1116" y="200"/>
                  </a:cubicBezTo>
                  <a:cubicBezTo>
                    <a:pt x="1117" y="200"/>
                    <a:pt x="1117" y="200"/>
                    <a:pt x="1117" y="200"/>
                  </a:cubicBezTo>
                  <a:cubicBezTo>
                    <a:pt x="1118" y="199"/>
                    <a:pt x="1118" y="199"/>
                    <a:pt x="1118" y="199"/>
                  </a:cubicBezTo>
                  <a:cubicBezTo>
                    <a:pt x="1118" y="198"/>
                    <a:pt x="1118" y="198"/>
                    <a:pt x="1118" y="198"/>
                  </a:cubicBezTo>
                  <a:cubicBezTo>
                    <a:pt x="1117" y="197"/>
                    <a:pt x="1117" y="197"/>
                    <a:pt x="1117" y="197"/>
                  </a:cubicBezTo>
                  <a:cubicBezTo>
                    <a:pt x="1119" y="196"/>
                    <a:pt x="1119" y="196"/>
                    <a:pt x="1119" y="196"/>
                  </a:cubicBezTo>
                  <a:cubicBezTo>
                    <a:pt x="1121" y="194"/>
                    <a:pt x="1121" y="194"/>
                    <a:pt x="1121" y="194"/>
                  </a:cubicBezTo>
                  <a:cubicBezTo>
                    <a:pt x="1120" y="193"/>
                    <a:pt x="1120" y="193"/>
                    <a:pt x="1120" y="193"/>
                  </a:cubicBezTo>
                  <a:cubicBezTo>
                    <a:pt x="1120" y="191"/>
                    <a:pt x="1120" y="191"/>
                    <a:pt x="1120" y="191"/>
                  </a:cubicBezTo>
                  <a:cubicBezTo>
                    <a:pt x="1121" y="192"/>
                    <a:pt x="1121" y="192"/>
                    <a:pt x="1121" y="192"/>
                  </a:cubicBezTo>
                  <a:cubicBezTo>
                    <a:pt x="1123" y="191"/>
                    <a:pt x="1123" y="191"/>
                    <a:pt x="1123" y="191"/>
                  </a:cubicBezTo>
                  <a:cubicBezTo>
                    <a:pt x="1122" y="188"/>
                    <a:pt x="1122" y="188"/>
                    <a:pt x="1122" y="188"/>
                  </a:cubicBezTo>
                  <a:cubicBezTo>
                    <a:pt x="1122" y="186"/>
                    <a:pt x="1122" y="186"/>
                    <a:pt x="1122" y="186"/>
                  </a:cubicBezTo>
                  <a:cubicBezTo>
                    <a:pt x="1123" y="186"/>
                    <a:pt x="1123" y="186"/>
                    <a:pt x="1123" y="186"/>
                  </a:cubicBezTo>
                  <a:cubicBezTo>
                    <a:pt x="1124" y="186"/>
                    <a:pt x="1124" y="186"/>
                    <a:pt x="1124" y="186"/>
                  </a:cubicBezTo>
                  <a:cubicBezTo>
                    <a:pt x="1125" y="185"/>
                    <a:pt x="1125" y="185"/>
                    <a:pt x="1125" y="185"/>
                  </a:cubicBezTo>
                  <a:cubicBezTo>
                    <a:pt x="1127" y="182"/>
                    <a:pt x="1127" y="182"/>
                    <a:pt x="1127" y="182"/>
                  </a:cubicBezTo>
                  <a:cubicBezTo>
                    <a:pt x="1126" y="181"/>
                    <a:pt x="1126" y="181"/>
                    <a:pt x="1126" y="181"/>
                  </a:cubicBezTo>
                  <a:cubicBezTo>
                    <a:pt x="1126" y="180"/>
                    <a:pt x="1126" y="180"/>
                    <a:pt x="1126" y="180"/>
                  </a:cubicBezTo>
                  <a:cubicBezTo>
                    <a:pt x="1128" y="180"/>
                    <a:pt x="1128" y="180"/>
                    <a:pt x="1128" y="180"/>
                  </a:cubicBezTo>
                  <a:cubicBezTo>
                    <a:pt x="1131" y="177"/>
                    <a:pt x="1131" y="177"/>
                    <a:pt x="1131" y="177"/>
                  </a:cubicBezTo>
                  <a:cubicBezTo>
                    <a:pt x="1130" y="176"/>
                    <a:pt x="1130" y="176"/>
                    <a:pt x="1130" y="176"/>
                  </a:cubicBezTo>
                  <a:cubicBezTo>
                    <a:pt x="1130" y="175"/>
                    <a:pt x="1130" y="175"/>
                    <a:pt x="1130" y="175"/>
                  </a:cubicBezTo>
                  <a:cubicBezTo>
                    <a:pt x="1132" y="175"/>
                    <a:pt x="1132" y="175"/>
                    <a:pt x="1132" y="175"/>
                  </a:cubicBezTo>
                  <a:cubicBezTo>
                    <a:pt x="1135" y="174"/>
                    <a:pt x="1135" y="174"/>
                    <a:pt x="1135" y="174"/>
                  </a:cubicBezTo>
                  <a:cubicBezTo>
                    <a:pt x="1134" y="172"/>
                    <a:pt x="1134" y="172"/>
                    <a:pt x="1134" y="172"/>
                  </a:cubicBezTo>
                  <a:cubicBezTo>
                    <a:pt x="1135" y="172"/>
                    <a:pt x="1135" y="172"/>
                    <a:pt x="1135" y="172"/>
                  </a:cubicBezTo>
                  <a:cubicBezTo>
                    <a:pt x="1136" y="172"/>
                    <a:pt x="1136" y="172"/>
                    <a:pt x="1136" y="172"/>
                  </a:cubicBezTo>
                  <a:cubicBezTo>
                    <a:pt x="1136" y="174"/>
                    <a:pt x="1136" y="174"/>
                    <a:pt x="1136" y="174"/>
                  </a:cubicBezTo>
                  <a:cubicBezTo>
                    <a:pt x="1138" y="174"/>
                    <a:pt x="1138" y="174"/>
                    <a:pt x="1138" y="174"/>
                  </a:cubicBezTo>
                  <a:cubicBezTo>
                    <a:pt x="1139" y="174"/>
                    <a:pt x="1139" y="174"/>
                    <a:pt x="1139" y="174"/>
                  </a:cubicBezTo>
                  <a:cubicBezTo>
                    <a:pt x="1141" y="175"/>
                    <a:pt x="1141" y="175"/>
                    <a:pt x="1141" y="175"/>
                  </a:cubicBezTo>
                  <a:cubicBezTo>
                    <a:pt x="1148" y="175"/>
                    <a:pt x="1148" y="175"/>
                    <a:pt x="1148" y="175"/>
                  </a:cubicBezTo>
                  <a:cubicBezTo>
                    <a:pt x="1149" y="176"/>
                    <a:pt x="1149" y="176"/>
                    <a:pt x="1149" y="176"/>
                  </a:cubicBezTo>
                  <a:cubicBezTo>
                    <a:pt x="1150" y="175"/>
                    <a:pt x="1150" y="175"/>
                    <a:pt x="1150" y="175"/>
                  </a:cubicBezTo>
                  <a:cubicBezTo>
                    <a:pt x="1149" y="173"/>
                    <a:pt x="1149" y="173"/>
                    <a:pt x="1149" y="173"/>
                  </a:cubicBezTo>
                  <a:cubicBezTo>
                    <a:pt x="1147" y="172"/>
                    <a:pt x="1147" y="172"/>
                    <a:pt x="1147" y="172"/>
                  </a:cubicBezTo>
                  <a:cubicBezTo>
                    <a:pt x="1147" y="171"/>
                    <a:pt x="1147" y="171"/>
                    <a:pt x="1147" y="171"/>
                  </a:cubicBezTo>
                  <a:cubicBezTo>
                    <a:pt x="1148" y="171"/>
                    <a:pt x="1148" y="171"/>
                    <a:pt x="1148" y="171"/>
                  </a:cubicBezTo>
                  <a:cubicBezTo>
                    <a:pt x="1148" y="166"/>
                    <a:pt x="1148" y="166"/>
                    <a:pt x="1148" y="166"/>
                  </a:cubicBezTo>
                  <a:cubicBezTo>
                    <a:pt x="1146" y="162"/>
                    <a:pt x="1146" y="162"/>
                    <a:pt x="1146" y="162"/>
                  </a:cubicBezTo>
                  <a:cubicBezTo>
                    <a:pt x="1144" y="161"/>
                    <a:pt x="1144" y="161"/>
                    <a:pt x="1144" y="161"/>
                  </a:cubicBezTo>
                  <a:cubicBezTo>
                    <a:pt x="1141" y="158"/>
                    <a:pt x="1141" y="158"/>
                    <a:pt x="1141" y="158"/>
                  </a:cubicBezTo>
                  <a:cubicBezTo>
                    <a:pt x="1143" y="157"/>
                    <a:pt x="1143" y="157"/>
                    <a:pt x="1143" y="157"/>
                  </a:cubicBezTo>
                  <a:cubicBezTo>
                    <a:pt x="1140" y="155"/>
                    <a:pt x="1140" y="155"/>
                    <a:pt x="1140" y="155"/>
                  </a:cubicBezTo>
                  <a:cubicBezTo>
                    <a:pt x="1136" y="154"/>
                    <a:pt x="1136" y="154"/>
                    <a:pt x="1136" y="154"/>
                  </a:cubicBezTo>
                  <a:cubicBezTo>
                    <a:pt x="1132" y="151"/>
                    <a:pt x="1132" y="151"/>
                    <a:pt x="1132" y="151"/>
                  </a:cubicBezTo>
                  <a:cubicBezTo>
                    <a:pt x="1131" y="149"/>
                    <a:pt x="1131" y="149"/>
                    <a:pt x="1131" y="149"/>
                  </a:cubicBezTo>
                  <a:cubicBezTo>
                    <a:pt x="1130" y="150"/>
                    <a:pt x="1130" y="150"/>
                    <a:pt x="1130" y="150"/>
                  </a:cubicBezTo>
                  <a:cubicBezTo>
                    <a:pt x="1129" y="150"/>
                    <a:pt x="1129" y="150"/>
                    <a:pt x="1129" y="150"/>
                  </a:cubicBezTo>
                  <a:cubicBezTo>
                    <a:pt x="1128" y="150"/>
                    <a:pt x="1128" y="150"/>
                    <a:pt x="1128" y="150"/>
                  </a:cubicBezTo>
                  <a:cubicBezTo>
                    <a:pt x="1128" y="152"/>
                    <a:pt x="1128" y="152"/>
                    <a:pt x="1128" y="152"/>
                  </a:cubicBezTo>
                  <a:cubicBezTo>
                    <a:pt x="1126" y="153"/>
                    <a:pt x="1126" y="153"/>
                    <a:pt x="1126" y="153"/>
                  </a:cubicBezTo>
                  <a:cubicBezTo>
                    <a:pt x="1126" y="152"/>
                    <a:pt x="1126" y="152"/>
                    <a:pt x="1126" y="152"/>
                  </a:cubicBezTo>
                  <a:cubicBezTo>
                    <a:pt x="1126" y="150"/>
                    <a:pt x="1126" y="150"/>
                    <a:pt x="1126" y="150"/>
                  </a:cubicBezTo>
                  <a:cubicBezTo>
                    <a:pt x="1128" y="149"/>
                    <a:pt x="1128" y="149"/>
                    <a:pt x="1128" y="149"/>
                  </a:cubicBezTo>
                  <a:cubicBezTo>
                    <a:pt x="1126" y="147"/>
                    <a:pt x="1126" y="147"/>
                    <a:pt x="1126" y="147"/>
                  </a:cubicBezTo>
                  <a:cubicBezTo>
                    <a:pt x="1127" y="146"/>
                    <a:pt x="1127" y="146"/>
                    <a:pt x="1127" y="146"/>
                  </a:cubicBezTo>
                  <a:cubicBezTo>
                    <a:pt x="1128" y="146"/>
                    <a:pt x="1128" y="146"/>
                    <a:pt x="1128" y="146"/>
                  </a:cubicBezTo>
                  <a:cubicBezTo>
                    <a:pt x="1129" y="147"/>
                    <a:pt x="1129" y="147"/>
                    <a:pt x="1129" y="147"/>
                  </a:cubicBezTo>
                  <a:cubicBezTo>
                    <a:pt x="1126" y="142"/>
                    <a:pt x="1126" y="142"/>
                    <a:pt x="1126" y="142"/>
                  </a:cubicBezTo>
                  <a:cubicBezTo>
                    <a:pt x="1123" y="140"/>
                    <a:pt x="1123" y="140"/>
                    <a:pt x="1123" y="140"/>
                  </a:cubicBezTo>
                  <a:cubicBezTo>
                    <a:pt x="1123" y="143"/>
                    <a:pt x="1123" y="143"/>
                    <a:pt x="1123" y="143"/>
                  </a:cubicBezTo>
                  <a:cubicBezTo>
                    <a:pt x="1123" y="143"/>
                    <a:pt x="1123" y="143"/>
                    <a:pt x="1123" y="143"/>
                  </a:cubicBezTo>
                  <a:cubicBezTo>
                    <a:pt x="1122" y="143"/>
                    <a:pt x="1122" y="143"/>
                    <a:pt x="1122" y="143"/>
                  </a:cubicBezTo>
                  <a:cubicBezTo>
                    <a:pt x="1119" y="140"/>
                    <a:pt x="1119" y="140"/>
                    <a:pt x="1119" y="140"/>
                  </a:cubicBezTo>
                  <a:cubicBezTo>
                    <a:pt x="1119" y="139"/>
                    <a:pt x="1119" y="139"/>
                    <a:pt x="1119" y="139"/>
                  </a:cubicBezTo>
                  <a:cubicBezTo>
                    <a:pt x="1121" y="139"/>
                    <a:pt x="1121" y="139"/>
                    <a:pt x="1121" y="139"/>
                  </a:cubicBezTo>
                  <a:cubicBezTo>
                    <a:pt x="1120" y="137"/>
                    <a:pt x="1120" y="137"/>
                    <a:pt x="1120" y="137"/>
                  </a:cubicBezTo>
                  <a:cubicBezTo>
                    <a:pt x="1115" y="134"/>
                    <a:pt x="1115" y="134"/>
                    <a:pt x="1115" y="134"/>
                  </a:cubicBezTo>
                  <a:cubicBezTo>
                    <a:pt x="1114" y="134"/>
                    <a:pt x="1114" y="134"/>
                    <a:pt x="1114" y="134"/>
                  </a:cubicBezTo>
                  <a:cubicBezTo>
                    <a:pt x="1115" y="135"/>
                    <a:pt x="1115" y="135"/>
                    <a:pt x="1115" y="135"/>
                  </a:cubicBezTo>
                  <a:cubicBezTo>
                    <a:pt x="1114" y="136"/>
                    <a:pt x="1114" y="136"/>
                    <a:pt x="1114" y="136"/>
                  </a:cubicBezTo>
                  <a:cubicBezTo>
                    <a:pt x="1112" y="137"/>
                    <a:pt x="1112" y="137"/>
                    <a:pt x="1112" y="137"/>
                  </a:cubicBezTo>
                  <a:cubicBezTo>
                    <a:pt x="1110" y="135"/>
                    <a:pt x="1110" y="135"/>
                    <a:pt x="1110" y="135"/>
                  </a:cubicBezTo>
                  <a:cubicBezTo>
                    <a:pt x="1107" y="134"/>
                    <a:pt x="1107" y="134"/>
                    <a:pt x="1107" y="134"/>
                  </a:cubicBezTo>
                  <a:cubicBezTo>
                    <a:pt x="1105" y="131"/>
                    <a:pt x="1105" y="131"/>
                    <a:pt x="1105" y="131"/>
                  </a:cubicBezTo>
                  <a:cubicBezTo>
                    <a:pt x="1105" y="129"/>
                    <a:pt x="1105" y="129"/>
                    <a:pt x="1105" y="129"/>
                  </a:cubicBezTo>
                  <a:cubicBezTo>
                    <a:pt x="1104" y="128"/>
                    <a:pt x="1104" y="128"/>
                    <a:pt x="1104" y="128"/>
                  </a:cubicBezTo>
                  <a:cubicBezTo>
                    <a:pt x="1103" y="129"/>
                    <a:pt x="1103" y="129"/>
                    <a:pt x="1103" y="129"/>
                  </a:cubicBezTo>
                  <a:cubicBezTo>
                    <a:pt x="1100" y="131"/>
                    <a:pt x="1100" y="131"/>
                    <a:pt x="1100" y="131"/>
                  </a:cubicBezTo>
                  <a:cubicBezTo>
                    <a:pt x="1100" y="132"/>
                    <a:pt x="1100" y="132"/>
                    <a:pt x="1100" y="132"/>
                  </a:cubicBezTo>
                  <a:cubicBezTo>
                    <a:pt x="1098" y="132"/>
                    <a:pt x="1098" y="132"/>
                    <a:pt x="1098" y="132"/>
                  </a:cubicBezTo>
                  <a:cubicBezTo>
                    <a:pt x="1097" y="133"/>
                    <a:pt x="1097" y="133"/>
                    <a:pt x="1097" y="133"/>
                  </a:cubicBezTo>
                  <a:cubicBezTo>
                    <a:pt x="1097" y="136"/>
                    <a:pt x="1097" y="136"/>
                    <a:pt x="1097" y="136"/>
                  </a:cubicBezTo>
                  <a:cubicBezTo>
                    <a:pt x="1098" y="137"/>
                    <a:pt x="1098" y="137"/>
                    <a:pt x="1098" y="137"/>
                  </a:cubicBezTo>
                  <a:cubicBezTo>
                    <a:pt x="1096" y="136"/>
                    <a:pt x="1096" y="136"/>
                    <a:pt x="1096" y="136"/>
                  </a:cubicBezTo>
                  <a:cubicBezTo>
                    <a:pt x="1095" y="133"/>
                    <a:pt x="1095" y="133"/>
                    <a:pt x="1095" y="133"/>
                  </a:cubicBezTo>
                  <a:cubicBezTo>
                    <a:pt x="1096" y="131"/>
                    <a:pt x="1096" y="131"/>
                    <a:pt x="1096" y="131"/>
                  </a:cubicBezTo>
                  <a:cubicBezTo>
                    <a:pt x="1093" y="129"/>
                    <a:pt x="1093" y="129"/>
                    <a:pt x="1093" y="129"/>
                  </a:cubicBezTo>
                  <a:cubicBezTo>
                    <a:pt x="1092" y="127"/>
                    <a:pt x="1092" y="127"/>
                    <a:pt x="1092" y="127"/>
                  </a:cubicBezTo>
                  <a:cubicBezTo>
                    <a:pt x="1091" y="127"/>
                    <a:pt x="1091" y="127"/>
                    <a:pt x="1091" y="127"/>
                  </a:cubicBezTo>
                  <a:cubicBezTo>
                    <a:pt x="1093" y="127"/>
                    <a:pt x="1093" y="127"/>
                    <a:pt x="1093" y="127"/>
                  </a:cubicBezTo>
                  <a:cubicBezTo>
                    <a:pt x="1095" y="129"/>
                    <a:pt x="1095" y="129"/>
                    <a:pt x="1095" y="129"/>
                  </a:cubicBezTo>
                  <a:cubicBezTo>
                    <a:pt x="1095" y="127"/>
                    <a:pt x="1095" y="127"/>
                    <a:pt x="1095" y="127"/>
                  </a:cubicBezTo>
                  <a:cubicBezTo>
                    <a:pt x="1097" y="127"/>
                    <a:pt x="1097" y="127"/>
                    <a:pt x="1097" y="127"/>
                  </a:cubicBezTo>
                  <a:cubicBezTo>
                    <a:pt x="1098" y="128"/>
                    <a:pt x="1098" y="128"/>
                    <a:pt x="1098" y="128"/>
                  </a:cubicBezTo>
                  <a:cubicBezTo>
                    <a:pt x="1101" y="126"/>
                    <a:pt x="1101" y="126"/>
                    <a:pt x="1101" y="126"/>
                  </a:cubicBezTo>
                  <a:cubicBezTo>
                    <a:pt x="1100" y="125"/>
                    <a:pt x="1100" y="125"/>
                    <a:pt x="1100" y="125"/>
                  </a:cubicBezTo>
                  <a:cubicBezTo>
                    <a:pt x="1095" y="123"/>
                    <a:pt x="1095" y="123"/>
                    <a:pt x="1095" y="123"/>
                  </a:cubicBezTo>
                  <a:cubicBezTo>
                    <a:pt x="1094" y="125"/>
                    <a:pt x="1094" y="125"/>
                    <a:pt x="1094" y="125"/>
                  </a:cubicBezTo>
                  <a:cubicBezTo>
                    <a:pt x="1092" y="124"/>
                    <a:pt x="1092" y="124"/>
                    <a:pt x="1092" y="124"/>
                  </a:cubicBezTo>
                  <a:cubicBezTo>
                    <a:pt x="1090" y="124"/>
                    <a:pt x="1090" y="124"/>
                    <a:pt x="1090" y="124"/>
                  </a:cubicBezTo>
                  <a:cubicBezTo>
                    <a:pt x="1092" y="124"/>
                    <a:pt x="1092" y="124"/>
                    <a:pt x="1092" y="124"/>
                  </a:cubicBezTo>
                  <a:cubicBezTo>
                    <a:pt x="1093" y="121"/>
                    <a:pt x="1093" y="121"/>
                    <a:pt x="1093" y="121"/>
                  </a:cubicBezTo>
                  <a:cubicBezTo>
                    <a:pt x="1095" y="121"/>
                    <a:pt x="1095" y="121"/>
                    <a:pt x="1095" y="121"/>
                  </a:cubicBezTo>
                  <a:cubicBezTo>
                    <a:pt x="1096" y="122"/>
                    <a:pt x="1096" y="122"/>
                    <a:pt x="1096" y="122"/>
                  </a:cubicBezTo>
                  <a:cubicBezTo>
                    <a:pt x="1098" y="122"/>
                    <a:pt x="1098" y="122"/>
                    <a:pt x="1098" y="122"/>
                  </a:cubicBezTo>
                  <a:cubicBezTo>
                    <a:pt x="1100" y="124"/>
                    <a:pt x="1100" y="124"/>
                    <a:pt x="1100" y="124"/>
                  </a:cubicBezTo>
                  <a:cubicBezTo>
                    <a:pt x="1103" y="126"/>
                    <a:pt x="1103" y="126"/>
                    <a:pt x="1103" y="126"/>
                  </a:cubicBezTo>
                  <a:cubicBezTo>
                    <a:pt x="1105" y="127"/>
                    <a:pt x="1105" y="127"/>
                    <a:pt x="1105" y="127"/>
                  </a:cubicBezTo>
                  <a:cubicBezTo>
                    <a:pt x="1106" y="128"/>
                    <a:pt x="1106" y="128"/>
                    <a:pt x="1106" y="128"/>
                  </a:cubicBezTo>
                  <a:cubicBezTo>
                    <a:pt x="1107" y="129"/>
                    <a:pt x="1107" y="129"/>
                    <a:pt x="1107" y="129"/>
                  </a:cubicBezTo>
                  <a:cubicBezTo>
                    <a:pt x="1109" y="127"/>
                    <a:pt x="1109" y="127"/>
                    <a:pt x="1109" y="127"/>
                  </a:cubicBezTo>
                  <a:cubicBezTo>
                    <a:pt x="1110" y="128"/>
                    <a:pt x="1110" y="128"/>
                    <a:pt x="1110" y="128"/>
                  </a:cubicBezTo>
                  <a:cubicBezTo>
                    <a:pt x="1114" y="125"/>
                    <a:pt x="1114" y="125"/>
                    <a:pt x="1114" y="125"/>
                  </a:cubicBezTo>
                  <a:cubicBezTo>
                    <a:pt x="1115" y="126"/>
                    <a:pt x="1115" y="126"/>
                    <a:pt x="1115" y="126"/>
                  </a:cubicBezTo>
                  <a:cubicBezTo>
                    <a:pt x="1114" y="128"/>
                    <a:pt x="1114" y="128"/>
                    <a:pt x="1114" y="128"/>
                  </a:cubicBezTo>
                  <a:cubicBezTo>
                    <a:pt x="1116" y="127"/>
                    <a:pt x="1116" y="127"/>
                    <a:pt x="1116" y="127"/>
                  </a:cubicBezTo>
                  <a:cubicBezTo>
                    <a:pt x="1116" y="124"/>
                    <a:pt x="1116" y="124"/>
                    <a:pt x="1116" y="124"/>
                  </a:cubicBezTo>
                  <a:cubicBezTo>
                    <a:pt x="1118" y="121"/>
                    <a:pt x="1118" y="121"/>
                    <a:pt x="1118" y="121"/>
                  </a:cubicBezTo>
                  <a:cubicBezTo>
                    <a:pt x="1117" y="120"/>
                    <a:pt x="1117" y="120"/>
                    <a:pt x="1117" y="120"/>
                  </a:cubicBezTo>
                  <a:cubicBezTo>
                    <a:pt x="1117" y="118"/>
                    <a:pt x="1117" y="118"/>
                    <a:pt x="1117" y="118"/>
                  </a:cubicBezTo>
                  <a:cubicBezTo>
                    <a:pt x="1116" y="114"/>
                    <a:pt x="1116" y="114"/>
                    <a:pt x="1116" y="114"/>
                  </a:cubicBezTo>
                  <a:cubicBezTo>
                    <a:pt x="1118" y="108"/>
                    <a:pt x="1118" y="108"/>
                    <a:pt x="1118" y="108"/>
                  </a:cubicBezTo>
                  <a:cubicBezTo>
                    <a:pt x="1118" y="105"/>
                    <a:pt x="1118" y="105"/>
                    <a:pt x="1118" y="105"/>
                  </a:cubicBezTo>
                  <a:cubicBezTo>
                    <a:pt x="1116" y="103"/>
                    <a:pt x="1116" y="103"/>
                    <a:pt x="1116" y="103"/>
                  </a:cubicBezTo>
                  <a:cubicBezTo>
                    <a:pt x="1115" y="101"/>
                    <a:pt x="1115" y="101"/>
                    <a:pt x="1115" y="101"/>
                  </a:cubicBezTo>
                  <a:cubicBezTo>
                    <a:pt x="1113" y="99"/>
                    <a:pt x="1113" y="99"/>
                    <a:pt x="1113" y="99"/>
                  </a:cubicBezTo>
                  <a:cubicBezTo>
                    <a:pt x="1112" y="96"/>
                    <a:pt x="1112" y="96"/>
                    <a:pt x="1112" y="96"/>
                  </a:cubicBezTo>
                  <a:cubicBezTo>
                    <a:pt x="1113" y="96"/>
                    <a:pt x="1113" y="96"/>
                    <a:pt x="1113" y="96"/>
                  </a:cubicBezTo>
                  <a:cubicBezTo>
                    <a:pt x="1114" y="98"/>
                    <a:pt x="1114" y="98"/>
                    <a:pt x="1114" y="98"/>
                  </a:cubicBezTo>
                  <a:cubicBezTo>
                    <a:pt x="1115" y="98"/>
                    <a:pt x="1115" y="98"/>
                    <a:pt x="1115" y="98"/>
                  </a:cubicBezTo>
                  <a:cubicBezTo>
                    <a:pt x="1114" y="96"/>
                    <a:pt x="1114" y="96"/>
                    <a:pt x="1114" y="96"/>
                  </a:cubicBezTo>
                  <a:cubicBezTo>
                    <a:pt x="1112" y="94"/>
                    <a:pt x="1112" y="94"/>
                    <a:pt x="1112" y="94"/>
                  </a:cubicBezTo>
                  <a:cubicBezTo>
                    <a:pt x="1110" y="95"/>
                    <a:pt x="1110" y="95"/>
                    <a:pt x="1110" y="95"/>
                  </a:cubicBezTo>
                  <a:cubicBezTo>
                    <a:pt x="1106" y="94"/>
                    <a:pt x="1106" y="94"/>
                    <a:pt x="1106" y="94"/>
                  </a:cubicBezTo>
                  <a:cubicBezTo>
                    <a:pt x="1101" y="89"/>
                    <a:pt x="1101" y="89"/>
                    <a:pt x="1101" y="89"/>
                  </a:cubicBezTo>
                  <a:cubicBezTo>
                    <a:pt x="1100" y="88"/>
                    <a:pt x="1100" y="88"/>
                    <a:pt x="1100" y="88"/>
                  </a:cubicBezTo>
                  <a:cubicBezTo>
                    <a:pt x="1100" y="87"/>
                    <a:pt x="1100" y="87"/>
                    <a:pt x="1100" y="87"/>
                  </a:cubicBezTo>
                  <a:cubicBezTo>
                    <a:pt x="1103" y="87"/>
                    <a:pt x="1103" y="87"/>
                    <a:pt x="1103" y="87"/>
                  </a:cubicBezTo>
                  <a:cubicBezTo>
                    <a:pt x="1104" y="85"/>
                    <a:pt x="1104" y="85"/>
                    <a:pt x="1104" y="85"/>
                  </a:cubicBezTo>
                  <a:cubicBezTo>
                    <a:pt x="1103" y="83"/>
                    <a:pt x="1103" y="83"/>
                    <a:pt x="1103" y="83"/>
                  </a:cubicBezTo>
                  <a:cubicBezTo>
                    <a:pt x="1100" y="83"/>
                    <a:pt x="1100" y="83"/>
                    <a:pt x="1100" y="83"/>
                  </a:cubicBezTo>
                  <a:cubicBezTo>
                    <a:pt x="1100" y="83"/>
                    <a:pt x="1100" y="83"/>
                    <a:pt x="1100" y="83"/>
                  </a:cubicBezTo>
                  <a:cubicBezTo>
                    <a:pt x="1101" y="82"/>
                    <a:pt x="1101" y="82"/>
                    <a:pt x="1101" y="82"/>
                  </a:cubicBezTo>
                  <a:cubicBezTo>
                    <a:pt x="1100" y="79"/>
                    <a:pt x="1100" y="79"/>
                    <a:pt x="1100" y="79"/>
                  </a:cubicBezTo>
                  <a:cubicBezTo>
                    <a:pt x="1100" y="79"/>
                    <a:pt x="1100" y="79"/>
                    <a:pt x="1100" y="79"/>
                  </a:cubicBezTo>
                  <a:cubicBezTo>
                    <a:pt x="1102" y="82"/>
                    <a:pt x="1102" y="82"/>
                    <a:pt x="1102" y="82"/>
                  </a:cubicBezTo>
                  <a:cubicBezTo>
                    <a:pt x="1105" y="83"/>
                    <a:pt x="1105" y="83"/>
                    <a:pt x="1105" y="83"/>
                  </a:cubicBezTo>
                  <a:cubicBezTo>
                    <a:pt x="1105" y="82"/>
                    <a:pt x="1105" y="82"/>
                    <a:pt x="1105" y="82"/>
                  </a:cubicBezTo>
                  <a:cubicBezTo>
                    <a:pt x="1104" y="81"/>
                    <a:pt x="1104" y="81"/>
                    <a:pt x="1104" y="81"/>
                  </a:cubicBezTo>
                  <a:cubicBezTo>
                    <a:pt x="1104" y="79"/>
                    <a:pt x="1104" y="79"/>
                    <a:pt x="1104" y="79"/>
                  </a:cubicBezTo>
                  <a:cubicBezTo>
                    <a:pt x="1104" y="78"/>
                    <a:pt x="1104" y="78"/>
                    <a:pt x="1104" y="78"/>
                  </a:cubicBezTo>
                  <a:cubicBezTo>
                    <a:pt x="1105" y="77"/>
                    <a:pt x="1105" y="77"/>
                    <a:pt x="1105" y="77"/>
                  </a:cubicBezTo>
                  <a:cubicBezTo>
                    <a:pt x="1106" y="78"/>
                    <a:pt x="1106" y="78"/>
                    <a:pt x="1106" y="78"/>
                  </a:cubicBezTo>
                  <a:cubicBezTo>
                    <a:pt x="1106" y="79"/>
                    <a:pt x="1106" y="79"/>
                    <a:pt x="1106" y="79"/>
                  </a:cubicBezTo>
                  <a:cubicBezTo>
                    <a:pt x="1108" y="80"/>
                    <a:pt x="1108" y="80"/>
                    <a:pt x="1108" y="80"/>
                  </a:cubicBezTo>
                  <a:cubicBezTo>
                    <a:pt x="1109" y="84"/>
                    <a:pt x="1109" y="84"/>
                    <a:pt x="1109" y="84"/>
                  </a:cubicBezTo>
                  <a:cubicBezTo>
                    <a:pt x="1108" y="86"/>
                    <a:pt x="1108" y="86"/>
                    <a:pt x="1108" y="86"/>
                  </a:cubicBezTo>
                  <a:cubicBezTo>
                    <a:pt x="1113" y="89"/>
                    <a:pt x="1113" y="89"/>
                    <a:pt x="1113" y="89"/>
                  </a:cubicBezTo>
                  <a:cubicBezTo>
                    <a:pt x="1114" y="88"/>
                    <a:pt x="1114" y="88"/>
                    <a:pt x="1114" y="88"/>
                  </a:cubicBezTo>
                  <a:cubicBezTo>
                    <a:pt x="1116" y="89"/>
                    <a:pt x="1116" y="89"/>
                    <a:pt x="1116" y="89"/>
                  </a:cubicBezTo>
                  <a:cubicBezTo>
                    <a:pt x="1116" y="92"/>
                    <a:pt x="1116" y="92"/>
                    <a:pt x="1116" y="92"/>
                  </a:cubicBezTo>
                  <a:cubicBezTo>
                    <a:pt x="1118" y="92"/>
                    <a:pt x="1118" y="92"/>
                    <a:pt x="1118" y="92"/>
                  </a:cubicBezTo>
                  <a:cubicBezTo>
                    <a:pt x="1121" y="87"/>
                    <a:pt x="1121" y="87"/>
                    <a:pt x="1121" y="87"/>
                  </a:cubicBezTo>
                  <a:cubicBezTo>
                    <a:pt x="1122" y="85"/>
                    <a:pt x="1122" y="85"/>
                    <a:pt x="1122" y="85"/>
                  </a:cubicBezTo>
                  <a:cubicBezTo>
                    <a:pt x="1121" y="83"/>
                    <a:pt x="1121" y="83"/>
                    <a:pt x="1121" y="83"/>
                  </a:cubicBezTo>
                  <a:cubicBezTo>
                    <a:pt x="1121" y="80"/>
                    <a:pt x="1121" y="80"/>
                    <a:pt x="1121" y="80"/>
                  </a:cubicBezTo>
                  <a:cubicBezTo>
                    <a:pt x="1121" y="78"/>
                    <a:pt x="1121" y="78"/>
                    <a:pt x="1121" y="78"/>
                  </a:cubicBezTo>
                  <a:cubicBezTo>
                    <a:pt x="1122" y="80"/>
                    <a:pt x="1122" y="80"/>
                    <a:pt x="1122" y="80"/>
                  </a:cubicBezTo>
                  <a:cubicBezTo>
                    <a:pt x="1122" y="82"/>
                    <a:pt x="1122" y="82"/>
                    <a:pt x="1122" y="82"/>
                  </a:cubicBezTo>
                  <a:cubicBezTo>
                    <a:pt x="1123" y="82"/>
                    <a:pt x="1123" y="82"/>
                    <a:pt x="1123" y="82"/>
                  </a:cubicBezTo>
                  <a:cubicBezTo>
                    <a:pt x="1124" y="80"/>
                    <a:pt x="1124" y="80"/>
                    <a:pt x="1124" y="80"/>
                  </a:cubicBezTo>
                  <a:cubicBezTo>
                    <a:pt x="1127" y="80"/>
                    <a:pt x="1127" y="80"/>
                    <a:pt x="1127" y="80"/>
                  </a:cubicBezTo>
                  <a:cubicBezTo>
                    <a:pt x="1128" y="78"/>
                    <a:pt x="1128" y="78"/>
                    <a:pt x="1128" y="78"/>
                  </a:cubicBezTo>
                  <a:cubicBezTo>
                    <a:pt x="1131" y="79"/>
                    <a:pt x="1131" y="79"/>
                    <a:pt x="1131" y="79"/>
                  </a:cubicBezTo>
                  <a:cubicBezTo>
                    <a:pt x="1130" y="79"/>
                    <a:pt x="1130" y="79"/>
                    <a:pt x="1130" y="79"/>
                  </a:cubicBezTo>
                  <a:cubicBezTo>
                    <a:pt x="1131" y="80"/>
                    <a:pt x="1131" y="80"/>
                    <a:pt x="1131" y="80"/>
                  </a:cubicBezTo>
                  <a:cubicBezTo>
                    <a:pt x="1135" y="83"/>
                    <a:pt x="1135" y="83"/>
                    <a:pt x="1135" y="83"/>
                  </a:cubicBezTo>
                  <a:cubicBezTo>
                    <a:pt x="1136" y="84"/>
                    <a:pt x="1136" y="84"/>
                    <a:pt x="1136" y="84"/>
                  </a:cubicBezTo>
                  <a:cubicBezTo>
                    <a:pt x="1137" y="86"/>
                    <a:pt x="1137" y="86"/>
                    <a:pt x="1137" y="86"/>
                  </a:cubicBezTo>
                  <a:cubicBezTo>
                    <a:pt x="1136" y="87"/>
                    <a:pt x="1136" y="87"/>
                    <a:pt x="1136" y="87"/>
                  </a:cubicBezTo>
                  <a:cubicBezTo>
                    <a:pt x="1137" y="87"/>
                    <a:pt x="1137" y="87"/>
                    <a:pt x="1137" y="87"/>
                  </a:cubicBezTo>
                  <a:cubicBezTo>
                    <a:pt x="1141" y="86"/>
                    <a:pt x="1141" y="86"/>
                    <a:pt x="1141" y="86"/>
                  </a:cubicBezTo>
                  <a:cubicBezTo>
                    <a:pt x="1142" y="87"/>
                    <a:pt x="1142" y="87"/>
                    <a:pt x="1142" y="87"/>
                  </a:cubicBezTo>
                  <a:cubicBezTo>
                    <a:pt x="1142" y="88"/>
                    <a:pt x="1142" y="88"/>
                    <a:pt x="1142" y="88"/>
                  </a:cubicBezTo>
                  <a:cubicBezTo>
                    <a:pt x="1142" y="88"/>
                    <a:pt x="1142" y="88"/>
                    <a:pt x="1142" y="88"/>
                  </a:cubicBezTo>
                  <a:cubicBezTo>
                    <a:pt x="1144" y="86"/>
                    <a:pt x="1144" y="86"/>
                    <a:pt x="1144" y="86"/>
                  </a:cubicBezTo>
                  <a:cubicBezTo>
                    <a:pt x="1143" y="85"/>
                    <a:pt x="1143" y="85"/>
                    <a:pt x="1143" y="85"/>
                  </a:cubicBezTo>
                  <a:cubicBezTo>
                    <a:pt x="1143" y="84"/>
                    <a:pt x="1143" y="84"/>
                    <a:pt x="1143" y="84"/>
                  </a:cubicBezTo>
                  <a:cubicBezTo>
                    <a:pt x="1144" y="84"/>
                    <a:pt x="1144" y="84"/>
                    <a:pt x="1144" y="84"/>
                  </a:cubicBezTo>
                  <a:cubicBezTo>
                    <a:pt x="1144" y="82"/>
                    <a:pt x="1144" y="82"/>
                    <a:pt x="1144" y="82"/>
                  </a:cubicBezTo>
                  <a:cubicBezTo>
                    <a:pt x="1145" y="82"/>
                    <a:pt x="1145" y="82"/>
                    <a:pt x="1145" y="82"/>
                  </a:cubicBezTo>
                  <a:cubicBezTo>
                    <a:pt x="1146" y="83"/>
                    <a:pt x="1146" y="83"/>
                    <a:pt x="1146" y="83"/>
                  </a:cubicBezTo>
                  <a:cubicBezTo>
                    <a:pt x="1145" y="85"/>
                    <a:pt x="1145" y="85"/>
                    <a:pt x="1145" y="85"/>
                  </a:cubicBezTo>
                  <a:cubicBezTo>
                    <a:pt x="1147" y="85"/>
                    <a:pt x="1147" y="85"/>
                    <a:pt x="1147" y="85"/>
                  </a:cubicBezTo>
                  <a:cubicBezTo>
                    <a:pt x="1149" y="84"/>
                    <a:pt x="1149" y="84"/>
                    <a:pt x="1149" y="84"/>
                  </a:cubicBezTo>
                  <a:cubicBezTo>
                    <a:pt x="1153" y="84"/>
                    <a:pt x="1153" y="84"/>
                    <a:pt x="1153" y="84"/>
                  </a:cubicBezTo>
                  <a:cubicBezTo>
                    <a:pt x="1154" y="85"/>
                    <a:pt x="1154" y="85"/>
                    <a:pt x="1154" y="85"/>
                  </a:cubicBezTo>
                  <a:cubicBezTo>
                    <a:pt x="1155" y="85"/>
                    <a:pt x="1155" y="85"/>
                    <a:pt x="1155" y="85"/>
                  </a:cubicBezTo>
                  <a:cubicBezTo>
                    <a:pt x="1156" y="85"/>
                    <a:pt x="1156" y="85"/>
                    <a:pt x="1156" y="85"/>
                  </a:cubicBezTo>
                  <a:cubicBezTo>
                    <a:pt x="1157" y="85"/>
                    <a:pt x="1157" y="85"/>
                    <a:pt x="1157" y="85"/>
                  </a:cubicBezTo>
                  <a:cubicBezTo>
                    <a:pt x="1158" y="84"/>
                    <a:pt x="1158" y="84"/>
                    <a:pt x="1158" y="84"/>
                  </a:cubicBezTo>
                  <a:cubicBezTo>
                    <a:pt x="1157" y="81"/>
                    <a:pt x="1157" y="81"/>
                    <a:pt x="1157" y="81"/>
                  </a:cubicBezTo>
                  <a:cubicBezTo>
                    <a:pt x="1158" y="81"/>
                    <a:pt x="1158" y="81"/>
                    <a:pt x="1158" y="81"/>
                  </a:cubicBezTo>
                  <a:cubicBezTo>
                    <a:pt x="1159" y="84"/>
                    <a:pt x="1159" y="84"/>
                    <a:pt x="1159" y="84"/>
                  </a:cubicBezTo>
                  <a:cubicBezTo>
                    <a:pt x="1162" y="83"/>
                    <a:pt x="1162" y="83"/>
                    <a:pt x="1162" y="83"/>
                  </a:cubicBezTo>
                  <a:cubicBezTo>
                    <a:pt x="1162" y="82"/>
                    <a:pt x="1162" y="82"/>
                    <a:pt x="1162" y="82"/>
                  </a:cubicBezTo>
                  <a:lnTo>
                    <a:pt x="1161" y="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1" name="Google Shape;1941;p15"/>
            <p:cNvSpPr/>
            <p:nvPr/>
          </p:nvSpPr>
          <p:spPr>
            <a:xfrm>
              <a:off x="5016" y="2247"/>
              <a:ext cx="169" cy="132"/>
            </a:xfrm>
            <a:custGeom>
              <a:avLst/>
              <a:gdLst/>
              <a:ahLst/>
              <a:cxnLst/>
              <a:rect l="l" t="t" r="r" b="b"/>
              <a:pathLst>
                <a:path w="106" h="83" extrusionOk="0">
                  <a:moveTo>
                    <a:pt x="23" y="29"/>
                  </a:moveTo>
                  <a:cubicBezTo>
                    <a:pt x="27" y="27"/>
                    <a:pt x="31" y="28"/>
                    <a:pt x="34" y="28"/>
                  </a:cubicBezTo>
                  <a:cubicBezTo>
                    <a:pt x="34" y="28"/>
                    <a:pt x="34" y="29"/>
                    <a:pt x="35" y="29"/>
                  </a:cubicBezTo>
                  <a:cubicBezTo>
                    <a:pt x="35" y="30"/>
                    <a:pt x="35" y="30"/>
                    <a:pt x="37" y="30"/>
                  </a:cubicBezTo>
                  <a:cubicBezTo>
                    <a:pt x="38" y="30"/>
                    <a:pt x="39" y="30"/>
                    <a:pt x="41" y="30"/>
                  </a:cubicBezTo>
                  <a:cubicBezTo>
                    <a:pt x="42" y="30"/>
                    <a:pt x="43" y="30"/>
                    <a:pt x="43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5" y="27"/>
                    <a:pt x="46" y="26"/>
                    <a:pt x="48" y="26"/>
                  </a:cubicBezTo>
                  <a:cubicBezTo>
                    <a:pt x="51" y="26"/>
                    <a:pt x="51" y="26"/>
                    <a:pt x="51" y="23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4" y="21"/>
                    <a:pt x="55" y="21"/>
                    <a:pt x="56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2"/>
                    <a:pt x="58" y="22"/>
                    <a:pt x="59" y="22"/>
                  </a:cubicBezTo>
                  <a:cubicBezTo>
                    <a:pt x="59" y="23"/>
                    <a:pt x="59" y="23"/>
                    <a:pt x="60" y="23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1" y="25"/>
                    <a:pt x="62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3" y="26"/>
                    <a:pt x="64" y="27"/>
                    <a:pt x="64" y="27"/>
                  </a:cubicBezTo>
                  <a:cubicBezTo>
                    <a:pt x="66" y="26"/>
                    <a:pt x="68" y="27"/>
                    <a:pt x="6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74" y="20"/>
                    <a:pt x="74" y="20"/>
                    <a:pt x="74" y="19"/>
                  </a:cubicBezTo>
                  <a:cubicBezTo>
                    <a:pt x="75" y="19"/>
                    <a:pt x="75" y="18"/>
                    <a:pt x="75" y="18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6" y="17"/>
                    <a:pt x="76" y="17"/>
                    <a:pt x="76" y="16"/>
                  </a:cubicBezTo>
                  <a:cubicBezTo>
                    <a:pt x="76" y="16"/>
                    <a:pt x="76" y="16"/>
                    <a:pt x="77" y="16"/>
                  </a:cubicBezTo>
                  <a:cubicBezTo>
                    <a:pt x="78" y="15"/>
                    <a:pt x="78" y="15"/>
                    <a:pt x="78" y="14"/>
                  </a:cubicBezTo>
                  <a:cubicBezTo>
                    <a:pt x="79" y="14"/>
                    <a:pt x="79" y="14"/>
                    <a:pt x="79" y="13"/>
                  </a:cubicBezTo>
                  <a:cubicBezTo>
                    <a:pt x="80" y="13"/>
                    <a:pt x="81" y="13"/>
                    <a:pt x="80" y="12"/>
                  </a:cubicBezTo>
                  <a:cubicBezTo>
                    <a:pt x="80" y="10"/>
                    <a:pt x="80" y="8"/>
                    <a:pt x="80" y="7"/>
                  </a:cubicBezTo>
                  <a:cubicBezTo>
                    <a:pt x="80" y="6"/>
                    <a:pt x="80" y="5"/>
                    <a:pt x="79" y="5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9" y="3"/>
                    <a:pt x="80" y="4"/>
                    <a:pt x="82" y="3"/>
                  </a:cubicBezTo>
                  <a:cubicBezTo>
                    <a:pt x="83" y="3"/>
                    <a:pt x="83" y="3"/>
                    <a:pt x="84" y="2"/>
                  </a:cubicBezTo>
                  <a:cubicBezTo>
                    <a:pt x="84" y="1"/>
                    <a:pt x="85" y="0"/>
                    <a:pt x="87" y="1"/>
                  </a:cubicBezTo>
                  <a:cubicBezTo>
                    <a:pt x="88" y="1"/>
                    <a:pt x="88" y="2"/>
                    <a:pt x="88" y="3"/>
                  </a:cubicBezTo>
                  <a:cubicBezTo>
                    <a:pt x="86" y="7"/>
                    <a:pt x="87" y="10"/>
                    <a:pt x="88" y="14"/>
                  </a:cubicBezTo>
                  <a:cubicBezTo>
                    <a:pt x="88" y="15"/>
                    <a:pt x="88" y="16"/>
                    <a:pt x="90" y="16"/>
                  </a:cubicBezTo>
                  <a:cubicBezTo>
                    <a:pt x="90" y="17"/>
                    <a:pt x="90" y="17"/>
                    <a:pt x="91" y="17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1" y="18"/>
                    <a:pt x="92" y="18"/>
                    <a:pt x="92" y="18"/>
                  </a:cubicBezTo>
                  <a:cubicBezTo>
                    <a:pt x="92" y="19"/>
                    <a:pt x="92" y="19"/>
                    <a:pt x="92" y="19"/>
                  </a:cubicBezTo>
                  <a:cubicBezTo>
                    <a:pt x="93" y="19"/>
                    <a:pt x="93" y="19"/>
                    <a:pt x="93" y="19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94" y="21"/>
                    <a:pt x="94" y="21"/>
                    <a:pt x="95" y="21"/>
                  </a:cubicBezTo>
                  <a:cubicBezTo>
                    <a:pt x="95" y="22"/>
                    <a:pt x="95" y="22"/>
                    <a:pt x="95" y="22"/>
                  </a:cubicBezTo>
                  <a:cubicBezTo>
                    <a:pt x="95" y="24"/>
                    <a:pt x="95" y="25"/>
                    <a:pt x="94" y="27"/>
                  </a:cubicBezTo>
                  <a:cubicBezTo>
                    <a:pt x="94" y="27"/>
                    <a:pt x="94" y="28"/>
                    <a:pt x="94" y="28"/>
                  </a:cubicBezTo>
                  <a:cubicBezTo>
                    <a:pt x="94" y="28"/>
                    <a:pt x="95" y="29"/>
                    <a:pt x="95" y="29"/>
                  </a:cubicBezTo>
                  <a:cubicBezTo>
                    <a:pt x="96" y="29"/>
                    <a:pt x="96" y="29"/>
                    <a:pt x="96" y="30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4" y="39"/>
                    <a:pt x="94" y="39"/>
                    <a:pt x="94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1" y="39"/>
                    <a:pt x="91" y="39"/>
                    <a:pt x="91" y="3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3" y="45"/>
                    <a:pt x="93" y="45"/>
                    <a:pt x="93" y="45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5" y="48"/>
                    <a:pt x="95" y="48"/>
                    <a:pt x="95" y="48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7" y="52"/>
                    <a:pt x="97" y="52"/>
                    <a:pt x="97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2" y="55"/>
                    <a:pt x="102" y="55"/>
                    <a:pt x="102" y="55"/>
                  </a:cubicBezTo>
                  <a:cubicBezTo>
                    <a:pt x="103" y="56"/>
                    <a:pt x="103" y="56"/>
                    <a:pt x="103" y="56"/>
                  </a:cubicBezTo>
                  <a:cubicBezTo>
                    <a:pt x="104" y="58"/>
                    <a:pt x="104" y="58"/>
                    <a:pt x="104" y="58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06" y="65"/>
                    <a:pt x="106" y="65"/>
                    <a:pt x="106" y="65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0" y="72"/>
                    <a:pt x="100" y="72"/>
                    <a:pt x="100" y="72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91" y="80"/>
                    <a:pt x="91" y="80"/>
                    <a:pt x="91" y="80"/>
                  </a:cubicBezTo>
                  <a:cubicBezTo>
                    <a:pt x="89" y="79"/>
                    <a:pt x="89" y="79"/>
                    <a:pt x="89" y="79"/>
                  </a:cubicBezTo>
                  <a:cubicBezTo>
                    <a:pt x="86" y="79"/>
                    <a:pt x="86" y="79"/>
                    <a:pt x="86" y="79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0"/>
                    <a:pt x="81" y="80"/>
                    <a:pt x="81" y="80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77" y="82"/>
                    <a:pt x="77" y="82"/>
                    <a:pt x="77" y="82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1" y="80"/>
                    <a:pt x="71" y="80"/>
                    <a:pt x="71" y="8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7"/>
                    <a:pt x="63" y="77"/>
                    <a:pt x="63" y="77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59" y="74"/>
                    <a:pt x="59" y="74"/>
                    <a:pt x="59" y="74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5" y="75"/>
                    <a:pt x="45" y="75"/>
                    <a:pt x="45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7"/>
                    <a:pt x="3" y="3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7"/>
                    <a:pt x="9" y="26"/>
                    <a:pt x="9" y="25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1" y="23"/>
                    <a:pt x="12" y="23"/>
                    <a:pt x="12" y="23"/>
                  </a:cubicBezTo>
                  <a:cubicBezTo>
                    <a:pt x="14" y="23"/>
                    <a:pt x="15" y="23"/>
                    <a:pt x="16" y="23"/>
                  </a:cubicBezTo>
                  <a:cubicBezTo>
                    <a:pt x="17" y="24"/>
                    <a:pt x="17" y="25"/>
                    <a:pt x="17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1" y="29"/>
                  </a:cubicBezTo>
                  <a:lnTo>
                    <a:pt x="23" y="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EFEFEF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2" name="Google Shape;1942;p15"/>
          <p:cNvSpPr txBox="1"/>
          <p:nvPr/>
        </p:nvSpPr>
        <p:spPr>
          <a:xfrm>
            <a:off x="746806" y="1630201"/>
            <a:ext cx="1568994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2023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France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Spain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Israel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13D8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43" name="Google Shape;1943;p15"/>
          <p:cNvPicPr preferRelativeResize="0"/>
          <p:nvPr/>
        </p:nvPicPr>
        <p:blipFill rotWithShape="1">
          <a:blip r:embed="rId5">
            <a:alphaModFix/>
          </a:blip>
          <a:srcRect l="12165" t="11932" r="14481" b="12541"/>
          <a:stretch/>
        </p:blipFill>
        <p:spPr>
          <a:xfrm>
            <a:off x="2282066" y="1636547"/>
            <a:ext cx="623143" cy="439105"/>
          </a:xfrm>
          <a:prstGeom prst="rect">
            <a:avLst/>
          </a:prstGeom>
          <a:noFill/>
          <a:ln>
            <a:noFill/>
          </a:ln>
        </p:spPr>
      </p:pic>
      <p:sp>
        <p:nvSpPr>
          <p:cNvPr id="1944" name="Google Shape;1944;p15"/>
          <p:cNvSpPr txBox="1"/>
          <p:nvPr/>
        </p:nvSpPr>
        <p:spPr>
          <a:xfrm>
            <a:off x="686352" y="3583389"/>
            <a:ext cx="156899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>
                <a:solidFill>
                  <a:srgbClr val="00A6FF"/>
                </a:solidFill>
                <a:latin typeface="Roboto"/>
                <a:ea typeface="Roboto"/>
                <a:cs typeface="Roboto"/>
                <a:sym typeface="Roboto"/>
              </a:rPr>
              <a:t>2025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Germany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Italy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China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Japan</a:t>
            </a:r>
            <a:endParaRPr/>
          </a:p>
        </p:txBody>
      </p:sp>
      <p:sp>
        <p:nvSpPr>
          <p:cNvPr id="1945" name="Google Shape;1945;p15"/>
          <p:cNvSpPr txBox="1"/>
          <p:nvPr/>
        </p:nvSpPr>
        <p:spPr>
          <a:xfrm>
            <a:off x="669787" y="5205786"/>
            <a:ext cx="176077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2026-2027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Gradual expansion</a:t>
            </a:r>
            <a:endParaRPr/>
          </a:p>
        </p:txBody>
      </p:sp>
      <p:sp>
        <p:nvSpPr>
          <p:cNvPr id="1946" name="Google Shape;1946;p15"/>
          <p:cNvSpPr/>
          <p:nvPr/>
        </p:nvSpPr>
        <p:spPr>
          <a:xfrm>
            <a:off x="6445052" y="2958804"/>
            <a:ext cx="1006367" cy="1006367"/>
          </a:xfrm>
          <a:prstGeom prst="ellipse">
            <a:avLst/>
          </a:prstGeom>
          <a:noFill/>
          <a:ln w="12700" cap="flat" cmpd="sng">
            <a:solidFill>
              <a:srgbClr val="A1A1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47" name="Google Shape;1947;p15"/>
          <p:cNvCxnSpPr>
            <a:stCxn id="1946" idx="1"/>
          </p:cNvCxnSpPr>
          <p:nvPr/>
        </p:nvCxnSpPr>
        <p:spPr>
          <a:xfrm rot="10800000" flipH="1">
            <a:off x="6592431" y="997783"/>
            <a:ext cx="1226400" cy="210840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948" name="Google Shape;1948;p15"/>
          <p:cNvCxnSpPr>
            <a:stCxn id="1946" idx="5"/>
          </p:cNvCxnSpPr>
          <p:nvPr/>
        </p:nvCxnSpPr>
        <p:spPr>
          <a:xfrm rot="10800000" flipH="1">
            <a:off x="7304040" y="3227392"/>
            <a:ext cx="1438500" cy="59040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949" name="Google Shape;1949;p15"/>
          <p:cNvSpPr txBox="1"/>
          <p:nvPr/>
        </p:nvSpPr>
        <p:spPr>
          <a:xfrm>
            <a:off x="722047" y="2902186"/>
            <a:ext cx="156899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2024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</a:t>
            </a:r>
            <a:endParaRPr/>
          </a:p>
        </p:txBody>
      </p:sp>
      <p:pic>
        <p:nvPicPr>
          <p:cNvPr id="1950" name="Google Shape;1950;p15" descr="RambamHCC (@RambamHCC) | Twitt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63735" y="2314540"/>
            <a:ext cx="494184" cy="494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1" name="Google Shape;1951;p15" descr="University of Nantes - Wikipedi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31303" y="1693290"/>
            <a:ext cx="875971" cy="471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2" name="Google Shape;1952;p15"/>
          <p:cNvPicPr preferRelativeResize="0"/>
          <p:nvPr/>
        </p:nvPicPr>
        <p:blipFill rotWithShape="1">
          <a:blip r:embed="rId8">
            <a:alphaModFix/>
          </a:blip>
          <a:srcRect l="5145" t="16320" r="8774" b="20934"/>
          <a:stretch/>
        </p:blipFill>
        <p:spPr>
          <a:xfrm>
            <a:off x="1507360" y="2300513"/>
            <a:ext cx="804874" cy="58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3" name="Google Shape;1953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53358" y="687138"/>
            <a:ext cx="2651127" cy="2529154"/>
          </a:xfrm>
          <a:prstGeom prst="ellipse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16" descr="Picture 7"/>
          <p:cNvPicPr preferRelativeResize="0"/>
          <p:nvPr/>
        </p:nvPicPr>
        <p:blipFill rotWithShape="1">
          <a:blip r:embed="rId3">
            <a:alphaModFix/>
          </a:blip>
          <a:srcRect r="63708"/>
          <a:stretch/>
        </p:blipFill>
        <p:spPr>
          <a:xfrm>
            <a:off x="11283670" y="6273069"/>
            <a:ext cx="584455" cy="546139"/>
          </a:xfrm>
          <a:prstGeom prst="rect">
            <a:avLst/>
          </a:prstGeom>
          <a:noFill/>
          <a:ln>
            <a:noFill/>
          </a:ln>
        </p:spPr>
      </p:pic>
      <p:sp>
        <p:nvSpPr>
          <p:cNvPr id="1960" name="Google Shape;1960;p16"/>
          <p:cNvSpPr txBox="1">
            <a:spLocks noGrp="1"/>
          </p:cNvSpPr>
          <p:nvPr>
            <p:ph type="sldNum" idx="4294967295"/>
          </p:nvPr>
        </p:nvSpPr>
        <p:spPr>
          <a:xfrm>
            <a:off x="11529804" y="6461599"/>
            <a:ext cx="181836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Roboto"/>
              <a:buNone/>
            </a:pPr>
            <a:fld id="{00000000-1234-1234-1234-123412341234}" type="slidenum">
              <a:rPr lang="en-IE" sz="11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16</a:t>
            </a:fld>
            <a:endParaRPr sz="11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61" name="Google Shape;1961;p16" descr="MERCK SERONO - Domain Therapeutics - Discover more than you thin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3512" y="3722639"/>
            <a:ext cx="1855556" cy="82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2" name="Google Shape;1962;p16" descr="CooperSurgical Fertility &amp; Genomics Solutions"/>
          <p:cNvPicPr preferRelativeResize="0"/>
          <p:nvPr/>
        </p:nvPicPr>
        <p:blipFill rotWithShape="1">
          <a:blip r:embed="rId5">
            <a:alphaModFix/>
          </a:blip>
          <a:srcRect t="37544" b="31570"/>
          <a:stretch/>
        </p:blipFill>
        <p:spPr>
          <a:xfrm>
            <a:off x="605939" y="4445294"/>
            <a:ext cx="2672010" cy="82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3" name="Google Shape;1963;p16" descr="Cook-Medical | Sociedad Española de Radiología Vascular e Intervencionista  (SERVEI)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28576" y="4881265"/>
            <a:ext cx="1650492" cy="82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4" name="Google Shape;1964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4932" y="3277316"/>
            <a:ext cx="2394024" cy="119701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65" name="Google Shape;1965;p16"/>
          <p:cNvGraphicFramePr/>
          <p:nvPr/>
        </p:nvGraphicFramePr>
        <p:xfrm>
          <a:off x="5410353" y="1125337"/>
          <a:ext cx="6119452" cy="4671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966" name="Google Shape;1966;p16"/>
          <p:cNvSpPr/>
          <p:nvPr/>
        </p:nvSpPr>
        <p:spPr>
          <a:xfrm>
            <a:off x="4901600" y="5937884"/>
            <a:ext cx="1594872" cy="400028"/>
          </a:xfrm>
          <a:custGeom>
            <a:avLst/>
            <a:gdLst/>
            <a:ahLst/>
            <a:cxnLst/>
            <a:rect l="l" t="t" r="r" b="b"/>
            <a:pathLst>
              <a:path w="1268191" h="400028" extrusionOk="0">
                <a:moveTo>
                  <a:pt x="0" y="0"/>
                </a:moveTo>
                <a:lnTo>
                  <a:pt x="1068177" y="0"/>
                </a:lnTo>
                <a:lnTo>
                  <a:pt x="1268191" y="200014"/>
                </a:lnTo>
                <a:lnTo>
                  <a:pt x="1068177" y="400028"/>
                </a:lnTo>
                <a:lnTo>
                  <a:pt x="0" y="400028"/>
                </a:lnTo>
                <a:lnTo>
                  <a:pt x="200014" y="200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64000" tIns="21325" rIns="221350" bIns="213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 Condensed"/>
              <a:buNone/>
            </a:pPr>
            <a:r>
              <a:rPr lang="en-IE" sz="1400" b="1" i="0" u="none" strike="noStrike" cap="non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Employees</a:t>
            </a:r>
            <a:endParaRPr sz="1400" b="1" i="0" u="none" strike="noStrike" cap="none">
              <a:solidFill>
                <a:schemeClr val="accent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67" name="Google Shape;1967;p16"/>
          <p:cNvSpPr/>
          <p:nvPr/>
        </p:nvSpPr>
        <p:spPr>
          <a:xfrm>
            <a:off x="7059300" y="5904754"/>
            <a:ext cx="917901" cy="400028"/>
          </a:xfrm>
          <a:custGeom>
            <a:avLst/>
            <a:gdLst/>
            <a:ahLst/>
            <a:cxnLst/>
            <a:rect l="l" t="t" r="r" b="b"/>
            <a:pathLst>
              <a:path w="1000071" h="400028" extrusionOk="0">
                <a:moveTo>
                  <a:pt x="0" y="0"/>
                </a:moveTo>
                <a:lnTo>
                  <a:pt x="800057" y="0"/>
                </a:lnTo>
                <a:lnTo>
                  <a:pt x="1000071" y="200014"/>
                </a:lnTo>
                <a:lnTo>
                  <a:pt x="800057" y="400028"/>
                </a:lnTo>
                <a:lnTo>
                  <a:pt x="0" y="400028"/>
                </a:lnTo>
                <a:lnTo>
                  <a:pt x="200014" y="200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80000" tIns="26650" rIns="226675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Roboto Condensed"/>
              <a:buNone/>
            </a:pPr>
            <a:r>
              <a:rPr lang="en-IE" sz="1600" b="1" i="0" u="none" strike="noStrike" cap="non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12</a:t>
            </a:r>
            <a:endParaRPr/>
          </a:p>
        </p:txBody>
      </p:sp>
      <p:sp>
        <p:nvSpPr>
          <p:cNvPr id="1968" name="Google Shape;1968;p16"/>
          <p:cNvSpPr/>
          <p:nvPr/>
        </p:nvSpPr>
        <p:spPr>
          <a:xfrm>
            <a:off x="7950391" y="5904754"/>
            <a:ext cx="917901" cy="400028"/>
          </a:xfrm>
          <a:custGeom>
            <a:avLst/>
            <a:gdLst/>
            <a:ahLst/>
            <a:cxnLst/>
            <a:rect l="l" t="t" r="r" b="b"/>
            <a:pathLst>
              <a:path w="1000071" h="400028" extrusionOk="0">
                <a:moveTo>
                  <a:pt x="0" y="0"/>
                </a:moveTo>
                <a:lnTo>
                  <a:pt x="800057" y="0"/>
                </a:lnTo>
                <a:lnTo>
                  <a:pt x="1000071" y="200014"/>
                </a:lnTo>
                <a:lnTo>
                  <a:pt x="800057" y="400028"/>
                </a:lnTo>
                <a:lnTo>
                  <a:pt x="0" y="400028"/>
                </a:lnTo>
                <a:lnTo>
                  <a:pt x="200014" y="200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80000" tIns="26650" rIns="226675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Roboto Condensed"/>
              <a:buNone/>
            </a:pPr>
            <a:r>
              <a:rPr lang="en-IE" sz="1600" b="1" i="0" u="none" strike="noStrike" cap="non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16</a:t>
            </a:r>
            <a:endParaRPr sz="1600" b="1" i="0" u="none" strike="noStrike" cap="none">
              <a:solidFill>
                <a:schemeClr val="accent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69" name="Google Shape;1969;p16"/>
          <p:cNvSpPr/>
          <p:nvPr/>
        </p:nvSpPr>
        <p:spPr>
          <a:xfrm>
            <a:off x="8841482" y="5904754"/>
            <a:ext cx="917901" cy="400028"/>
          </a:xfrm>
          <a:custGeom>
            <a:avLst/>
            <a:gdLst/>
            <a:ahLst/>
            <a:cxnLst/>
            <a:rect l="l" t="t" r="r" b="b"/>
            <a:pathLst>
              <a:path w="1000071" h="400028" extrusionOk="0">
                <a:moveTo>
                  <a:pt x="0" y="0"/>
                </a:moveTo>
                <a:lnTo>
                  <a:pt x="800057" y="0"/>
                </a:lnTo>
                <a:lnTo>
                  <a:pt x="1000071" y="200014"/>
                </a:lnTo>
                <a:lnTo>
                  <a:pt x="800057" y="400028"/>
                </a:lnTo>
                <a:lnTo>
                  <a:pt x="0" y="400028"/>
                </a:lnTo>
                <a:lnTo>
                  <a:pt x="200014" y="200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80000" tIns="26650" rIns="226675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Roboto Condensed"/>
              <a:buNone/>
            </a:pPr>
            <a:r>
              <a:rPr lang="en-IE" sz="1600" b="1" i="0" u="none" strike="noStrike" cap="non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</a:t>
            </a:r>
            <a:endParaRPr/>
          </a:p>
        </p:txBody>
      </p:sp>
      <p:sp>
        <p:nvSpPr>
          <p:cNvPr id="1970" name="Google Shape;1970;p16"/>
          <p:cNvSpPr/>
          <p:nvPr/>
        </p:nvSpPr>
        <p:spPr>
          <a:xfrm>
            <a:off x="9732573" y="5904754"/>
            <a:ext cx="917901" cy="400028"/>
          </a:xfrm>
          <a:custGeom>
            <a:avLst/>
            <a:gdLst/>
            <a:ahLst/>
            <a:cxnLst/>
            <a:rect l="l" t="t" r="r" b="b"/>
            <a:pathLst>
              <a:path w="1000071" h="400028" extrusionOk="0">
                <a:moveTo>
                  <a:pt x="0" y="0"/>
                </a:moveTo>
                <a:lnTo>
                  <a:pt x="800057" y="0"/>
                </a:lnTo>
                <a:lnTo>
                  <a:pt x="1000071" y="200014"/>
                </a:lnTo>
                <a:lnTo>
                  <a:pt x="800057" y="400028"/>
                </a:lnTo>
                <a:lnTo>
                  <a:pt x="0" y="400028"/>
                </a:lnTo>
                <a:lnTo>
                  <a:pt x="200014" y="200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80000" tIns="26650" rIns="226675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Roboto Condensed"/>
              <a:buNone/>
            </a:pPr>
            <a:r>
              <a:rPr lang="en-IE" sz="1600" b="1" i="0" u="none" strike="noStrike" cap="non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21</a:t>
            </a:r>
            <a:endParaRPr/>
          </a:p>
        </p:txBody>
      </p:sp>
      <p:sp>
        <p:nvSpPr>
          <p:cNvPr id="1971" name="Google Shape;1971;p16"/>
          <p:cNvSpPr/>
          <p:nvPr/>
        </p:nvSpPr>
        <p:spPr>
          <a:xfrm>
            <a:off x="10623666" y="5904754"/>
            <a:ext cx="917901" cy="400028"/>
          </a:xfrm>
          <a:custGeom>
            <a:avLst/>
            <a:gdLst/>
            <a:ahLst/>
            <a:cxnLst/>
            <a:rect l="l" t="t" r="r" b="b"/>
            <a:pathLst>
              <a:path w="1000071" h="400028" extrusionOk="0">
                <a:moveTo>
                  <a:pt x="0" y="0"/>
                </a:moveTo>
                <a:lnTo>
                  <a:pt x="800057" y="0"/>
                </a:lnTo>
                <a:lnTo>
                  <a:pt x="1000071" y="200014"/>
                </a:lnTo>
                <a:lnTo>
                  <a:pt x="800057" y="400028"/>
                </a:lnTo>
                <a:lnTo>
                  <a:pt x="0" y="400028"/>
                </a:lnTo>
                <a:lnTo>
                  <a:pt x="200014" y="200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80000" tIns="26650" rIns="226675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Roboto Condensed"/>
              <a:buNone/>
            </a:pPr>
            <a:r>
              <a:rPr lang="en-IE" sz="1600" b="1" i="0" u="none" strike="noStrike" cap="none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24</a:t>
            </a:r>
            <a:endParaRPr sz="1600" b="1" i="0" u="none" strike="noStrike" cap="none">
              <a:solidFill>
                <a:schemeClr val="accent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72" name="Google Shape;1972;p16"/>
          <p:cNvSpPr/>
          <p:nvPr/>
        </p:nvSpPr>
        <p:spPr>
          <a:xfrm>
            <a:off x="6168209" y="5904754"/>
            <a:ext cx="917901" cy="400028"/>
          </a:xfrm>
          <a:custGeom>
            <a:avLst/>
            <a:gdLst/>
            <a:ahLst/>
            <a:cxnLst/>
            <a:rect l="l" t="t" r="r" b="b"/>
            <a:pathLst>
              <a:path w="1000071" h="400028" extrusionOk="0">
                <a:moveTo>
                  <a:pt x="0" y="0"/>
                </a:moveTo>
                <a:lnTo>
                  <a:pt x="800057" y="0"/>
                </a:lnTo>
                <a:lnTo>
                  <a:pt x="1000071" y="200014"/>
                </a:lnTo>
                <a:lnTo>
                  <a:pt x="800057" y="400028"/>
                </a:lnTo>
                <a:lnTo>
                  <a:pt x="0" y="400028"/>
                </a:lnTo>
                <a:lnTo>
                  <a:pt x="200014" y="200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80000" tIns="26650" rIns="226675" bIns="266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Roboto Condensed"/>
              <a:buNone/>
            </a:pPr>
            <a:r>
              <a:rPr lang="en-IE" sz="1600" b="1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9</a:t>
            </a:r>
            <a:endParaRPr sz="1600" b="1" i="0" u="none" strike="noStrike" cap="none">
              <a:solidFill>
                <a:schemeClr val="accent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73" name="Google Shape;1973;p16"/>
          <p:cNvSpPr/>
          <p:nvPr/>
        </p:nvSpPr>
        <p:spPr>
          <a:xfrm>
            <a:off x="537754" y="1279378"/>
            <a:ext cx="4585877" cy="1355493"/>
          </a:xfrm>
          <a:prstGeom prst="roundRect">
            <a:avLst>
              <a:gd name="adj" fmla="val 11439"/>
            </a:avLst>
          </a:prstGeom>
          <a:noFill/>
          <a:ln w="12700" cap="flat" cmpd="sng">
            <a:solidFill>
              <a:srgbClr val="033E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0000" tIns="45700" rIns="180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A6EE"/>
              </a:buClr>
              <a:buSzPts val="1800"/>
              <a:buFont typeface="Roboto"/>
              <a:buNone/>
            </a:pPr>
            <a:r>
              <a:rPr lang="en-IE" sz="1800" b="1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PAY-PER-TEST model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13D86"/>
              </a:buClr>
              <a:buSzPts val="1800"/>
              <a:buFont typeface="Roboto"/>
              <a:buAutoNum type="arabicParenR"/>
            </a:pPr>
            <a:r>
              <a:rPr lang="en-IE" sz="1800" b="1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Device at € 15k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13D86"/>
              </a:buClr>
              <a:buSzPts val="1800"/>
              <a:buFont typeface="Roboto"/>
              <a:buAutoNum type="arabicParenR"/>
            </a:pPr>
            <a:r>
              <a:rPr lang="en-IE" sz="1800" b="1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Test cuvettes at €30/test</a:t>
            </a:r>
            <a:endParaRPr/>
          </a:p>
        </p:txBody>
      </p:sp>
      <p:sp>
        <p:nvSpPr>
          <p:cNvPr id="1974" name="Google Shape;1974;p16"/>
          <p:cNvSpPr/>
          <p:nvPr/>
        </p:nvSpPr>
        <p:spPr>
          <a:xfrm>
            <a:off x="537754" y="2872849"/>
            <a:ext cx="4585877" cy="3421043"/>
          </a:xfrm>
          <a:prstGeom prst="roundRect">
            <a:avLst>
              <a:gd name="adj" fmla="val 11439"/>
            </a:avLst>
          </a:prstGeom>
          <a:noFill/>
          <a:ln w="12700" cap="flat" cmpd="sng">
            <a:solidFill>
              <a:srgbClr val="033E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Sales through specialist distributors</a:t>
            </a:r>
            <a:endParaRPr sz="1800" b="1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75" name="Google Shape;1975;p16"/>
          <p:cNvPicPr preferRelativeResize="0"/>
          <p:nvPr/>
        </p:nvPicPr>
        <p:blipFill rotWithShape="1">
          <a:blip r:embed="rId9">
            <a:alphaModFix/>
          </a:blip>
          <a:srcRect l="-12266" r="-12266"/>
          <a:stretch/>
        </p:blipFill>
        <p:spPr>
          <a:xfrm>
            <a:off x="778088" y="5253279"/>
            <a:ext cx="2216634" cy="684605"/>
          </a:xfrm>
          <a:prstGeom prst="rect">
            <a:avLst/>
          </a:prstGeom>
          <a:noFill/>
          <a:ln>
            <a:noFill/>
          </a:ln>
        </p:spPr>
      </p:pic>
      <p:sp>
        <p:nvSpPr>
          <p:cNvPr id="1976" name="Google Shape;1976;p16"/>
          <p:cNvSpPr txBox="1"/>
          <p:nvPr/>
        </p:nvSpPr>
        <p:spPr>
          <a:xfrm>
            <a:off x="708386" y="365125"/>
            <a:ext cx="10575284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262C"/>
              </a:buClr>
              <a:buSzPts val="3600"/>
              <a:buFont typeface="Roboto"/>
              <a:buNone/>
            </a:pPr>
            <a:r>
              <a:rPr lang="en-IE" sz="360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Business model &amp; financial projections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2" name="Google Shape;1982;p17"/>
          <p:cNvGrpSpPr/>
          <p:nvPr/>
        </p:nvGrpSpPr>
        <p:grpSpPr>
          <a:xfrm>
            <a:off x="213449" y="3340717"/>
            <a:ext cx="11679639" cy="337468"/>
            <a:chOff x="5708" y="0"/>
            <a:chExt cx="11679639" cy="337468"/>
          </a:xfrm>
        </p:grpSpPr>
        <p:sp>
          <p:nvSpPr>
            <p:cNvPr id="1983" name="Google Shape;1983;p17"/>
            <p:cNvSpPr/>
            <p:nvPr/>
          </p:nvSpPr>
          <p:spPr>
            <a:xfrm>
              <a:off x="5708" y="0"/>
              <a:ext cx="1769642" cy="337468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7"/>
            <p:cNvSpPr txBox="1"/>
            <p:nvPr/>
          </p:nvSpPr>
          <p:spPr>
            <a:xfrm>
              <a:off x="5708" y="0"/>
              <a:ext cx="1685275" cy="337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675" tIns="45325" rIns="22650" bIns="4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IE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2017</a:t>
              </a:r>
              <a:endParaRPr/>
            </a:p>
          </p:txBody>
        </p:sp>
        <p:sp>
          <p:nvSpPr>
            <p:cNvPr id="1985" name="Google Shape;1985;p17"/>
            <p:cNvSpPr/>
            <p:nvPr/>
          </p:nvSpPr>
          <p:spPr>
            <a:xfrm>
              <a:off x="1421422" y="0"/>
              <a:ext cx="1769642" cy="337468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7"/>
            <p:cNvSpPr txBox="1"/>
            <p:nvPr/>
          </p:nvSpPr>
          <p:spPr>
            <a:xfrm>
              <a:off x="1590156" y="0"/>
              <a:ext cx="1432174" cy="337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000" tIns="45325" rIns="22650" bIns="4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IE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2020</a:t>
              </a:r>
              <a:endParaRPr/>
            </a:p>
          </p:txBody>
        </p:sp>
        <p:sp>
          <p:nvSpPr>
            <p:cNvPr id="1987" name="Google Shape;1987;p17"/>
            <p:cNvSpPr/>
            <p:nvPr/>
          </p:nvSpPr>
          <p:spPr>
            <a:xfrm>
              <a:off x="2837136" y="0"/>
              <a:ext cx="1769642" cy="337468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7"/>
            <p:cNvSpPr txBox="1"/>
            <p:nvPr/>
          </p:nvSpPr>
          <p:spPr>
            <a:xfrm>
              <a:off x="3005870" y="0"/>
              <a:ext cx="1432174" cy="337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000" tIns="45325" rIns="22650" bIns="4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IE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2021</a:t>
              </a:r>
              <a:endParaRPr/>
            </a:p>
          </p:txBody>
        </p:sp>
        <p:sp>
          <p:nvSpPr>
            <p:cNvPr id="1989" name="Google Shape;1989;p17"/>
            <p:cNvSpPr/>
            <p:nvPr/>
          </p:nvSpPr>
          <p:spPr>
            <a:xfrm>
              <a:off x="4252849" y="0"/>
              <a:ext cx="1769642" cy="337468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7"/>
            <p:cNvSpPr txBox="1"/>
            <p:nvPr/>
          </p:nvSpPr>
          <p:spPr>
            <a:xfrm>
              <a:off x="4421583" y="0"/>
              <a:ext cx="1432174" cy="337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000" tIns="45325" rIns="22650" bIns="4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IE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2022</a:t>
              </a:r>
              <a:endParaRPr/>
            </a:p>
          </p:txBody>
        </p:sp>
        <p:sp>
          <p:nvSpPr>
            <p:cNvPr id="1991" name="Google Shape;1991;p17"/>
            <p:cNvSpPr/>
            <p:nvPr/>
          </p:nvSpPr>
          <p:spPr>
            <a:xfrm>
              <a:off x="5668563" y="0"/>
              <a:ext cx="1769642" cy="337468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7"/>
            <p:cNvSpPr txBox="1"/>
            <p:nvPr/>
          </p:nvSpPr>
          <p:spPr>
            <a:xfrm>
              <a:off x="5837297" y="0"/>
              <a:ext cx="1432174" cy="337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000" tIns="45325" rIns="22650" bIns="4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IE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2023</a:t>
              </a:r>
              <a:endParaRPr/>
            </a:p>
          </p:txBody>
        </p:sp>
        <p:sp>
          <p:nvSpPr>
            <p:cNvPr id="1993" name="Google Shape;1993;p17"/>
            <p:cNvSpPr/>
            <p:nvPr/>
          </p:nvSpPr>
          <p:spPr>
            <a:xfrm>
              <a:off x="7084277" y="0"/>
              <a:ext cx="1769642" cy="337468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7"/>
            <p:cNvSpPr txBox="1"/>
            <p:nvPr/>
          </p:nvSpPr>
          <p:spPr>
            <a:xfrm>
              <a:off x="7253011" y="0"/>
              <a:ext cx="1432174" cy="337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000" tIns="45325" rIns="22650" bIns="4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IE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2024</a:t>
              </a:r>
              <a:endParaRPr/>
            </a:p>
          </p:txBody>
        </p:sp>
        <p:sp>
          <p:nvSpPr>
            <p:cNvPr id="1995" name="Google Shape;1995;p17"/>
            <p:cNvSpPr/>
            <p:nvPr/>
          </p:nvSpPr>
          <p:spPr>
            <a:xfrm>
              <a:off x="8499991" y="0"/>
              <a:ext cx="1769642" cy="337468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7"/>
            <p:cNvSpPr txBox="1"/>
            <p:nvPr/>
          </p:nvSpPr>
          <p:spPr>
            <a:xfrm>
              <a:off x="8668725" y="0"/>
              <a:ext cx="1432174" cy="337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000" tIns="45325" rIns="22650" bIns="4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IE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2025</a:t>
              </a:r>
              <a:endParaRPr/>
            </a:p>
          </p:txBody>
        </p:sp>
        <p:sp>
          <p:nvSpPr>
            <p:cNvPr id="1997" name="Google Shape;1997;p17"/>
            <p:cNvSpPr/>
            <p:nvPr/>
          </p:nvSpPr>
          <p:spPr>
            <a:xfrm>
              <a:off x="9915705" y="0"/>
              <a:ext cx="1769642" cy="337468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7"/>
            <p:cNvSpPr txBox="1"/>
            <p:nvPr/>
          </p:nvSpPr>
          <p:spPr>
            <a:xfrm>
              <a:off x="10084439" y="0"/>
              <a:ext cx="1432174" cy="337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000" tIns="45325" rIns="22650" bIns="45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IE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2030</a:t>
              </a:r>
              <a:endParaRPr/>
            </a:p>
          </p:txBody>
        </p:sp>
      </p:grpSp>
      <p:cxnSp>
        <p:nvCxnSpPr>
          <p:cNvPr id="1999" name="Google Shape;1999;p17"/>
          <p:cNvCxnSpPr>
            <a:stCxn id="2000" idx="2"/>
          </p:cNvCxnSpPr>
          <p:nvPr/>
        </p:nvCxnSpPr>
        <p:spPr>
          <a:xfrm>
            <a:off x="1022913" y="2635721"/>
            <a:ext cx="0" cy="682500"/>
          </a:xfrm>
          <a:prstGeom prst="straightConnector1">
            <a:avLst/>
          </a:prstGeom>
          <a:noFill/>
          <a:ln w="19050" cap="flat" cmpd="sng">
            <a:solidFill>
              <a:srgbClr val="013D86"/>
            </a:solidFill>
            <a:prstDash val="dot"/>
            <a:miter lim="800000"/>
            <a:headEnd type="none" w="sm" len="sm"/>
            <a:tailEnd type="oval" w="lg" len="lg"/>
          </a:ln>
        </p:spPr>
      </p:cxnSp>
      <p:sp>
        <p:nvSpPr>
          <p:cNvPr id="2000" name="Google Shape;2000;p17"/>
          <p:cNvSpPr/>
          <p:nvPr/>
        </p:nvSpPr>
        <p:spPr>
          <a:xfrm>
            <a:off x="353476" y="1915721"/>
            <a:ext cx="1338874" cy="720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13D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None/>
            </a:pPr>
            <a:r>
              <a:rPr lang="en-IE" sz="1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GRANTS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</a:pPr>
            <a:r>
              <a:rPr lang="en-IE" sz="1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€3m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1" name="Google Shape;2001;p17"/>
          <p:cNvSpPr/>
          <p:nvPr/>
        </p:nvSpPr>
        <p:spPr>
          <a:xfrm>
            <a:off x="2568087" y="1571051"/>
            <a:ext cx="3863497" cy="1024695"/>
          </a:xfrm>
          <a:prstGeom prst="roundRect">
            <a:avLst>
              <a:gd name="adj" fmla="val 16667"/>
            </a:avLst>
          </a:prstGeom>
          <a:solidFill>
            <a:srgbClr val="013D86"/>
          </a:solidFill>
          <a:ln w="22225" cap="flat" cmpd="sng">
            <a:solidFill>
              <a:srgbClr val="013D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Seeking 5M</a:t>
            </a:r>
            <a:r>
              <a:rPr lang="en-IE" sz="16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€ Investment</a:t>
            </a:r>
            <a:endParaRPr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2" name="Google Shape;2002;p17"/>
          <p:cNvSpPr/>
          <p:nvPr/>
        </p:nvSpPr>
        <p:spPr>
          <a:xfrm>
            <a:off x="257736" y="5252455"/>
            <a:ext cx="1529092" cy="5571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H2020 SME Instrument</a:t>
            </a:r>
            <a:endParaRPr/>
          </a:p>
        </p:txBody>
      </p:sp>
      <p:sp>
        <p:nvSpPr>
          <p:cNvPr id="2003" name="Google Shape;2003;p17"/>
          <p:cNvSpPr/>
          <p:nvPr/>
        </p:nvSpPr>
        <p:spPr>
          <a:xfrm>
            <a:off x="1409243" y="4556911"/>
            <a:ext cx="2075316" cy="31880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CE Mark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04" name="Google Shape;2004;p17"/>
          <p:cNvCxnSpPr>
            <a:stCxn id="2003" idx="0"/>
          </p:cNvCxnSpPr>
          <p:nvPr/>
        </p:nvCxnSpPr>
        <p:spPr>
          <a:xfrm rot="10800000">
            <a:off x="2446901" y="3696811"/>
            <a:ext cx="0" cy="860100"/>
          </a:xfrm>
          <a:prstGeom prst="straightConnector1">
            <a:avLst/>
          </a:prstGeom>
          <a:noFill/>
          <a:ln w="19050" cap="flat" cmpd="sng">
            <a:solidFill>
              <a:srgbClr val="274351"/>
            </a:solidFill>
            <a:prstDash val="dot"/>
            <a:miter lim="800000"/>
            <a:headEnd type="none" w="sm" len="sm"/>
            <a:tailEnd type="oval" w="lg" len="lg"/>
          </a:ln>
        </p:spPr>
      </p:cxnSp>
      <p:cxnSp>
        <p:nvCxnSpPr>
          <p:cNvPr id="2005" name="Google Shape;2005;p17"/>
          <p:cNvCxnSpPr>
            <a:stCxn id="2002" idx="0"/>
          </p:cNvCxnSpPr>
          <p:nvPr/>
        </p:nvCxnSpPr>
        <p:spPr>
          <a:xfrm rot="10800000">
            <a:off x="1022282" y="3678055"/>
            <a:ext cx="0" cy="1574400"/>
          </a:xfrm>
          <a:prstGeom prst="straightConnector1">
            <a:avLst/>
          </a:prstGeom>
          <a:noFill/>
          <a:ln w="19050" cap="flat" cmpd="sng">
            <a:solidFill>
              <a:srgbClr val="274351"/>
            </a:solidFill>
            <a:prstDash val="dot"/>
            <a:miter lim="800000"/>
            <a:headEnd type="none" w="sm" len="sm"/>
            <a:tailEnd type="oval" w="lg" len="lg"/>
          </a:ln>
        </p:spPr>
      </p:cxnSp>
      <p:cxnSp>
        <p:nvCxnSpPr>
          <p:cNvPr id="2006" name="Google Shape;2006;p17"/>
          <p:cNvCxnSpPr/>
          <p:nvPr/>
        </p:nvCxnSpPr>
        <p:spPr>
          <a:xfrm rot="10800000">
            <a:off x="6743166" y="3696821"/>
            <a:ext cx="0" cy="1247962"/>
          </a:xfrm>
          <a:prstGeom prst="straightConnector1">
            <a:avLst/>
          </a:prstGeom>
          <a:noFill/>
          <a:ln w="19050" cap="flat" cmpd="sng">
            <a:solidFill>
              <a:srgbClr val="274351"/>
            </a:solidFill>
            <a:prstDash val="dot"/>
            <a:miter lim="800000"/>
            <a:headEnd type="none" w="sm" len="sm"/>
            <a:tailEnd type="oval" w="lg" len="lg"/>
          </a:ln>
        </p:spPr>
      </p:cxnSp>
      <p:cxnSp>
        <p:nvCxnSpPr>
          <p:cNvPr id="2007" name="Google Shape;2007;p17"/>
          <p:cNvCxnSpPr>
            <a:stCxn id="2001" idx="2"/>
          </p:cNvCxnSpPr>
          <p:nvPr/>
        </p:nvCxnSpPr>
        <p:spPr>
          <a:xfrm>
            <a:off x="4499835" y="2595746"/>
            <a:ext cx="0" cy="744900"/>
          </a:xfrm>
          <a:prstGeom prst="straightConnector1">
            <a:avLst/>
          </a:prstGeom>
          <a:noFill/>
          <a:ln w="19050" cap="flat" cmpd="sng">
            <a:solidFill>
              <a:srgbClr val="013D86"/>
            </a:solidFill>
            <a:prstDash val="dot"/>
            <a:miter lim="800000"/>
            <a:headEnd type="none" w="sm" len="sm"/>
            <a:tailEnd type="oval" w="lg" len="lg"/>
          </a:ln>
        </p:spPr>
      </p:cxnSp>
      <p:sp>
        <p:nvSpPr>
          <p:cNvPr id="2008" name="Google Shape;2008;p17"/>
          <p:cNvSpPr txBox="1"/>
          <p:nvPr/>
        </p:nvSpPr>
        <p:spPr>
          <a:xfrm>
            <a:off x="708386" y="365125"/>
            <a:ext cx="10575284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262C"/>
              </a:buClr>
              <a:buSzPts val="3600"/>
              <a:buFont typeface="Roboto"/>
              <a:buNone/>
            </a:pPr>
            <a:r>
              <a:rPr lang="en-IE" sz="360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Company history and roadmap</a:t>
            </a:r>
            <a:endParaRPr/>
          </a:p>
        </p:txBody>
      </p:sp>
      <p:pic>
        <p:nvPicPr>
          <p:cNvPr id="2009" name="Google Shape;2009;p17" descr="Picture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741" y="6218642"/>
            <a:ext cx="1152895" cy="390969"/>
          </a:xfrm>
          <a:prstGeom prst="rect">
            <a:avLst/>
          </a:prstGeom>
          <a:noFill/>
          <a:ln>
            <a:noFill/>
          </a:ln>
        </p:spPr>
      </p:pic>
      <p:sp>
        <p:nvSpPr>
          <p:cNvPr id="2010" name="Google Shape;2010;p17"/>
          <p:cNvSpPr/>
          <p:nvPr/>
        </p:nvSpPr>
        <p:spPr>
          <a:xfrm>
            <a:off x="4591981" y="4122687"/>
            <a:ext cx="1967550" cy="79552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-AI/ML Implementation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Clinical Validation</a:t>
            </a:r>
            <a:endParaRPr/>
          </a:p>
        </p:txBody>
      </p:sp>
      <p:cxnSp>
        <p:nvCxnSpPr>
          <p:cNvPr id="2011" name="Google Shape;2011;p17"/>
          <p:cNvCxnSpPr>
            <a:stCxn id="2010" idx="0"/>
          </p:cNvCxnSpPr>
          <p:nvPr/>
        </p:nvCxnSpPr>
        <p:spPr>
          <a:xfrm rot="10800000">
            <a:off x="5575756" y="3696687"/>
            <a:ext cx="0" cy="426000"/>
          </a:xfrm>
          <a:prstGeom prst="straightConnector1">
            <a:avLst/>
          </a:prstGeom>
          <a:noFill/>
          <a:ln w="19050" cap="flat" cmpd="sng">
            <a:solidFill>
              <a:srgbClr val="274351"/>
            </a:solidFill>
            <a:prstDash val="dot"/>
            <a:miter lim="800000"/>
            <a:headEnd type="none" w="sm" len="sm"/>
            <a:tailEnd type="oval" w="lg" len="lg"/>
          </a:ln>
        </p:spPr>
      </p:cxnSp>
      <p:sp>
        <p:nvSpPr>
          <p:cNvPr id="2012" name="Google Shape;2012;p17"/>
          <p:cNvSpPr/>
          <p:nvPr/>
        </p:nvSpPr>
        <p:spPr>
          <a:xfrm>
            <a:off x="7350352" y="5809619"/>
            <a:ext cx="1529092" cy="31880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FDA Approval</a:t>
            </a:r>
            <a:endParaRPr/>
          </a:p>
        </p:txBody>
      </p:sp>
      <p:cxnSp>
        <p:nvCxnSpPr>
          <p:cNvPr id="2013" name="Google Shape;2013;p17"/>
          <p:cNvCxnSpPr>
            <a:stCxn id="2012" idx="0"/>
          </p:cNvCxnSpPr>
          <p:nvPr/>
        </p:nvCxnSpPr>
        <p:spPr>
          <a:xfrm rot="10800000">
            <a:off x="8114898" y="3696719"/>
            <a:ext cx="0" cy="2112900"/>
          </a:xfrm>
          <a:prstGeom prst="straightConnector1">
            <a:avLst/>
          </a:prstGeom>
          <a:noFill/>
          <a:ln w="19050" cap="flat" cmpd="sng">
            <a:solidFill>
              <a:srgbClr val="274351"/>
            </a:solidFill>
            <a:prstDash val="dot"/>
            <a:miter lim="800000"/>
            <a:headEnd type="none" w="sm" len="sm"/>
            <a:tailEnd type="oval" w="lg" len="lg"/>
          </a:ln>
        </p:spPr>
      </p:cxnSp>
      <p:cxnSp>
        <p:nvCxnSpPr>
          <p:cNvPr id="2014" name="Google Shape;2014;p17"/>
          <p:cNvCxnSpPr>
            <a:stCxn id="2015" idx="2"/>
          </p:cNvCxnSpPr>
          <p:nvPr/>
        </p:nvCxnSpPr>
        <p:spPr>
          <a:xfrm>
            <a:off x="9534239" y="3129135"/>
            <a:ext cx="0" cy="211500"/>
          </a:xfrm>
          <a:prstGeom prst="straightConnector1">
            <a:avLst/>
          </a:prstGeom>
          <a:noFill/>
          <a:ln w="19050" cap="flat" cmpd="sng">
            <a:solidFill>
              <a:srgbClr val="013D86"/>
            </a:solidFill>
            <a:prstDash val="dot"/>
            <a:miter lim="800000"/>
            <a:headEnd type="none" w="sm" len="sm"/>
            <a:tailEnd type="oval" w="lg" len="lg"/>
          </a:ln>
        </p:spPr>
      </p:cxnSp>
      <p:sp>
        <p:nvSpPr>
          <p:cNvPr id="2015" name="Google Shape;2015;p17"/>
          <p:cNvSpPr/>
          <p:nvPr/>
        </p:nvSpPr>
        <p:spPr>
          <a:xfrm>
            <a:off x="8718110" y="2409135"/>
            <a:ext cx="1632258" cy="720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13D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None/>
            </a:pPr>
            <a:r>
              <a:rPr lang="en-IE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BREAK EVEN POINT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6" name="Google Shape;2016;p17"/>
          <p:cNvSpPr/>
          <p:nvPr/>
        </p:nvSpPr>
        <p:spPr>
          <a:xfrm>
            <a:off x="7802582" y="4247027"/>
            <a:ext cx="2293090" cy="79552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Chinese  Approval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New Market: Pre-eclampsia</a:t>
            </a:r>
            <a:endParaRPr/>
          </a:p>
        </p:txBody>
      </p:sp>
      <p:cxnSp>
        <p:nvCxnSpPr>
          <p:cNvPr id="2017" name="Google Shape;2017;p17"/>
          <p:cNvCxnSpPr>
            <a:stCxn id="2016" idx="0"/>
          </p:cNvCxnSpPr>
          <p:nvPr/>
        </p:nvCxnSpPr>
        <p:spPr>
          <a:xfrm rot="10800000">
            <a:off x="8948527" y="3696827"/>
            <a:ext cx="600" cy="550200"/>
          </a:xfrm>
          <a:prstGeom prst="straightConnector1">
            <a:avLst/>
          </a:prstGeom>
          <a:noFill/>
          <a:ln w="19050" cap="flat" cmpd="sng">
            <a:solidFill>
              <a:srgbClr val="274351"/>
            </a:solidFill>
            <a:prstDash val="dot"/>
            <a:miter lim="800000"/>
            <a:headEnd type="none" w="sm" len="sm"/>
            <a:tailEnd type="oval" w="lg" len="lg"/>
          </a:ln>
        </p:spPr>
      </p:cxnSp>
      <p:cxnSp>
        <p:nvCxnSpPr>
          <p:cNvPr id="2018" name="Google Shape;2018;p17"/>
          <p:cNvCxnSpPr>
            <a:stCxn id="2019" idx="2"/>
          </p:cNvCxnSpPr>
          <p:nvPr/>
        </p:nvCxnSpPr>
        <p:spPr>
          <a:xfrm>
            <a:off x="11000399" y="2291051"/>
            <a:ext cx="0" cy="1049700"/>
          </a:xfrm>
          <a:prstGeom prst="straightConnector1">
            <a:avLst/>
          </a:prstGeom>
          <a:noFill/>
          <a:ln w="19050" cap="flat" cmpd="sng">
            <a:solidFill>
              <a:srgbClr val="013D86"/>
            </a:solidFill>
            <a:prstDash val="dot"/>
            <a:miter lim="800000"/>
            <a:headEnd type="none" w="sm" len="sm"/>
            <a:tailEnd type="oval" w="lg" len="lg"/>
          </a:ln>
        </p:spPr>
      </p:cxnSp>
      <p:sp>
        <p:nvSpPr>
          <p:cNvPr id="2019" name="Google Shape;2019;p17"/>
          <p:cNvSpPr/>
          <p:nvPr/>
        </p:nvSpPr>
        <p:spPr>
          <a:xfrm>
            <a:off x="10162274" y="1571051"/>
            <a:ext cx="1676250" cy="720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13D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EXIT/ACQUISITION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0" name="Google Shape;2020;p17"/>
          <p:cNvSpPr/>
          <p:nvPr/>
        </p:nvSpPr>
        <p:spPr>
          <a:xfrm>
            <a:off x="4433501" y="2862844"/>
            <a:ext cx="1662500" cy="337468"/>
          </a:xfrm>
          <a:prstGeom prst="roundRect">
            <a:avLst>
              <a:gd name="adj" fmla="val 16667"/>
            </a:avLst>
          </a:prstGeom>
          <a:solidFill>
            <a:srgbClr val="7C7C7C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700" tIns="12875" rIns="25700" bIns="128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</a:pPr>
            <a:r>
              <a:rPr lang="en-IE" sz="1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TRL8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1" name="Google Shape;2021;p17"/>
          <p:cNvSpPr/>
          <p:nvPr/>
        </p:nvSpPr>
        <p:spPr>
          <a:xfrm>
            <a:off x="6096001" y="2862844"/>
            <a:ext cx="932558" cy="324000"/>
          </a:xfrm>
          <a:prstGeom prst="roundRect">
            <a:avLst>
              <a:gd name="adj" fmla="val 16667"/>
            </a:avLst>
          </a:prstGeom>
          <a:solidFill>
            <a:srgbClr val="7C7C7C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700" tIns="12875" rIns="25700" bIns="128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</a:pPr>
            <a:r>
              <a:rPr lang="en-IE" sz="1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TRL9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2" name="Google Shape;2022;p17"/>
          <p:cNvSpPr/>
          <p:nvPr/>
        </p:nvSpPr>
        <p:spPr>
          <a:xfrm>
            <a:off x="5947584" y="4897778"/>
            <a:ext cx="1529092" cy="79552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IVDR Certification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Market Launch</a:t>
            </a:r>
            <a:endParaRPr/>
          </a:p>
        </p:txBody>
      </p:sp>
      <p:pic>
        <p:nvPicPr>
          <p:cNvPr id="2023" name="Google Shape;2023;p17" descr="Picture 7"/>
          <p:cNvPicPr preferRelativeResize="0"/>
          <p:nvPr/>
        </p:nvPicPr>
        <p:blipFill rotWithShape="1">
          <a:blip r:embed="rId4">
            <a:alphaModFix/>
          </a:blip>
          <a:srcRect r="63708"/>
          <a:stretch/>
        </p:blipFill>
        <p:spPr>
          <a:xfrm>
            <a:off x="11283670" y="6273069"/>
            <a:ext cx="584455" cy="546139"/>
          </a:xfrm>
          <a:prstGeom prst="rect">
            <a:avLst/>
          </a:prstGeom>
          <a:noFill/>
          <a:ln>
            <a:noFill/>
          </a:ln>
        </p:spPr>
      </p:pic>
      <p:sp>
        <p:nvSpPr>
          <p:cNvPr id="2024" name="Google Shape;2024;p17"/>
          <p:cNvSpPr txBox="1"/>
          <p:nvPr/>
        </p:nvSpPr>
        <p:spPr>
          <a:xfrm>
            <a:off x="11529804" y="6461599"/>
            <a:ext cx="181836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z="110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17</a:t>
            </a:fld>
            <a:endParaRPr sz="110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5" name="Google Shape;2025;p17"/>
          <p:cNvSpPr txBox="1"/>
          <p:nvPr/>
        </p:nvSpPr>
        <p:spPr>
          <a:xfrm>
            <a:off x="5339290" y="5744707"/>
            <a:ext cx="13557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</a:pPr>
            <a:r>
              <a:rPr lang="en-IE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 Market Entry Preparation</a:t>
            </a:r>
            <a:endParaRPr/>
          </a:p>
        </p:txBody>
      </p:sp>
      <p:cxnSp>
        <p:nvCxnSpPr>
          <p:cNvPr id="2026" name="Google Shape;2026;p17"/>
          <p:cNvCxnSpPr/>
          <p:nvPr/>
        </p:nvCxnSpPr>
        <p:spPr>
          <a:xfrm rot="10800000">
            <a:off x="6017166" y="3696821"/>
            <a:ext cx="0" cy="550206"/>
          </a:xfrm>
          <a:prstGeom prst="straightConnector1">
            <a:avLst/>
          </a:prstGeom>
          <a:noFill/>
          <a:ln w="19050" cap="flat" cmpd="sng">
            <a:solidFill>
              <a:srgbClr val="274351"/>
            </a:solidFill>
            <a:prstDash val="dot"/>
            <a:miter lim="800000"/>
            <a:headEnd type="none" w="sm" len="sm"/>
            <a:tailEnd type="oval" w="lg" len="lg"/>
          </a:ln>
        </p:spPr>
      </p:cxnSp>
      <p:cxnSp>
        <p:nvCxnSpPr>
          <p:cNvPr id="2027" name="Google Shape;2027;p17"/>
          <p:cNvCxnSpPr>
            <a:stCxn id="2025" idx="0"/>
          </p:cNvCxnSpPr>
          <p:nvPr/>
        </p:nvCxnSpPr>
        <p:spPr>
          <a:xfrm rot="10800000">
            <a:off x="6017165" y="4944907"/>
            <a:ext cx="0" cy="799800"/>
          </a:xfrm>
          <a:prstGeom prst="straightConnector1">
            <a:avLst/>
          </a:prstGeom>
          <a:noFill/>
          <a:ln w="19050" cap="flat" cmpd="sng">
            <a:solidFill>
              <a:srgbClr val="274351"/>
            </a:solidFill>
            <a:prstDash val="dot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3" name="Google Shape;2033;p18"/>
          <p:cNvPicPr preferRelativeResize="0"/>
          <p:nvPr/>
        </p:nvPicPr>
        <p:blipFill rotWithShape="1">
          <a:blip r:embed="rId3">
            <a:alphaModFix/>
          </a:blip>
          <a:srcRect l="7361" t="2717" r="7362" b="32846"/>
          <a:stretch/>
        </p:blipFill>
        <p:spPr>
          <a:xfrm>
            <a:off x="4609389" y="1155179"/>
            <a:ext cx="972000" cy="12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rgbClr val="033E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34" name="Google Shape;2034;p18" descr="Picture 7"/>
          <p:cNvPicPr preferRelativeResize="0"/>
          <p:nvPr/>
        </p:nvPicPr>
        <p:blipFill rotWithShape="1">
          <a:blip r:embed="rId4">
            <a:alphaModFix/>
          </a:blip>
          <a:srcRect r="63708"/>
          <a:stretch/>
        </p:blipFill>
        <p:spPr>
          <a:xfrm>
            <a:off x="11283670" y="6273069"/>
            <a:ext cx="584455" cy="546139"/>
          </a:xfrm>
          <a:prstGeom prst="rect">
            <a:avLst/>
          </a:prstGeom>
          <a:noFill/>
          <a:ln>
            <a:noFill/>
          </a:ln>
        </p:spPr>
      </p:pic>
      <p:sp>
        <p:nvSpPr>
          <p:cNvPr id="2035" name="Google Shape;2035;p18"/>
          <p:cNvSpPr txBox="1">
            <a:spLocks noGrp="1"/>
          </p:cNvSpPr>
          <p:nvPr>
            <p:ph type="sldNum" idx="4294967295"/>
          </p:nvPr>
        </p:nvSpPr>
        <p:spPr>
          <a:xfrm>
            <a:off x="11529804" y="6461599"/>
            <a:ext cx="181836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Roboto"/>
              <a:buNone/>
            </a:pPr>
            <a:fld id="{00000000-1234-1234-1234-123412341234}" type="slidenum">
              <a:rPr lang="en-IE" sz="11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18</a:t>
            </a:fld>
            <a:endParaRPr sz="1100" b="0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6" name="Google Shape;2036;p18"/>
          <p:cNvSpPr txBox="1"/>
          <p:nvPr/>
        </p:nvSpPr>
        <p:spPr>
          <a:xfrm>
            <a:off x="1545761" y="4932414"/>
            <a:ext cx="2986206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3A5C"/>
              </a:buClr>
              <a:buSzPts val="1800"/>
              <a:buFont typeface="Arial"/>
              <a:buNone/>
            </a:pPr>
            <a:r>
              <a:rPr lang="en-IE" sz="1800" b="1" i="0" u="none" strike="noStrike" cap="none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Moni Shavit,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3A5C"/>
              </a:buClr>
              <a:buSzPts val="1600"/>
              <a:buFont typeface="Arial"/>
              <a:buNone/>
            </a:pPr>
            <a:r>
              <a:rPr lang="en-IE" sz="1600" b="1" i="0" u="none" strike="noStrike" cap="none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COO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3A5C"/>
              </a:buClr>
              <a:buSzPts val="1400"/>
              <a:buFont typeface="Arial"/>
              <a:buNone/>
            </a:pPr>
            <a:r>
              <a:rPr lang="en-IE" sz="1400" b="0" i="0" u="none" strike="noStrike" cap="none">
                <a:solidFill>
                  <a:srgbClr val="4A4D58"/>
                </a:solidFill>
                <a:latin typeface="Roboto"/>
                <a:ea typeface="Roboto"/>
                <a:cs typeface="Roboto"/>
                <a:sym typeface="Roboto"/>
              </a:rPr>
              <a:t>25+ years of experience in business and technology development, R&amp;D, engineering of medical devices </a:t>
            </a:r>
            <a:br>
              <a:rPr lang="en-IE" sz="1400" b="0" i="0" u="none" strike="noStrike" cap="none">
                <a:solidFill>
                  <a:srgbClr val="4A4D58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400" b="0" i="0" u="none" strike="noStrike" cap="none">
              <a:solidFill>
                <a:srgbClr val="4A4D5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37" name="Google Shape;2037;p18" descr="Picture 33"/>
          <p:cNvPicPr preferRelativeResize="0"/>
          <p:nvPr/>
        </p:nvPicPr>
        <p:blipFill rotWithShape="1">
          <a:blip r:embed="rId5">
            <a:alphaModFix/>
          </a:blip>
          <a:srcRect t="46" b="46"/>
          <a:stretch/>
        </p:blipFill>
        <p:spPr>
          <a:xfrm>
            <a:off x="477201" y="1384583"/>
            <a:ext cx="972000" cy="1224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531" y="0"/>
                </a:moveTo>
                <a:cubicBezTo>
                  <a:pt x="2924" y="0"/>
                  <a:pt x="0" y="2714"/>
                  <a:pt x="0" y="6063"/>
                </a:cubicBezTo>
                <a:lnTo>
                  <a:pt x="0" y="21600"/>
                </a:lnTo>
                <a:lnTo>
                  <a:pt x="15069" y="21600"/>
                </a:lnTo>
                <a:cubicBezTo>
                  <a:pt x="18676" y="21600"/>
                  <a:pt x="21600" y="18886"/>
                  <a:pt x="21600" y="15537"/>
                </a:cubicBezTo>
                <a:lnTo>
                  <a:pt x="21600" y="0"/>
                </a:lnTo>
                <a:lnTo>
                  <a:pt x="6531" y="0"/>
                </a:lnTo>
                <a:close/>
              </a:path>
            </a:pathLst>
          </a:custGeom>
          <a:noFill/>
          <a:ln w="12700" cap="flat" cmpd="sng">
            <a:solidFill>
              <a:srgbClr val="033E87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2038" name="Google Shape;2038;p18" descr="Picture 34"/>
          <p:cNvPicPr preferRelativeResize="0"/>
          <p:nvPr/>
        </p:nvPicPr>
        <p:blipFill rotWithShape="1">
          <a:blip r:embed="rId6">
            <a:alphaModFix/>
          </a:blip>
          <a:srcRect t="371" b="370"/>
          <a:stretch/>
        </p:blipFill>
        <p:spPr>
          <a:xfrm>
            <a:off x="427679" y="3130117"/>
            <a:ext cx="972000" cy="1224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600" y="0"/>
                </a:moveTo>
                <a:cubicBezTo>
                  <a:pt x="1611" y="0"/>
                  <a:pt x="0" y="1496"/>
                  <a:pt x="0" y="3342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9" y="21600"/>
                  <a:pt x="21600" y="20104"/>
                  <a:pt x="21600" y="18258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noFill/>
          <a:ln w="12700" cap="flat" cmpd="sng">
            <a:solidFill>
              <a:srgbClr val="033E87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2039" name="Google Shape;2039;p18" descr="Picture 35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t="46" b="46"/>
          <a:stretch/>
        </p:blipFill>
        <p:spPr>
          <a:xfrm>
            <a:off x="448369" y="4917014"/>
            <a:ext cx="972000" cy="1224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600" y="0"/>
                </a:moveTo>
                <a:cubicBezTo>
                  <a:pt x="1611" y="0"/>
                  <a:pt x="0" y="1496"/>
                  <a:pt x="0" y="3342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9" y="21600"/>
                  <a:pt x="21600" y="20104"/>
                  <a:pt x="21600" y="18258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noFill/>
          <a:ln w="12700" cap="flat" cmpd="sng">
            <a:solidFill>
              <a:srgbClr val="033E87"/>
            </a:solidFill>
            <a:prstDash val="solid"/>
            <a:miter lim="400000"/>
            <a:headEnd type="none" w="sm" len="sm"/>
            <a:tailEnd type="none" w="sm" len="sm"/>
          </a:ln>
        </p:spPr>
      </p:pic>
      <p:sp>
        <p:nvSpPr>
          <p:cNvPr id="2040" name="Google Shape;2040;p18"/>
          <p:cNvSpPr txBox="1"/>
          <p:nvPr/>
        </p:nvSpPr>
        <p:spPr>
          <a:xfrm>
            <a:off x="3734142" y="1263726"/>
            <a:ext cx="3108960" cy="921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rgbClr val="033E8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1" name="Google Shape;2041;p18"/>
          <p:cNvSpPr/>
          <p:nvPr/>
        </p:nvSpPr>
        <p:spPr>
          <a:xfrm>
            <a:off x="5623687" y="1155179"/>
            <a:ext cx="2737886" cy="1463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3A5C"/>
              </a:buClr>
              <a:buSzPts val="1900"/>
              <a:buFont typeface="Roboto"/>
              <a:buNone/>
            </a:pPr>
            <a:r>
              <a:rPr lang="en-IE" sz="1900" b="1" i="0" u="none" strike="noStrike" cap="none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José Celso Rocha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3A5C"/>
              </a:buClr>
              <a:buSzPts val="1600"/>
              <a:buFont typeface="Roboto"/>
              <a:buNone/>
            </a:pPr>
            <a:r>
              <a:rPr lang="en-IE" sz="1600" b="1" i="0" u="none" strike="noStrike" cap="none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AI expert for IVF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 i="0">
                <a:solidFill>
                  <a:srgbClr val="4A4D58"/>
                </a:solidFill>
                <a:latin typeface="Roboto"/>
                <a:ea typeface="Roboto"/>
                <a:cs typeface="Roboto"/>
                <a:sym typeface="Roboto"/>
              </a:rPr>
              <a:t>unique combination of experience in AI applied to embryo classification</a:t>
            </a:r>
            <a:endParaRPr sz="1600">
              <a:solidFill>
                <a:srgbClr val="4A4D5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3A5C"/>
              </a:buClr>
              <a:buSzPts val="1600"/>
              <a:buFont typeface="Helvetica Neue Light"/>
              <a:buNone/>
            </a:pPr>
            <a:endParaRPr sz="1600" b="1" i="0" u="none" strike="noStrike" cap="none">
              <a:solidFill>
                <a:srgbClr val="C2262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42" name="Google Shape;2042;p18"/>
          <p:cNvPicPr preferRelativeResize="0"/>
          <p:nvPr/>
        </p:nvPicPr>
        <p:blipFill rotWithShape="1">
          <a:blip r:embed="rId9">
            <a:alphaModFix/>
          </a:blip>
          <a:srcRect l="19567" t="21579" r="19567" b="9180"/>
          <a:stretch/>
        </p:blipFill>
        <p:spPr>
          <a:xfrm>
            <a:off x="4609389" y="2466754"/>
            <a:ext cx="972000" cy="12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rgbClr val="033E8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43" name="Google Shape;2043;p18"/>
          <p:cNvSpPr/>
          <p:nvPr/>
        </p:nvSpPr>
        <p:spPr>
          <a:xfrm>
            <a:off x="5623687" y="2466754"/>
            <a:ext cx="2737886" cy="102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3A5C"/>
              </a:buClr>
              <a:buSzPts val="1900"/>
              <a:buFont typeface="Roboto"/>
              <a:buNone/>
            </a:pPr>
            <a:r>
              <a:rPr lang="en-IE" sz="1900" b="1" i="0" u="none" strike="noStrike" cap="none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Michael Zibulevsky</a:t>
            </a:r>
            <a:endParaRPr sz="1800" b="1" i="0" u="none" strike="noStrike" cap="none">
              <a:solidFill>
                <a:srgbClr val="033E8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3A5C"/>
              </a:buClr>
              <a:buSzPts val="1600"/>
              <a:buFont typeface="Roboto"/>
              <a:buNone/>
            </a:pPr>
            <a:r>
              <a:rPr lang="en-IE" sz="1600" b="1" i="0" u="none" strike="noStrike" cap="none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AI/ML expert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3A5C"/>
              </a:buClr>
              <a:buSzPts val="1600"/>
              <a:buFont typeface="Roboto"/>
              <a:buNone/>
            </a:pPr>
            <a:r>
              <a:rPr lang="en-IE" sz="1600" i="0">
                <a:solidFill>
                  <a:srgbClr val="4A4D58"/>
                </a:solidFill>
                <a:latin typeface="Roboto"/>
                <a:ea typeface="Roboto"/>
                <a:cs typeface="Roboto"/>
                <a:sym typeface="Roboto"/>
              </a:rPr>
              <a:t>150+ publications on AI applied to medical devices</a:t>
            </a:r>
            <a:endParaRPr/>
          </a:p>
        </p:txBody>
      </p:sp>
      <p:pic>
        <p:nvPicPr>
          <p:cNvPr id="2044" name="Google Shape;2044;p18"/>
          <p:cNvPicPr preferRelativeResize="0"/>
          <p:nvPr/>
        </p:nvPicPr>
        <p:blipFill rotWithShape="1">
          <a:blip r:embed="rId10">
            <a:alphaModFix/>
          </a:blip>
          <a:srcRect l="6047" r="6046"/>
          <a:stretch/>
        </p:blipFill>
        <p:spPr>
          <a:xfrm>
            <a:off x="4609389" y="3788633"/>
            <a:ext cx="972000" cy="12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rgbClr val="033E8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45" name="Google Shape;2045;p18"/>
          <p:cNvSpPr/>
          <p:nvPr/>
        </p:nvSpPr>
        <p:spPr>
          <a:xfrm>
            <a:off x="5623687" y="3788633"/>
            <a:ext cx="2737886" cy="1380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3A5C"/>
              </a:buClr>
              <a:buSzPts val="1900"/>
              <a:buFont typeface="Roboto"/>
              <a:buNone/>
            </a:pPr>
            <a:r>
              <a:rPr lang="en-IE" sz="1900" b="1" i="0" u="none" strike="noStrike" cap="none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Amnon Weichselbaum</a:t>
            </a:r>
            <a:endParaRPr sz="1800" b="1" i="0" u="none" strike="noStrike" cap="none">
              <a:solidFill>
                <a:srgbClr val="033E8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3A5C"/>
              </a:buClr>
              <a:buSzPts val="1600"/>
              <a:buFont typeface="Roboto"/>
              <a:buNone/>
            </a:pPr>
            <a:r>
              <a:rPr lang="en-IE" sz="1600" b="1" i="0" u="none" strike="noStrike" cap="none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Director of product development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3A5C"/>
              </a:buClr>
              <a:buSzPts val="1400"/>
              <a:buFont typeface="Roboto"/>
              <a:buNone/>
            </a:pPr>
            <a:r>
              <a:rPr lang="en-IE" sz="1400" i="0">
                <a:solidFill>
                  <a:srgbClr val="4A4D58"/>
                </a:solidFill>
                <a:latin typeface="Roboto"/>
                <a:ea typeface="Roboto"/>
                <a:cs typeface="Roboto"/>
                <a:sym typeface="Roboto"/>
              </a:rPr>
              <a:t>20+ years of business development experience in the healthcare industry</a:t>
            </a:r>
            <a:endParaRPr sz="1400">
              <a:solidFill>
                <a:srgbClr val="4A4D5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6" name="Google Shape;2046;p18"/>
          <p:cNvSpPr/>
          <p:nvPr/>
        </p:nvSpPr>
        <p:spPr>
          <a:xfrm>
            <a:off x="9050251" y="899641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7" name="Google Shape;2047;p18"/>
          <p:cNvPicPr preferRelativeResize="0"/>
          <p:nvPr/>
        </p:nvPicPr>
        <p:blipFill rotWithShape="1">
          <a:blip r:embed="rId11">
            <a:alphaModFix/>
          </a:blip>
          <a:srcRect l="5668" r="5668"/>
          <a:stretch/>
        </p:blipFill>
        <p:spPr>
          <a:xfrm>
            <a:off x="4609389" y="5089905"/>
            <a:ext cx="972000" cy="12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rgbClr val="033E8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48" name="Google Shape;2048;p18"/>
          <p:cNvSpPr/>
          <p:nvPr/>
        </p:nvSpPr>
        <p:spPr>
          <a:xfrm>
            <a:off x="5623686" y="5089905"/>
            <a:ext cx="2723127" cy="964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900" b="1" i="0" dirty="0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Amit Knaani</a:t>
            </a:r>
            <a:endParaRPr sz="1800" b="1" dirty="0">
              <a:solidFill>
                <a:srgbClr val="033E8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dirty="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Product Manager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 i="0" dirty="0">
                <a:solidFill>
                  <a:srgbClr val="4A4D58"/>
                </a:solidFill>
                <a:latin typeface="Roboto"/>
                <a:ea typeface="Roboto"/>
                <a:cs typeface="Roboto"/>
                <a:sym typeface="Roboto"/>
              </a:rPr>
              <a:t>Vast experience in IT product development</a:t>
            </a:r>
            <a:endParaRPr dirty="0"/>
          </a:p>
        </p:txBody>
      </p:sp>
      <p:sp>
        <p:nvSpPr>
          <p:cNvPr id="2049" name="Google Shape;2049;p18"/>
          <p:cNvSpPr/>
          <p:nvPr/>
        </p:nvSpPr>
        <p:spPr>
          <a:xfrm>
            <a:off x="1545761" y="1321954"/>
            <a:ext cx="2986206" cy="1352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900" b="1" i="0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Tzali Cnaani,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 b="1" i="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CEO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 i="0">
                <a:solidFill>
                  <a:srgbClr val="4A4D58"/>
                </a:solidFill>
                <a:latin typeface="Roboto"/>
                <a:ea typeface="Roboto"/>
                <a:cs typeface="Roboto"/>
                <a:sym typeface="Roboto"/>
              </a:rPr>
              <a:t>Wide expertise in product development and implementation, business development, general management and operations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0" name="Google Shape;2050;p18"/>
          <p:cNvSpPr/>
          <p:nvPr/>
        </p:nvSpPr>
        <p:spPr>
          <a:xfrm>
            <a:off x="1545761" y="3128076"/>
            <a:ext cx="2879300" cy="115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900" b="1" i="0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Sergei Shnizer</a:t>
            </a:r>
            <a:endParaRPr sz="1800" b="1">
              <a:solidFill>
                <a:srgbClr val="033E8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 b="1" i="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CTO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 i="0">
                <a:solidFill>
                  <a:srgbClr val="4A4D58"/>
                </a:solidFill>
                <a:latin typeface="Roboto"/>
                <a:ea typeface="Roboto"/>
                <a:cs typeface="Roboto"/>
                <a:sym typeface="Roboto"/>
              </a:rPr>
              <a:t>The inventor of the FertissimoAI technology. Vast experience in R&amp;D and clinical studies</a:t>
            </a:r>
            <a:endParaRPr/>
          </a:p>
        </p:txBody>
      </p:sp>
      <p:sp>
        <p:nvSpPr>
          <p:cNvPr id="2051" name="Google Shape;2051;p18"/>
          <p:cNvSpPr/>
          <p:nvPr/>
        </p:nvSpPr>
        <p:spPr>
          <a:xfrm>
            <a:off x="8449323" y="1455548"/>
            <a:ext cx="3234474" cy="5095875"/>
          </a:xfrm>
          <a:prstGeom prst="roundRect">
            <a:avLst>
              <a:gd name="adj" fmla="val 6369"/>
            </a:avLst>
          </a:prstGeom>
          <a:noFill/>
          <a:ln w="12700" cap="flat" cmpd="sng">
            <a:solidFill>
              <a:srgbClr val="033E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0000" tIns="45700" rIns="18000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800" b="1" i="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Hiring Plan</a:t>
            </a:r>
            <a:endParaRPr/>
          </a:p>
        </p:txBody>
      </p:sp>
      <p:pic>
        <p:nvPicPr>
          <p:cNvPr id="2052" name="Google Shape;2052;p18"/>
          <p:cNvPicPr preferRelativeResize="0"/>
          <p:nvPr/>
        </p:nvPicPr>
        <p:blipFill rotWithShape="1">
          <a:blip r:embed="rId12">
            <a:alphaModFix/>
          </a:blip>
          <a:srcRect l="11511" t="4830" r="11512" b="4830"/>
          <a:stretch/>
        </p:blipFill>
        <p:spPr>
          <a:xfrm>
            <a:off x="8830570" y="1940489"/>
            <a:ext cx="664573" cy="756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rgbClr val="033E8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53" name="Google Shape;2053;p18"/>
          <p:cNvSpPr/>
          <p:nvPr/>
        </p:nvSpPr>
        <p:spPr>
          <a:xfrm>
            <a:off x="9582892" y="1940489"/>
            <a:ext cx="220341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3A5C"/>
              </a:buClr>
              <a:buSzPts val="2000"/>
              <a:buFont typeface="Roboto"/>
              <a:buNone/>
            </a:pPr>
            <a:r>
              <a:rPr lang="en-IE" sz="2000" b="1" i="0" u="none" strike="noStrike" cap="none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 b="1" i="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Software Engineers</a:t>
            </a:r>
            <a:endParaRPr sz="1600" b="1" i="0" u="none" strike="noStrike" cap="none">
              <a:solidFill>
                <a:srgbClr val="C2262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4" name="Google Shape;2054;p18"/>
          <p:cNvPicPr preferRelativeResize="0"/>
          <p:nvPr/>
        </p:nvPicPr>
        <p:blipFill rotWithShape="1">
          <a:blip r:embed="rId13">
            <a:alphaModFix/>
          </a:blip>
          <a:srcRect l="6047" r="6046"/>
          <a:stretch/>
        </p:blipFill>
        <p:spPr>
          <a:xfrm>
            <a:off x="8830570" y="2813353"/>
            <a:ext cx="664573" cy="756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rgbClr val="033E8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55" name="Google Shape;2055;p18"/>
          <p:cNvSpPr/>
          <p:nvPr/>
        </p:nvSpPr>
        <p:spPr>
          <a:xfrm>
            <a:off x="9582892" y="2813353"/>
            <a:ext cx="220341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3A5C"/>
              </a:buClr>
              <a:buSzPts val="2000"/>
              <a:buFont typeface="Roboto"/>
              <a:buNone/>
            </a:pPr>
            <a:r>
              <a:rPr lang="en-IE" sz="2000" b="1" i="0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2000" b="1" i="0" u="none" strike="noStrike" cap="none">
              <a:solidFill>
                <a:srgbClr val="033E8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 b="1" i="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Hardware Engineer</a:t>
            </a:r>
            <a:endParaRPr sz="1600" b="1" i="0" u="none" strike="noStrike" cap="none">
              <a:solidFill>
                <a:srgbClr val="C2262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6" name="Google Shape;2056;p18"/>
          <p:cNvSpPr/>
          <p:nvPr/>
        </p:nvSpPr>
        <p:spPr>
          <a:xfrm>
            <a:off x="9582892" y="3724565"/>
            <a:ext cx="2203415" cy="81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3A5C"/>
              </a:buClr>
              <a:buSzPts val="2000"/>
              <a:buFont typeface="Roboto"/>
              <a:buNone/>
            </a:pPr>
            <a:r>
              <a:rPr lang="en-IE" sz="2000" b="1" i="0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2000" b="1" i="0" u="none" strike="noStrike" cap="none">
              <a:solidFill>
                <a:srgbClr val="033E8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 b="1" i="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VP Business Development</a:t>
            </a:r>
            <a:endParaRPr sz="1600" b="1" i="0" u="none" strike="noStrike" cap="none">
              <a:solidFill>
                <a:srgbClr val="C2262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7" name="Google Shape;2057;p18"/>
          <p:cNvPicPr preferRelativeResize="0"/>
          <p:nvPr/>
        </p:nvPicPr>
        <p:blipFill rotWithShape="1">
          <a:blip r:embed="rId13">
            <a:alphaModFix/>
          </a:blip>
          <a:srcRect l="6047" r="6046"/>
          <a:stretch/>
        </p:blipFill>
        <p:spPr>
          <a:xfrm>
            <a:off x="8830570" y="4655684"/>
            <a:ext cx="664573" cy="756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rgbClr val="033E8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58" name="Google Shape;2058;p18"/>
          <p:cNvSpPr/>
          <p:nvPr/>
        </p:nvSpPr>
        <p:spPr>
          <a:xfrm>
            <a:off x="9582892" y="4655684"/>
            <a:ext cx="220341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3A5C"/>
              </a:buClr>
              <a:buSzPts val="2000"/>
              <a:buFont typeface="Roboto"/>
              <a:buNone/>
            </a:pPr>
            <a:r>
              <a:rPr lang="en-IE" sz="2000" b="1" i="0" u="none" strike="noStrike" cap="none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 b="1" i="0" u="none" strike="noStrike" cap="none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Sales Managers</a:t>
            </a:r>
            <a:endParaRPr/>
          </a:p>
        </p:txBody>
      </p:sp>
      <p:pic>
        <p:nvPicPr>
          <p:cNvPr id="2059" name="Google Shape;2059;p18"/>
          <p:cNvPicPr preferRelativeResize="0"/>
          <p:nvPr/>
        </p:nvPicPr>
        <p:blipFill rotWithShape="1">
          <a:blip r:embed="rId12">
            <a:alphaModFix/>
          </a:blip>
          <a:srcRect l="11511" t="4830" r="11512" b="4830"/>
          <a:stretch/>
        </p:blipFill>
        <p:spPr>
          <a:xfrm>
            <a:off x="8830570" y="3724565"/>
            <a:ext cx="664573" cy="756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rgbClr val="033E8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60" name="Google Shape;2060;p18"/>
          <p:cNvSpPr/>
          <p:nvPr/>
        </p:nvSpPr>
        <p:spPr>
          <a:xfrm>
            <a:off x="9582892" y="5603072"/>
            <a:ext cx="220341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3A5C"/>
              </a:buClr>
              <a:buSzPts val="2000"/>
              <a:buFont typeface="Roboto"/>
              <a:buNone/>
            </a:pPr>
            <a:r>
              <a:rPr lang="en-IE" sz="2000" b="1" i="0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2000" b="1" i="0" u="none" strike="noStrike" cap="none">
              <a:solidFill>
                <a:srgbClr val="033E8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 b="1" i="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QA Engineer</a:t>
            </a:r>
            <a:endParaRPr sz="1600" b="1" i="0" u="none" strike="noStrike" cap="none">
              <a:solidFill>
                <a:srgbClr val="C2262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61" name="Google Shape;2061;p18"/>
          <p:cNvPicPr preferRelativeResize="0"/>
          <p:nvPr/>
        </p:nvPicPr>
        <p:blipFill rotWithShape="1">
          <a:blip r:embed="rId12">
            <a:alphaModFix/>
          </a:blip>
          <a:srcRect l="11511" t="4830" r="11512" b="4830"/>
          <a:stretch/>
        </p:blipFill>
        <p:spPr>
          <a:xfrm>
            <a:off x="8830570" y="5603072"/>
            <a:ext cx="664573" cy="756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rgbClr val="033E8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62" name="Google Shape;2062;p18"/>
          <p:cNvSpPr/>
          <p:nvPr/>
        </p:nvSpPr>
        <p:spPr>
          <a:xfrm>
            <a:off x="8361573" y="631251"/>
            <a:ext cx="35048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20% ESOP </a:t>
            </a:r>
            <a:r>
              <a:rPr lang="en-IE" sz="200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to attract management and new hiring</a:t>
            </a:r>
            <a:endParaRPr/>
          </a:p>
        </p:txBody>
      </p:sp>
      <p:sp>
        <p:nvSpPr>
          <p:cNvPr id="2063" name="Google Shape;2063;p18"/>
          <p:cNvSpPr txBox="1"/>
          <p:nvPr/>
        </p:nvSpPr>
        <p:spPr>
          <a:xfrm>
            <a:off x="708386" y="365125"/>
            <a:ext cx="10575284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262C"/>
              </a:buClr>
              <a:buSzPts val="3600"/>
              <a:buFont typeface="Roboto"/>
              <a:buNone/>
            </a:pPr>
            <a:r>
              <a:rPr lang="en-IE" sz="360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Team &amp; hiring plan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Google Shape;2069;p19"/>
          <p:cNvPicPr preferRelativeResize="0"/>
          <p:nvPr/>
        </p:nvPicPr>
        <p:blipFill rotWithShape="1">
          <a:blip r:embed="rId3">
            <a:alphaModFix/>
          </a:blip>
          <a:srcRect l="10941" t="1501" r="12555" b="32112"/>
          <a:stretch/>
        </p:blipFill>
        <p:spPr>
          <a:xfrm>
            <a:off x="837359" y="2896193"/>
            <a:ext cx="1203432" cy="1296000"/>
          </a:xfrm>
          <a:prstGeom prst="round2DiagRect">
            <a:avLst>
              <a:gd name="adj1" fmla="val 26724"/>
              <a:gd name="adj2" fmla="val 0"/>
            </a:avLst>
          </a:prstGeom>
          <a:noFill/>
          <a:ln w="9525" cap="flat" cmpd="sng">
            <a:solidFill>
              <a:srgbClr val="033E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70" name="Google Shape;2070;p19"/>
          <p:cNvPicPr preferRelativeResize="0"/>
          <p:nvPr/>
        </p:nvPicPr>
        <p:blipFill rotWithShape="1">
          <a:blip r:embed="rId4">
            <a:alphaModFix/>
          </a:blip>
          <a:srcRect l="39169" r="9284"/>
          <a:stretch/>
        </p:blipFill>
        <p:spPr>
          <a:xfrm>
            <a:off x="837359" y="1389920"/>
            <a:ext cx="1203432" cy="1296000"/>
          </a:xfrm>
          <a:prstGeom prst="round2DiagRect">
            <a:avLst>
              <a:gd name="adj1" fmla="val 19540"/>
              <a:gd name="adj2" fmla="val 0"/>
            </a:avLst>
          </a:prstGeom>
          <a:noFill/>
          <a:ln w="9525" cap="flat" cmpd="sng">
            <a:solidFill>
              <a:srgbClr val="033E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71" name="Google Shape;2071;p19"/>
          <p:cNvPicPr preferRelativeResize="0"/>
          <p:nvPr/>
        </p:nvPicPr>
        <p:blipFill rotWithShape="1">
          <a:blip r:embed="rId5">
            <a:alphaModFix/>
          </a:blip>
          <a:srcRect l="11758" t="-142" r="13549" b="19704"/>
          <a:stretch/>
        </p:blipFill>
        <p:spPr>
          <a:xfrm>
            <a:off x="6452521" y="1389920"/>
            <a:ext cx="1203432" cy="1296000"/>
          </a:xfrm>
          <a:prstGeom prst="round2DiagRect">
            <a:avLst>
              <a:gd name="adj1" fmla="val 19540"/>
              <a:gd name="adj2" fmla="val 0"/>
            </a:avLst>
          </a:prstGeom>
          <a:noFill/>
          <a:ln w="9525" cap="flat" cmpd="sng">
            <a:solidFill>
              <a:srgbClr val="033E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72" name="Google Shape;2072;p19"/>
          <p:cNvPicPr preferRelativeResize="0"/>
          <p:nvPr/>
        </p:nvPicPr>
        <p:blipFill rotWithShape="1">
          <a:blip r:embed="rId6">
            <a:alphaModFix/>
          </a:blip>
          <a:srcRect t="5241" b="5241"/>
          <a:stretch/>
        </p:blipFill>
        <p:spPr>
          <a:xfrm>
            <a:off x="6452521" y="2896193"/>
            <a:ext cx="1203432" cy="1296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rgbClr val="033E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73" name="Google Shape;2073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96028" y="4685065"/>
            <a:ext cx="1325890" cy="13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4" name="Google Shape;2074;p19" descr="Picture 7"/>
          <p:cNvPicPr preferRelativeResize="0"/>
          <p:nvPr/>
        </p:nvPicPr>
        <p:blipFill rotWithShape="1">
          <a:blip r:embed="rId8">
            <a:alphaModFix/>
          </a:blip>
          <a:srcRect r="63708"/>
          <a:stretch/>
        </p:blipFill>
        <p:spPr>
          <a:xfrm>
            <a:off x="11283670" y="6273069"/>
            <a:ext cx="584455" cy="546139"/>
          </a:xfrm>
          <a:prstGeom prst="rect">
            <a:avLst/>
          </a:prstGeom>
          <a:noFill/>
          <a:ln>
            <a:noFill/>
          </a:ln>
        </p:spPr>
      </p:pic>
      <p:sp>
        <p:nvSpPr>
          <p:cNvPr id="2075" name="Google Shape;2075;p19"/>
          <p:cNvSpPr txBox="1">
            <a:spLocks noGrp="1"/>
          </p:cNvSpPr>
          <p:nvPr>
            <p:ph type="sldNum" idx="4294967295"/>
          </p:nvPr>
        </p:nvSpPr>
        <p:spPr>
          <a:xfrm>
            <a:off x="11529804" y="6461599"/>
            <a:ext cx="181836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z="1100">
                <a:latin typeface="Roboto"/>
                <a:ea typeface="Roboto"/>
                <a:cs typeface="Roboto"/>
                <a:sym typeface="Roboto"/>
              </a:rPr>
              <a:t>19</a:t>
            </a:fld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6" name="Google Shape;2076;p19"/>
          <p:cNvSpPr txBox="1"/>
          <p:nvPr/>
        </p:nvSpPr>
        <p:spPr>
          <a:xfrm>
            <a:off x="7644338" y="4776590"/>
            <a:ext cx="3859222" cy="48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E87"/>
              </a:buClr>
              <a:buSzPts val="2000"/>
              <a:buFont typeface="Arial"/>
              <a:buNone/>
            </a:pPr>
            <a:r>
              <a:rPr lang="en-IE" sz="2000" b="1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R&amp;D, hardware &amp; software development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rgbClr val="007D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7" name="Google Shape;2077;p19"/>
          <p:cNvSpPr txBox="1"/>
          <p:nvPr/>
        </p:nvSpPr>
        <p:spPr>
          <a:xfrm>
            <a:off x="2507746" y="4719581"/>
            <a:ext cx="3108960" cy="921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E87"/>
              </a:buClr>
              <a:buSzPts val="2000"/>
              <a:buFont typeface="Arial"/>
              <a:buNone/>
            </a:pPr>
            <a:r>
              <a:rPr lang="en-IE" sz="2000" b="1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Clinical development</a:t>
            </a:r>
            <a:endParaRPr/>
          </a:p>
        </p:txBody>
      </p:sp>
      <p:pic>
        <p:nvPicPr>
          <p:cNvPr id="2078" name="Google Shape;2078;p19"/>
          <p:cNvPicPr preferRelativeResize="0"/>
          <p:nvPr/>
        </p:nvPicPr>
        <p:blipFill rotWithShape="1">
          <a:blip r:embed="rId9">
            <a:alphaModFix/>
          </a:blip>
          <a:srcRect l="12165" t="11932" r="14481" b="12541"/>
          <a:stretch/>
        </p:blipFill>
        <p:spPr>
          <a:xfrm>
            <a:off x="708386" y="4683186"/>
            <a:ext cx="1631440" cy="1149612"/>
          </a:xfrm>
          <a:prstGeom prst="rect">
            <a:avLst/>
          </a:prstGeom>
          <a:noFill/>
          <a:ln>
            <a:noFill/>
          </a:ln>
        </p:spPr>
      </p:pic>
      <p:sp>
        <p:nvSpPr>
          <p:cNvPr id="2079" name="Google Shape;2079;p19"/>
          <p:cNvSpPr txBox="1"/>
          <p:nvPr/>
        </p:nvSpPr>
        <p:spPr>
          <a:xfrm>
            <a:off x="7644337" y="5417638"/>
            <a:ext cx="3859223" cy="714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Arial"/>
              <a:buNone/>
            </a:pPr>
            <a:r>
              <a:rPr lang="en-IE" sz="1800" b="0" i="0" u="none" strike="noStrike" cap="none">
                <a:solidFill>
                  <a:srgbClr val="6E7171"/>
                </a:solidFill>
                <a:latin typeface="Roboto"/>
                <a:ea typeface="Roboto"/>
                <a:cs typeface="Roboto"/>
                <a:sym typeface="Roboto"/>
              </a:rPr>
              <a:t>With more than 150 employees, Aran is one of the leading engineering firms. </a:t>
            </a:r>
            <a:endParaRPr sz="1800" b="0" i="0" u="none" strike="noStrike" cap="none">
              <a:solidFill>
                <a:srgbClr val="6E71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Arial"/>
              <a:buNone/>
            </a:pPr>
            <a:br>
              <a:rPr lang="en-IE" sz="1800" b="0" i="0" u="none" strike="noStrike" cap="none">
                <a:solidFill>
                  <a:srgbClr val="6E717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800" b="0" i="0" u="none" strike="noStrike" cap="none">
              <a:solidFill>
                <a:srgbClr val="6E71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0" name="Google Shape;2080;p19"/>
          <p:cNvSpPr txBox="1"/>
          <p:nvPr/>
        </p:nvSpPr>
        <p:spPr>
          <a:xfrm>
            <a:off x="2507745" y="5076591"/>
            <a:ext cx="3327073" cy="922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7171"/>
              </a:buClr>
              <a:buSzPts val="1800"/>
              <a:buFont typeface="Arial"/>
              <a:buNone/>
            </a:pPr>
            <a:r>
              <a:rPr lang="en-IE" sz="1800">
                <a:solidFill>
                  <a:srgbClr val="6E7171"/>
                </a:solidFill>
                <a:latin typeface="Roboto"/>
                <a:ea typeface="Roboto"/>
                <a:cs typeface="Roboto"/>
                <a:sym typeface="Roboto"/>
              </a:rPr>
              <a:t>IVI Valencia is the largest IVF clinics network in the world run by the world-renowned Dr Marcos Meseguer</a:t>
            </a:r>
            <a:endParaRPr sz="1800">
              <a:solidFill>
                <a:srgbClr val="6E71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6E71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1" name="Google Shape;2081;p19"/>
          <p:cNvSpPr txBox="1"/>
          <p:nvPr/>
        </p:nvSpPr>
        <p:spPr>
          <a:xfrm>
            <a:off x="3768671" y="1382769"/>
            <a:ext cx="3108960" cy="921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1">
              <a:solidFill>
                <a:srgbClr val="033E8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2" name="Google Shape;2082;p19"/>
          <p:cNvSpPr/>
          <p:nvPr/>
        </p:nvSpPr>
        <p:spPr>
          <a:xfrm>
            <a:off x="2205929" y="2896193"/>
            <a:ext cx="3790099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 i="0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Zofnat Wiener-Magnazi MD </a:t>
            </a:r>
            <a:r>
              <a:rPr lang="en-IE" sz="2000" b="1" i="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Clinical Advisor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900" i="0">
                <a:solidFill>
                  <a:srgbClr val="4A4D58"/>
                </a:solidFill>
                <a:latin typeface="Roboto"/>
                <a:ea typeface="Roboto"/>
                <a:cs typeface="Roboto"/>
                <a:sym typeface="Roboto"/>
              </a:rPr>
              <a:t>IVF treatment expert</a:t>
            </a:r>
            <a:endParaRPr/>
          </a:p>
        </p:txBody>
      </p:sp>
      <p:sp>
        <p:nvSpPr>
          <p:cNvPr id="2083" name="Google Shape;2083;p19"/>
          <p:cNvSpPr/>
          <p:nvPr/>
        </p:nvSpPr>
        <p:spPr>
          <a:xfrm>
            <a:off x="2205991" y="1389920"/>
            <a:ext cx="3887814" cy="90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 i="0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Prof Aaron Ciechanover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 i="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Head of Advisory Board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900" i="0">
                <a:solidFill>
                  <a:srgbClr val="4A4D58"/>
                </a:solidFill>
                <a:latin typeface="Roboto"/>
                <a:ea typeface="Roboto"/>
                <a:cs typeface="Roboto"/>
                <a:sym typeface="Roboto"/>
              </a:rPr>
              <a:t>Nobel Prize 2004 in Chemistry</a:t>
            </a:r>
            <a:endParaRPr/>
          </a:p>
        </p:txBody>
      </p:sp>
      <p:sp>
        <p:nvSpPr>
          <p:cNvPr id="2084" name="Google Shape;2084;p19"/>
          <p:cNvSpPr/>
          <p:nvPr/>
        </p:nvSpPr>
        <p:spPr>
          <a:xfrm>
            <a:off x="7739705" y="1389920"/>
            <a:ext cx="3790099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 i="0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Marcos Meseguer PhD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 i="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Clinical Advisor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900" i="0">
                <a:solidFill>
                  <a:srgbClr val="4A4D58"/>
                </a:solidFill>
                <a:latin typeface="Roboto"/>
                <a:ea typeface="Roboto"/>
                <a:cs typeface="Roboto"/>
                <a:sym typeface="Roboto"/>
              </a:rPr>
              <a:t>Scientific Director IVI Valencia</a:t>
            </a:r>
            <a:endParaRPr/>
          </a:p>
        </p:txBody>
      </p:sp>
      <p:sp>
        <p:nvSpPr>
          <p:cNvPr id="2085" name="Google Shape;2085;p19"/>
          <p:cNvSpPr/>
          <p:nvPr/>
        </p:nvSpPr>
        <p:spPr>
          <a:xfrm>
            <a:off x="7739705" y="2896193"/>
            <a:ext cx="4327978" cy="123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 i="0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Prof. Abraham Z. Reznick,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 i="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Scientific Advisor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900" i="0">
                <a:solidFill>
                  <a:srgbClr val="4A4D58"/>
                </a:solidFill>
                <a:latin typeface="Roboto"/>
                <a:ea typeface="Roboto"/>
                <a:cs typeface="Roboto"/>
                <a:sym typeface="Roboto"/>
              </a:rPr>
              <a:t>global expert in oxidative stress research</a:t>
            </a:r>
            <a:endParaRPr/>
          </a:p>
        </p:txBody>
      </p:sp>
      <p:sp>
        <p:nvSpPr>
          <p:cNvPr id="2086" name="Google Shape;2086;p19"/>
          <p:cNvSpPr txBox="1"/>
          <p:nvPr/>
        </p:nvSpPr>
        <p:spPr>
          <a:xfrm>
            <a:off x="708386" y="365125"/>
            <a:ext cx="10575284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262C"/>
              </a:buClr>
              <a:buSzPts val="3600"/>
              <a:buFont typeface="Roboto"/>
              <a:buNone/>
            </a:pPr>
            <a:r>
              <a:rPr lang="en-IE" sz="360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Advisors &amp; strategic partners</a:t>
            </a:r>
            <a:endParaRPr/>
          </a:p>
        </p:txBody>
      </p:sp>
      <p:pic>
        <p:nvPicPr>
          <p:cNvPr id="2087" name="Google Shape;2087;p19" descr="Picture 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7741" y="6218642"/>
            <a:ext cx="1152895" cy="390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t="7102" r="13677" b="20440"/>
          <a:stretch/>
        </p:blipFill>
        <p:spPr>
          <a:xfrm>
            <a:off x="-80683" y="0"/>
            <a:ext cx="12272683" cy="686928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-80682" y="0"/>
            <a:ext cx="12272683" cy="6869280"/>
          </a:xfrm>
          <a:prstGeom prst="rect">
            <a:avLst/>
          </a:prstGeom>
          <a:solidFill>
            <a:srgbClr val="262626">
              <a:alpha val="6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2" descr="Picture 7"/>
          <p:cNvPicPr preferRelativeResize="0"/>
          <p:nvPr/>
        </p:nvPicPr>
        <p:blipFill rotWithShape="1">
          <a:blip r:embed="rId4">
            <a:alphaModFix/>
          </a:blip>
          <a:srcRect r="63708"/>
          <a:stretch/>
        </p:blipFill>
        <p:spPr>
          <a:xfrm>
            <a:off x="11283670" y="6273069"/>
            <a:ext cx="584455" cy="54613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690479" y="634096"/>
            <a:ext cx="10839325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</a:pPr>
            <a:r>
              <a:rPr lang="en-IE" sz="4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infertility </a:t>
            </a:r>
            <a:r>
              <a:rPr lang="en-IE" sz="4400" b="1" i="0" u="none" strike="noStrike" cap="none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pain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690479" y="2825596"/>
            <a:ext cx="5854700" cy="311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IE" sz="32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Up to  </a:t>
            </a:r>
            <a:r>
              <a:rPr lang="en-IE" sz="40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15%</a:t>
            </a:r>
            <a:r>
              <a:rPr lang="en-IE" sz="40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-IE" sz="32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of couples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IE" sz="32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of child-bearing age suffer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IE" sz="32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from infertility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IE" sz="3200" b="0" i="0" u="sng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Solution: 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IE" sz="3200" b="1" i="0" u="sng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IVF</a:t>
            </a:r>
            <a:r>
              <a:rPr lang="en-IE" sz="3200" b="0" i="0" u="sng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– In Vitro Fertilization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4294967295"/>
          </p:nvPr>
        </p:nvSpPr>
        <p:spPr>
          <a:xfrm>
            <a:off x="11529804" y="6461599"/>
            <a:ext cx="181836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z="1100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rPr>
              <a:t>2</a:t>
            </a:fld>
            <a:endParaRPr sz="1100">
              <a:solidFill>
                <a:srgbClr val="89898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" name="Google Shape;105;p2" descr="Picture 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41" y="6218642"/>
            <a:ext cx="1152895" cy="39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891152">
            <a:off x="1796758" y="2517162"/>
            <a:ext cx="1044402" cy="1044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p20"/>
          <p:cNvSpPr/>
          <p:nvPr/>
        </p:nvSpPr>
        <p:spPr>
          <a:xfrm>
            <a:off x="0" y="0"/>
            <a:ext cx="6914147" cy="6858000"/>
          </a:xfrm>
          <a:prstGeom prst="rect">
            <a:avLst/>
          </a:prstGeom>
          <a:gradFill>
            <a:gsLst>
              <a:gs pos="0">
                <a:srgbClr val="FDFDFD">
                  <a:alpha val="0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4" name="Google Shape;2094;p20"/>
          <p:cNvSpPr txBox="1"/>
          <p:nvPr/>
        </p:nvSpPr>
        <p:spPr>
          <a:xfrm>
            <a:off x="531906" y="2512529"/>
            <a:ext cx="4763994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Roboto"/>
              <a:buNone/>
            </a:pPr>
            <a:r>
              <a:rPr lang="en-IE" sz="2400" b="1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Better Embryo Selection: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3E87"/>
              </a:buClr>
              <a:buSzPts val="2800"/>
              <a:buFont typeface="Roboto"/>
              <a:buNone/>
            </a:pPr>
            <a:r>
              <a:rPr lang="en-IE" sz="2800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Giving Birth </a:t>
            </a:r>
            <a:br>
              <a:rPr lang="en-IE" sz="2800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IE" sz="2800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to IVF Success with FertissimoAI </a:t>
            </a:r>
            <a:endParaRPr/>
          </a:p>
        </p:txBody>
      </p:sp>
      <p:pic>
        <p:nvPicPr>
          <p:cNvPr id="2095" name="Google Shape;2095;p20" descr="Picture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906" y="873311"/>
            <a:ext cx="3081913" cy="1045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0000"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/>
          <p:nvPr/>
        </p:nvSpPr>
        <p:spPr>
          <a:xfrm>
            <a:off x="0" y="2278231"/>
            <a:ext cx="12192000" cy="2415689"/>
          </a:xfrm>
          <a:prstGeom prst="rect">
            <a:avLst/>
          </a:prstGeom>
          <a:solidFill>
            <a:srgbClr val="013D86">
              <a:alpha val="6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3"/>
          <p:cNvPicPr preferRelativeResize="0"/>
          <p:nvPr/>
        </p:nvPicPr>
        <p:blipFill rotWithShape="1">
          <a:blip r:embed="rId4">
            <a:alphaModFix/>
          </a:blip>
          <a:srcRect l="3888" t="9673" b="9511"/>
          <a:stretch/>
        </p:blipFill>
        <p:spPr>
          <a:xfrm flipH="1">
            <a:off x="-209980" y="2325783"/>
            <a:ext cx="4661394" cy="2634279"/>
          </a:xfrm>
          <a:prstGeom prst="rect">
            <a:avLst/>
          </a:prstGeom>
          <a:noFill/>
          <a:ln>
            <a:noFill/>
          </a:ln>
          <a:effectLst>
            <a:outerShdw blurRad="457745" sx="107000" sy="107000" algn="ctr" rotWithShape="0">
              <a:srgbClr val="000000">
                <a:alpha val="13725"/>
              </a:srgbClr>
            </a:outerShdw>
          </a:effectLst>
        </p:spPr>
      </p:pic>
      <p:pic>
        <p:nvPicPr>
          <p:cNvPr id="114" name="Google Shape;114;p3" descr="Picture 7"/>
          <p:cNvPicPr preferRelativeResize="0"/>
          <p:nvPr/>
        </p:nvPicPr>
        <p:blipFill rotWithShape="1">
          <a:blip r:embed="rId5">
            <a:alphaModFix/>
          </a:blip>
          <a:srcRect r="63708"/>
          <a:stretch/>
        </p:blipFill>
        <p:spPr>
          <a:xfrm>
            <a:off x="11283670" y="6273069"/>
            <a:ext cx="584455" cy="54613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"/>
          <p:cNvSpPr txBox="1">
            <a:spLocks noGrp="1"/>
          </p:cNvSpPr>
          <p:nvPr>
            <p:ph type="sldNum" idx="4294967295"/>
          </p:nvPr>
        </p:nvSpPr>
        <p:spPr>
          <a:xfrm>
            <a:off x="11529804" y="6461599"/>
            <a:ext cx="181836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z="1100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rPr>
              <a:t>3</a:t>
            </a:fld>
            <a:endParaRPr sz="1100">
              <a:solidFill>
                <a:srgbClr val="89898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708386" y="365125"/>
            <a:ext cx="10575284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262C"/>
              </a:buClr>
              <a:buSzPts val="3600"/>
              <a:buFont typeface="Roboto"/>
              <a:buNone/>
            </a:pPr>
            <a:r>
              <a:rPr lang="en-IE" sz="3600" b="0" i="0" u="none" strike="noStrike" cap="none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Only </a:t>
            </a:r>
            <a:r>
              <a:rPr lang="en-IE" sz="3600" b="1" i="0" u="none" strike="noStrike" cap="none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27%</a:t>
            </a:r>
            <a:r>
              <a:rPr lang="en-IE" sz="3600" b="0" i="0" u="none" strike="noStrike" cap="none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 of IVF cycles lead to a live birth</a:t>
            </a:r>
            <a:endParaRPr/>
          </a:p>
        </p:txBody>
      </p:sp>
      <p:pic>
        <p:nvPicPr>
          <p:cNvPr id="117" name="Google Shape;11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2884" y="2596596"/>
            <a:ext cx="619451" cy="61945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"/>
          <p:cNvSpPr txBox="1"/>
          <p:nvPr/>
        </p:nvSpPr>
        <p:spPr>
          <a:xfrm>
            <a:off x="3414509" y="3316627"/>
            <a:ext cx="15240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Multiple</a:t>
            </a:r>
            <a:r>
              <a:rPr lang="en-IE" sz="24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cycles</a:t>
            </a:r>
            <a:endParaRPr dirty="0"/>
          </a:p>
        </p:txBody>
      </p:sp>
      <p:pic>
        <p:nvPicPr>
          <p:cNvPr id="119" name="Google Shape;119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66784" y="2596596"/>
            <a:ext cx="619451" cy="61945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 txBox="1"/>
          <p:nvPr/>
        </p:nvSpPr>
        <p:spPr>
          <a:xfrm>
            <a:off x="9647434" y="3316627"/>
            <a:ext cx="201198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Clinical</a:t>
            </a:r>
            <a:r>
              <a:rPr lang="en-IE"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depression</a:t>
            </a:r>
            <a:endParaRPr/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43700" y="2596596"/>
            <a:ext cx="619451" cy="61945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7805591" y="3333164"/>
            <a:ext cx="15240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€15,000 </a:t>
            </a:r>
            <a:r>
              <a:rPr lang="en-IE"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per cycle</a:t>
            </a:r>
            <a:endParaRPr/>
          </a:p>
        </p:txBody>
      </p:sp>
      <p:pic>
        <p:nvPicPr>
          <p:cNvPr id="123" name="Google Shape;12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57866" y="2596596"/>
            <a:ext cx="619451" cy="61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 descr="Picture 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7741" y="6218642"/>
            <a:ext cx="1152895" cy="39096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/>
          <p:cNvSpPr txBox="1"/>
          <p:nvPr/>
        </p:nvSpPr>
        <p:spPr>
          <a:xfrm>
            <a:off x="3149333" y="5136675"/>
            <a:ext cx="20543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 i="0" u="none" strike="noStrike" cap="none" dirty="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higher risk of </a:t>
            </a:r>
            <a:r>
              <a:rPr lang="en-IE" sz="2000" b="1" i="0" u="none" strike="noStrike" cap="none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comorbidities</a:t>
            </a:r>
            <a:endParaRPr sz="1800" b="0" i="0" u="none" strike="noStrike" cap="none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5106561" y="3322870"/>
            <a:ext cx="229209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Multiple</a:t>
            </a:r>
            <a:r>
              <a:rPr lang="en-IE"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embryo transfer</a:t>
            </a:r>
            <a:endParaRPr/>
          </a:p>
        </p:txBody>
      </p:sp>
      <p:sp>
        <p:nvSpPr>
          <p:cNvPr id="127" name="Google Shape;127;p3"/>
          <p:cNvSpPr txBox="1"/>
          <p:nvPr/>
        </p:nvSpPr>
        <p:spPr>
          <a:xfrm>
            <a:off x="5131564" y="5136675"/>
            <a:ext cx="224209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20% </a:t>
            </a:r>
            <a:r>
              <a:rPr lang="en-IE" sz="2000" b="1" i="0" u="none" strike="noStrike" cap="none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higher risk of </a:t>
            </a:r>
            <a:r>
              <a:rPr lang="en-IE" sz="2000" b="1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complications</a:t>
            </a:r>
            <a:endParaRPr sz="1800" b="0" i="0" u="none" strike="noStrike" cap="none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3"/>
          <p:cNvSpPr txBox="1"/>
          <p:nvPr/>
        </p:nvSpPr>
        <p:spPr>
          <a:xfrm>
            <a:off x="7540415" y="5136675"/>
            <a:ext cx="205435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 i="0" u="none" strike="noStrike" cap="none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Multiple cycles can become a </a:t>
            </a:r>
            <a:r>
              <a:rPr lang="en-IE" sz="2000" b="1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financial burden</a:t>
            </a:r>
            <a:endParaRPr sz="1800" b="0" i="0" u="none" strike="noStrike" cap="none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9626249" y="5136675"/>
            <a:ext cx="20543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30% </a:t>
            </a:r>
            <a:r>
              <a:rPr lang="en-IE" sz="2000" b="1" i="0" u="none" strike="noStrike" cap="none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of women undergoing IVF</a:t>
            </a:r>
            <a:endParaRPr sz="1800" b="0" i="0" u="none" strike="noStrike" cap="none">
              <a:solidFill>
                <a:srgbClr val="013D8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3798557" y="4320425"/>
            <a:ext cx="755904" cy="71459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>
            <a:off x="5874657" y="4320425"/>
            <a:ext cx="755904" cy="71459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>
            <a:off x="8189639" y="4320425"/>
            <a:ext cx="755904" cy="71459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10275473" y="4320425"/>
            <a:ext cx="755904" cy="71459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4" descr="Picture 4"/>
          <p:cNvPicPr preferRelativeResize="0"/>
          <p:nvPr/>
        </p:nvPicPr>
        <p:blipFill rotWithShape="1">
          <a:blip r:embed="rId3">
            <a:alphaModFix/>
          </a:blip>
          <a:srcRect l="5445" t="3519" r="5444" b="3520"/>
          <a:stretch/>
        </p:blipFill>
        <p:spPr>
          <a:xfrm>
            <a:off x="-74531" y="-232132"/>
            <a:ext cx="12500138" cy="734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 descr="Picture 8"/>
          <p:cNvPicPr preferRelativeResize="0"/>
          <p:nvPr/>
        </p:nvPicPr>
        <p:blipFill rotWithShape="1">
          <a:blip r:embed="rId4">
            <a:alphaModFix/>
          </a:blip>
          <a:srcRect t="28240"/>
          <a:stretch/>
        </p:blipFill>
        <p:spPr>
          <a:xfrm>
            <a:off x="4714875" y="-234062"/>
            <a:ext cx="2762250" cy="196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4"/>
          <p:cNvSpPr txBox="1">
            <a:spLocks noGrp="1"/>
          </p:cNvSpPr>
          <p:nvPr>
            <p:ph type="title"/>
          </p:nvPr>
        </p:nvSpPr>
        <p:spPr>
          <a:xfrm>
            <a:off x="7477125" y="4611176"/>
            <a:ext cx="4235234" cy="1798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Roboto"/>
              <a:buNone/>
            </a:pPr>
            <a:r>
              <a:rPr lang="en-IE" sz="28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The challenge:</a:t>
            </a:r>
            <a:br>
              <a:rPr lang="en-IE" sz="28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IE" sz="2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To find the embryo </a:t>
            </a:r>
            <a:br>
              <a:rPr lang="en-IE" sz="2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IE" sz="2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with a HIGHER CHANCE </a:t>
            </a:r>
            <a:br>
              <a:rPr lang="en-IE" sz="2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IE" sz="2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to achieve PREGNANCY</a:t>
            </a:r>
            <a:endParaRPr/>
          </a:p>
        </p:txBody>
      </p:sp>
      <p:grpSp>
        <p:nvGrpSpPr>
          <p:cNvPr id="142" name="Google Shape;142;p4"/>
          <p:cNvGrpSpPr/>
          <p:nvPr/>
        </p:nvGrpSpPr>
        <p:grpSpPr>
          <a:xfrm>
            <a:off x="7392789" y="509425"/>
            <a:ext cx="2492263" cy="2466362"/>
            <a:chOff x="0" y="-1"/>
            <a:chExt cx="2492261" cy="2466360"/>
          </a:xfrm>
        </p:grpSpPr>
        <p:pic>
          <p:nvPicPr>
            <p:cNvPr id="143" name="Google Shape;143;p4" descr="Picture 30"/>
            <p:cNvPicPr preferRelativeResize="0"/>
            <p:nvPr/>
          </p:nvPicPr>
          <p:blipFill rotWithShape="1">
            <a:blip r:embed="rId5">
              <a:alphaModFix/>
            </a:blip>
            <a:srcRect l="5450" t="3739" r="6377" b="7242"/>
            <a:stretch/>
          </p:blipFill>
          <p:spPr>
            <a:xfrm>
              <a:off x="50692" y="40658"/>
              <a:ext cx="2419351" cy="2425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44" name="Google Shape;144;p4" descr="Picture 3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-1"/>
              <a:ext cx="2492261" cy="243320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5" name="Google Shape;145;p4"/>
          <p:cNvSpPr txBox="1">
            <a:spLocks noGrp="1"/>
          </p:cNvSpPr>
          <p:nvPr>
            <p:ph type="sldNum" idx="12"/>
          </p:nvPr>
        </p:nvSpPr>
        <p:spPr>
          <a:xfrm>
            <a:off x="11471275" y="6409459"/>
            <a:ext cx="259530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</a:pPr>
            <a:fld id="{00000000-1234-1234-1234-123412341234}" type="slidenum">
              <a:rPr lang="en-IE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6" name="Google Shape;146;p4"/>
          <p:cNvGrpSpPr/>
          <p:nvPr/>
        </p:nvGrpSpPr>
        <p:grpSpPr>
          <a:xfrm>
            <a:off x="296433" y="2049812"/>
            <a:ext cx="2492263" cy="2466362"/>
            <a:chOff x="0" y="-1"/>
            <a:chExt cx="2492261" cy="2466360"/>
          </a:xfrm>
        </p:grpSpPr>
        <p:pic>
          <p:nvPicPr>
            <p:cNvPr id="147" name="Google Shape;147;p4" descr="Picture 26"/>
            <p:cNvPicPr preferRelativeResize="0"/>
            <p:nvPr/>
          </p:nvPicPr>
          <p:blipFill rotWithShape="1">
            <a:blip r:embed="rId5">
              <a:alphaModFix/>
            </a:blip>
            <a:srcRect l="5450" t="3739" r="6377" b="7242"/>
            <a:stretch/>
          </p:blipFill>
          <p:spPr>
            <a:xfrm>
              <a:off x="50692" y="40658"/>
              <a:ext cx="2419351" cy="2425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48" name="Google Shape;148;p4" descr="Picture 2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-1"/>
              <a:ext cx="2492261" cy="24332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9" name="Google Shape;149;p4"/>
          <p:cNvGrpSpPr/>
          <p:nvPr/>
        </p:nvGrpSpPr>
        <p:grpSpPr>
          <a:xfrm>
            <a:off x="2359972" y="511896"/>
            <a:ext cx="2492262" cy="2466362"/>
            <a:chOff x="0" y="-1"/>
            <a:chExt cx="2492261" cy="2466360"/>
          </a:xfrm>
        </p:grpSpPr>
        <p:pic>
          <p:nvPicPr>
            <p:cNvPr id="150" name="Google Shape;150;p4" descr="Picture 32"/>
            <p:cNvPicPr preferRelativeResize="0"/>
            <p:nvPr/>
          </p:nvPicPr>
          <p:blipFill rotWithShape="1">
            <a:blip r:embed="rId5">
              <a:alphaModFix/>
            </a:blip>
            <a:srcRect l="5450" t="3739" r="6377" b="7242"/>
            <a:stretch/>
          </p:blipFill>
          <p:spPr>
            <a:xfrm>
              <a:off x="50692" y="40658"/>
              <a:ext cx="2419351" cy="2425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51" name="Google Shape;151;p4" descr="Picture 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-1"/>
              <a:ext cx="2492261" cy="24332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2" name="Google Shape;152;p4"/>
          <p:cNvGrpSpPr/>
          <p:nvPr/>
        </p:nvGrpSpPr>
        <p:grpSpPr>
          <a:xfrm>
            <a:off x="2359972" y="3664970"/>
            <a:ext cx="2492262" cy="2466362"/>
            <a:chOff x="0" y="-1"/>
            <a:chExt cx="2492261" cy="2466360"/>
          </a:xfrm>
        </p:grpSpPr>
        <p:pic>
          <p:nvPicPr>
            <p:cNvPr id="153" name="Google Shape;153;p4" descr="Picture 41"/>
            <p:cNvPicPr preferRelativeResize="0"/>
            <p:nvPr/>
          </p:nvPicPr>
          <p:blipFill rotWithShape="1">
            <a:blip r:embed="rId5">
              <a:alphaModFix/>
            </a:blip>
            <a:srcRect l="5450" t="3739" r="6377" b="7242"/>
            <a:stretch/>
          </p:blipFill>
          <p:spPr>
            <a:xfrm>
              <a:off x="50692" y="40658"/>
              <a:ext cx="2419351" cy="2425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54" name="Google Shape;154;p4" descr="Picture 4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-1"/>
              <a:ext cx="2492261" cy="24332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5" name="Google Shape;155;p4" descr="Picture 48"/>
          <p:cNvPicPr preferRelativeResize="0"/>
          <p:nvPr/>
        </p:nvPicPr>
        <p:blipFill rotWithShape="1">
          <a:blip r:embed="rId6">
            <a:alphaModFix/>
          </a:blip>
          <a:srcRect t="26551"/>
          <a:stretch/>
        </p:blipFill>
        <p:spPr>
          <a:xfrm>
            <a:off x="4852232" y="-232132"/>
            <a:ext cx="2492261" cy="178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 descr="Picture 7"/>
          <p:cNvPicPr preferRelativeResize="0"/>
          <p:nvPr/>
        </p:nvPicPr>
        <p:blipFill rotWithShape="1">
          <a:blip r:embed="rId7">
            <a:alphaModFix/>
          </a:blip>
          <a:srcRect r="63708"/>
          <a:stretch/>
        </p:blipFill>
        <p:spPr>
          <a:xfrm>
            <a:off x="11283670" y="6273069"/>
            <a:ext cx="584455" cy="546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4" descr="Picture 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7741" y="6218642"/>
            <a:ext cx="1152895" cy="3909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4"/>
          <p:cNvGrpSpPr/>
          <p:nvPr/>
        </p:nvGrpSpPr>
        <p:grpSpPr>
          <a:xfrm>
            <a:off x="4700758" y="2177972"/>
            <a:ext cx="2492262" cy="2466361"/>
            <a:chOff x="0" y="-1"/>
            <a:chExt cx="2492261" cy="2466360"/>
          </a:xfrm>
        </p:grpSpPr>
        <p:pic>
          <p:nvPicPr>
            <p:cNvPr id="159" name="Google Shape;159;p4" descr="Picture 44"/>
            <p:cNvPicPr preferRelativeResize="0"/>
            <p:nvPr/>
          </p:nvPicPr>
          <p:blipFill rotWithShape="1">
            <a:blip r:embed="rId5">
              <a:alphaModFix/>
            </a:blip>
            <a:srcRect l="5450" t="3739" r="6377" b="7242"/>
            <a:stretch/>
          </p:blipFill>
          <p:spPr>
            <a:xfrm>
              <a:off x="50692" y="40658"/>
              <a:ext cx="2419351" cy="2425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60" name="Google Shape;160;p4" descr="Picture 4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-1"/>
              <a:ext cx="2492261" cy="24332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1" name="Google Shape;161;p4" descr="Picture 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00813" y="3636777"/>
            <a:ext cx="4337936" cy="347804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"/>
          <p:cNvSpPr/>
          <p:nvPr/>
        </p:nvSpPr>
        <p:spPr>
          <a:xfrm>
            <a:off x="7477125" y="3533958"/>
            <a:ext cx="368617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holy grail of IVF is </a:t>
            </a:r>
            <a:r>
              <a:rPr lang="en-IE" sz="2800" b="1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embryo selection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433093">
            <a:off x="2887317" y="2660396"/>
            <a:ext cx="2413821" cy="460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 descr="Picture 2"/>
          <p:cNvPicPr preferRelativeResize="0"/>
          <p:nvPr/>
        </p:nvPicPr>
        <p:blipFill rotWithShape="1">
          <a:blip r:embed="rId4">
            <a:alphaModFix/>
          </a:blip>
          <a:srcRect b="5"/>
          <a:stretch/>
        </p:blipFill>
        <p:spPr>
          <a:xfrm>
            <a:off x="629304" y="1897135"/>
            <a:ext cx="1762740" cy="129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170" name="Google Shape;170;p5"/>
          <p:cNvGrpSpPr/>
          <p:nvPr/>
        </p:nvGrpSpPr>
        <p:grpSpPr>
          <a:xfrm>
            <a:off x="2517704" y="1692565"/>
            <a:ext cx="3530417" cy="1638266"/>
            <a:chOff x="2330973" y="2111991"/>
            <a:chExt cx="2829818" cy="1638266"/>
          </a:xfrm>
        </p:grpSpPr>
        <p:sp>
          <p:nvSpPr>
            <p:cNvPr id="171" name="Google Shape;171;p5"/>
            <p:cNvSpPr txBox="1"/>
            <p:nvPr/>
          </p:nvSpPr>
          <p:spPr>
            <a:xfrm>
              <a:off x="2330973" y="2688428"/>
              <a:ext cx="2829818" cy="10618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48400" marR="0" lvl="1" indent="-140400" algn="l" rtl="0">
                <a:spcBef>
                  <a:spcPts val="0"/>
                </a:spcBef>
                <a:spcAft>
                  <a:spcPts val="0"/>
                </a:spcAft>
                <a:buClr>
                  <a:srgbClr val="38A6EE"/>
                </a:buClr>
                <a:buSzPts val="1600"/>
                <a:buFont typeface="Arial"/>
                <a:buChar char="•"/>
              </a:pPr>
              <a:r>
                <a:rPr lang="en-IE" sz="1600" b="0" i="0" u="none" strike="noStrike" cap="none">
                  <a:solidFill>
                    <a:srgbClr val="4D5C61"/>
                  </a:solidFill>
                  <a:latin typeface="Roboto"/>
                  <a:ea typeface="Roboto"/>
                  <a:cs typeface="Roboto"/>
                  <a:sym typeface="Roboto"/>
                </a:rPr>
                <a:t>Tests embryo symmetry and cleavage rate through microscopy</a:t>
              </a:r>
              <a:endParaRPr/>
            </a:p>
            <a:p>
              <a:pPr marL="248400" marR="0" lvl="1" indent="-140400" algn="l" rtl="0">
                <a:spcBef>
                  <a:spcPts val="600"/>
                </a:spcBef>
                <a:spcAft>
                  <a:spcPts val="0"/>
                </a:spcAft>
                <a:buClr>
                  <a:srgbClr val="38A6EE"/>
                </a:buClr>
                <a:buSzPts val="1600"/>
                <a:buFont typeface="Arial"/>
                <a:buChar char="•"/>
              </a:pPr>
              <a:r>
                <a:rPr lang="en-IE" sz="1600" b="0" i="0" u="none" strike="noStrike" cap="none">
                  <a:solidFill>
                    <a:srgbClr val="4D5C61"/>
                  </a:solidFill>
                  <a:latin typeface="Roboto"/>
                  <a:ea typeface="Roboto"/>
                  <a:cs typeface="Roboto"/>
                  <a:sym typeface="Roboto"/>
                </a:rPr>
                <a:t>Subjective and prone to </a:t>
              </a:r>
              <a:r>
                <a:rPr lang="en-IE" sz="1600" b="1" i="0" u="none" strike="noStrike" cap="none">
                  <a:solidFill>
                    <a:srgbClr val="C2262C"/>
                  </a:solidFill>
                  <a:latin typeface="Roboto"/>
                  <a:ea typeface="Roboto"/>
                  <a:cs typeface="Roboto"/>
                  <a:sym typeface="Roboto"/>
                </a:rPr>
                <a:t>human error</a:t>
              </a:r>
              <a:endParaRPr/>
            </a:p>
          </p:txBody>
        </p:sp>
        <p:sp>
          <p:nvSpPr>
            <p:cNvPr id="172" name="Google Shape;172;p5"/>
            <p:cNvSpPr txBox="1"/>
            <p:nvPr/>
          </p:nvSpPr>
          <p:spPr>
            <a:xfrm>
              <a:off x="2359128" y="2111991"/>
              <a:ext cx="2669535" cy="332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2400" b="1">
                  <a:solidFill>
                    <a:srgbClr val="033E87"/>
                  </a:solidFill>
                  <a:latin typeface="Roboto"/>
                  <a:ea typeface="Roboto"/>
                  <a:cs typeface="Roboto"/>
                  <a:sym typeface="Roboto"/>
                </a:rPr>
                <a:t>Morphology</a:t>
              </a:r>
              <a:endParaRPr/>
            </a:p>
          </p:txBody>
        </p:sp>
      </p:grpSp>
      <p:grpSp>
        <p:nvGrpSpPr>
          <p:cNvPr id="173" name="Google Shape;173;p5"/>
          <p:cNvGrpSpPr/>
          <p:nvPr/>
        </p:nvGrpSpPr>
        <p:grpSpPr>
          <a:xfrm>
            <a:off x="7947871" y="1695868"/>
            <a:ext cx="3704174" cy="1872024"/>
            <a:chOff x="2347113" y="4214146"/>
            <a:chExt cx="2117930" cy="1872024"/>
          </a:xfrm>
        </p:grpSpPr>
        <p:sp>
          <p:nvSpPr>
            <p:cNvPr id="174" name="Google Shape;174;p5"/>
            <p:cNvSpPr txBox="1"/>
            <p:nvPr/>
          </p:nvSpPr>
          <p:spPr>
            <a:xfrm>
              <a:off x="2384196" y="4733600"/>
              <a:ext cx="2043763" cy="1352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248400" marR="0" lvl="1" indent="-140400" algn="l" rtl="0">
                <a:spcBef>
                  <a:spcPts val="0"/>
                </a:spcBef>
                <a:spcAft>
                  <a:spcPts val="0"/>
                </a:spcAft>
                <a:buClr>
                  <a:srgbClr val="38A6EE"/>
                </a:buClr>
                <a:buSzPts val="1600"/>
                <a:buFont typeface="Arial"/>
                <a:buChar char="•"/>
              </a:pPr>
              <a:r>
                <a:rPr lang="en-IE" sz="1600" b="0" i="0" u="none" strike="noStrike" cap="none">
                  <a:solidFill>
                    <a:srgbClr val="4D5C61"/>
                  </a:solidFill>
                  <a:latin typeface="Roboto"/>
                  <a:ea typeface="Roboto"/>
                  <a:cs typeface="Roboto"/>
                  <a:sym typeface="Roboto"/>
                </a:rPr>
                <a:t>Zoomed pictures taken at fixed intervals within the incubator</a:t>
              </a:r>
              <a:endParaRPr/>
            </a:p>
            <a:p>
              <a:pPr marL="248400" marR="0" lvl="1" indent="-140400" algn="l" rtl="0">
                <a:spcBef>
                  <a:spcPts val="600"/>
                </a:spcBef>
                <a:spcAft>
                  <a:spcPts val="0"/>
                </a:spcAft>
                <a:buClr>
                  <a:srgbClr val="38A6EE"/>
                </a:buClr>
                <a:buSzPts val="1600"/>
                <a:buFont typeface="Arial"/>
                <a:buChar char="•"/>
              </a:pPr>
              <a:r>
                <a:rPr lang="en-IE" sz="1600" b="0" i="0" u="none" strike="noStrike" cap="none">
                  <a:solidFill>
                    <a:srgbClr val="4D5C61"/>
                  </a:solidFill>
                  <a:latin typeface="Roboto"/>
                  <a:ea typeface="Roboto"/>
                  <a:cs typeface="Roboto"/>
                  <a:sym typeface="Roboto"/>
                </a:rPr>
                <a:t>Digitally calculating the cell-rate cleavage time 	</a:t>
              </a:r>
              <a:endParaRPr/>
            </a:p>
          </p:txBody>
        </p:sp>
        <p:sp>
          <p:nvSpPr>
            <p:cNvPr id="175" name="Google Shape;175;p5"/>
            <p:cNvSpPr txBox="1"/>
            <p:nvPr/>
          </p:nvSpPr>
          <p:spPr>
            <a:xfrm>
              <a:off x="2347113" y="4214146"/>
              <a:ext cx="2117930" cy="332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2400" b="1">
                  <a:solidFill>
                    <a:srgbClr val="033E87"/>
                  </a:solidFill>
                  <a:latin typeface="Roboto"/>
                  <a:ea typeface="Roboto"/>
                  <a:cs typeface="Roboto"/>
                  <a:sym typeface="Roboto"/>
                </a:rPr>
                <a:t>Time-lapse monitoring</a:t>
              </a:r>
              <a:endParaRPr/>
            </a:p>
          </p:txBody>
        </p:sp>
      </p:grpSp>
      <p:pic>
        <p:nvPicPr>
          <p:cNvPr id="176" name="Google Shape;176;p5"/>
          <p:cNvPicPr preferRelativeResize="0"/>
          <p:nvPr/>
        </p:nvPicPr>
        <p:blipFill rotWithShape="1">
          <a:blip r:embed="rId5">
            <a:alphaModFix/>
          </a:blip>
          <a:srcRect l="3787" r="3788"/>
          <a:stretch/>
        </p:blipFill>
        <p:spPr>
          <a:xfrm>
            <a:off x="6082925" y="2030284"/>
            <a:ext cx="1730160" cy="129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177" name="Google Shape;177;p5"/>
          <p:cNvGrpSpPr/>
          <p:nvPr/>
        </p:nvGrpSpPr>
        <p:grpSpPr>
          <a:xfrm>
            <a:off x="7679263" y="3799779"/>
            <a:ext cx="4241390" cy="1871670"/>
            <a:chOff x="2193531" y="4214500"/>
            <a:chExt cx="2425093" cy="1871670"/>
          </a:xfrm>
        </p:grpSpPr>
        <p:sp>
          <p:nvSpPr>
            <p:cNvPr id="178" name="Google Shape;178;p5"/>
            <p:cNvSpPr txBox="1"/>
            <p:nvPr/>
          </p:nvSpPr>
          <p:spPr>
            <a:xfrm>
              <a:off x="2384196" y="4733600"/>
              <a:ext cx="2043763" cy="1352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248400" marR="0" lvl="1" indent="-140400" algn="l" rtl="0">
                <a:spcBef>
                  <a:spcPts val="0"/>
                </a:spcBef>
                <a:spcAft>
                  <a:spcPts val="0"/>
                </a:spcAft>
                <a:buClr>
                  <a:srgbClr val="38A6EE"/>
                </a:buClr>
                <a:buSzPts val="1600"/>
                <a:buFont typeface="Arial"/>
                <a:buChar char="•"/>
              </a:pPr>
              <a:r>
                <a:rPr lang="en-IE" sz="1600" b="0" i="0" u="none" strike="noStrike" cap="none">
                  <a:solidFill>
                    <a:srgbClr val="4D5C61"/>
                  </a:solidFill>
                  <a:latin typeface="Roboto"/>
                  <a:ea typeface="Roboto"/>
                  <a:cs typeface="Roboto"/>
                  <a:sym typeface="Roboto"/>
                </a:rPr>
                <a:t>Support time-lapse analysis</a:t>
              </a:r>
              <a:endParaRPr/>
            </a:p>
            <a:p>
              <a:pPr marL="248400" marR="0" lvl="1" indent="-140400" algn="l" rtl="0">
                <a:spcBef>
                  <a:spcPts val="600"/>
                </a:spcBef>
                <a:spcAft>
                  <a:spcPts val="0"/>
                </a:spcAft>
                <a:buClr>
                  <a:srgbClr val="38A6EE"/>
                </a:buClr>
                <a:buSzPts val="1600"/>
                <a:buFont typeface="Arial"/>
                <a:buChar char="•"/>
              </a:pPr>
              <a:r>
                <a:rPr lang="en-IE" sz="1600" b="0" i="0" u="none" strike="noStrike" cap="none">
                  <a:solidFill>
                    <a:srgbClr val="4D5C61"/>
                  </a:solidFill>
                  <a:latin typeface="Roboto"/>
                  <a:ea typeface="Roboto"/>
                  <a:cs typeface="Roboto"/>
                  <a:sym typeface="Roboto"/>
                </a:rPr>
                <a:t>No standardization</a:t>
              </a:r>
              <a:endParaRPr/>
            </a:p>
            <a:p>
              <a:pPr marL="248400" marR="0" lvl="1" indent="-140400" algn="l" rtl="0">
                <a:spcBef>
                  <a:spcPts val="600"/>
                </a:spcBef>
                <a:spcAft>
                  <a:spcPts val="0"/>
                </a:spcAft>
                <a:buClr>
                  <a:srgbClr val="38A6EE"/>
                </a:buClr>
                <a:buSzPts val="1600"/>
                <a:buFont typeface="Arial"/>
                <a:buChar char="•"/>
              </a:pPr>
              <a:r>
                <a:rPr lang="en-IE" sz="1600" b="0" i="0" u="none" strike="noStrike" cap="none">
                  <a:solidFill>
                    <a:srgbClr val="4D5C61"/>
                  </a:solidFill>
                  <a:latin typeface="Roboto"/>
                  <a:ea typeface="Roboto"/>
                  <a:cs typeface="Roboto"/>
                  <a:sym typeface="Roboto"/>
                </a:rPr>
                <a:t>Limited to patient data &amp; image analysis</a:t>
              </a:r>
              <a:endParaRPr/>
            </a:p>
            <a:p>
              <a:pPr marL="248400" marR="0" lvl="1" indent="-140400" algn="l" rtl="0">
                <a:spcBef>
                  <a:spcPts val="600"/>
                </a:spcBef>
                <a:spcAft>
                  <a:spcPts val="0"/>
                </a:spcAft>
                <a:buClr>
                  <a:srgbClr val="38A6EE"/>
                </a:buClr>
                <a:buSzPts val="1600"/>
                <a:buFont typeface="Arial"/>
                <a:buChar char="•"/>
              </a:pPr>
              <a:r>
                <a:rPr lang="en-IE" sz="1600" b="0" i="0" u="none" strike="noStrike" cap="none">
                  <a:solidFill>
                    <a:srgbClr val="4D5C61"/>
                  </a:solidFill>
                  <a:latin typeface="Roboto"/>
                  <a:ea typeface="Roboto"/>
                  <a:cs typeface="Roboto"/>
                  <a:sym typeface="Roboto"/>
                </a:rPr>
                <a:t>Pre-market stage</a:t>
              </a:r>
              <a:endParaRPr/>
            </a:p>
            <a:p>
              <a:pPr marL="248400" marR="0" lvl="1" indent="-140400" algn="l" rtl="0">
                <a:spcBef>
                  <a:spcPts val="600"/>
                </a:spcBef>
                <a:spcAft>
                  <a:spcPts val="0"/>
                </a:spcAft>
                <a:buClr>
                  <a:srgbClr val="38A6EE"/>
                </a:buClr>
                <a:buSzPts val="1600"/>
                <a:buFont typeface="Arial"/>
                <a:buChar char="•"/>
              </a:pPr>
              <a:r>
                <a:rPr lang="en-IE" sz="1600" b="0" i="0" u="none" strike="noStrike" cap="none">
                  <a:solidFill>
                    <a:srgbClr val="4D5C61"/>
                  </a:solidFill>
                  <a:latin typeface="Roboto"/>
                  <a:ea typeface="Roboto"/>
                  <a:cs typeface="Roboto"/>
                  <a:sym typeface="Roboto"/>
                </a:rPr>
                <a:t> No real practical results</a:t>
              </a:r>
              <a:endPara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9" name="Google Shape;179;p5"/>
            <p:cNvSpPr txBox="1"/>
            <p:nvPr/>
          </p:nvSpPr>
          <p:spPr>
            <a:xfrm>
              <a:off x="2193531" y="4214500"/>
              <a:ext cx="2425093" cy="332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E" sz="2400" b="1">
                  <a:solidFill>
                    <a:srgbClr val="033E87"/>
                  </a:solidFill>
                  <a:latin typeface="Roboto"/>
                  <a:ea typeface="Roboto"/>
                  <a:cs typeface="Roboto"/>
                  <a:sym typeface="Roboto"/>
                </a:rPr>
                <a:t>AI-driven data analytics</a:t>
              </a:r>
              <a:endParaRPr sz="2400" b="1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0" name="Google Shape;180;p5"/>
          <p:cNvSpPr txBox="1"/>
          <p:nvPr/>
        </p:nvSpPr>
        <p:spPr>
          <a:xfrm>
            <a:off x="2455633" y="4579665"/>
            <a:ext cx="343243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Outcomes improved by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less than 10%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5" descr="Picture 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7741" y="6218642"/>
            <a:ext cx="1152895" cy="39096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5"/>
          <p:cNvSpPr txBox="1"/>
          <p:nvPr/>
        </p:nvSpPr>
        <p:spPr>
          <a:xfrm>
            <a:off x="708386" y="365125"/>
            <a:ext cx="10575284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262C"/>
              </a:buClr>
              <a:buSzPts val="3600"/>
              <a:buFont typeface="Roboto"/>
              <a:buNone/>
            </a:pPr>
            <a:r>
              <a:rPr lang="en-IE" sz="360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Current methods are subjective due to the LACK of BIOMARKERS</a:t>
            </a:r>
            <a:endParaRPr/>
          </a:p>
        </p:txBody>
      </p:sp>
      <p:pic>
        <p:nvPicPr>
          <p:cNvPr id="183" name="Google Shape;183;p5"/>
          <p:cNvPicPr preferRelativeResize="0"/>
          <p:nvPr/>
        </p:nvPicPr>
        <p:blipFill rotWithShape="1">
          <a:blip r:embed="rId7">
            <a:alphaModFix/>
          </a:blip>
          <a:srcRect l="-11818" r="-11818"/>
          <a:stretch/>
        </p:blipFill>
        <p:spPr>
          <a:xfrm rot="-5400000" flipH="1">
            <a:off x="5406361" y="3101590"/>
            <a:ext cx="1194658" cy="1073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4831" y="38792"/>
            <a:ext cx="9130349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6" descr="Picture 7"/>
          <p:cNvPicPr preferRelativeResize="0"/>
          <p:nvPr/>
        </p:nvPicPr>
        <p:blipFill rotWithShape="1">
          <a:blip r:embed="rId4">
            <a:alphaModFix/>
          </a:blip>
          <a:srcRect r="63708"/>
          <a:stretch/>
        </p:blipFill>
        <p:spPr>
          <a:xfrm>
            <a:off x="11283670" y="6273069"/>
            <a:ext cx="584455" cy="54613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6"/>
          <p:cNvSpPr txBox="1">
            <a:spLocks noGrp="1"/>
          </p:cNvSpPr>
          <p:nvPr>
            <p:ph type="sldNum" idx="4294967295"/>
          </p:nvPr>
        </p:nvSpPr>
        <p:spPr>
          <a:xfrm>
            <a:off x="11529804" y="6461599"/>
            <a:ext cx="181836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z="1100">
                <a:latin typeface="Roboto"/>
                <a:ea typeface="Roboto"/>
                <a:cs typeface="Roboto"/>
                <a:sym typeface="Roboto"/>
              </a:rPr>
              <a:t>6</a:t>
            </a:fld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509958" y="248884"/>
            <a:ext cx="5778779" cy="177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3E87"/>
              </a:buClr>
              <a:buSzPts val="3600"/>
              <a:buFont typeface="Arial"/>
              <a:buNone/>
            </a:pPr>
            <a:r>
              <a:rPr lang="en-IE" sz="3600" b="1" i="0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FertissimoAI: the new gold standard for embryo selection</a:t>
            </a:r>
            <a:endParaRPr/>
          </a:p>
        </p:txBody>
      </p:sp>
      <p:sp>
        <p:nvSpPr>
          <p:cNvPr id="193" name="Google Shape;193;p6"/>
          <p:cNvSpPr txBox="1"/>
          <p:nvPr/>
        </p:nvSpPr>
        <p:spPr>
          <a:xfrm>
            <a:off x="509958" y="2892525"/>
            <a:ext cx="5142344" cy="2954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13D86"/>
              </a:buClr>
              <a:buSzPts val="3000"/>
              <a:buFont typeface="Calibri"/>
              <a:buAutoNum type="arabicPeriod"/>
            </a:pPr>
            <a:r>
              <a:rPr lang="en-IE" sz="2000" b="1" i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Oxidative stress </a:t>
            </a:r>
            <a:r>
              <a:rPr lang="en-IE" sz="2000" b="1" i="0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as new biomarker of embryo metabolism</a:t>
            </a:r>
            <a:endParaRPr/>
          </a:p>
          <a:p>
            <a:pPr marL="342900" marR="0" lvl="0" indent="-34290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013D86"/>
              </a:buClr>
              <a:buSzPts val="3000"/>
              <a:buFont typeface="Calibri"/>
              <a:buAutoNum type="arabicPeriod"/>
            </a:pPr>
            <a:r>
              <a:rPr lang="en-IE" sz="2000" b="1" i="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Non-invasive: </a:t>
            </a:r>
            <a:r>
              <a:rPr lang="en-IE" sz="2000" b="1" i="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analysis of embryo </a:t>
            </a:r>
            <a:r>
              <a:rPr lang="en-IE" sz="2000" b="1" i="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culture medium</a:t>
            </a:r>
            <a:endParaRPr/>
          </a:p>
          <a:p>
            <a:pPr marL="342900" marR="0" lvl="0" indent="-34290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013D86"/>
              </a:buClr>
              <a:buSzPts val="3000"/>
              <a:buFont typeface="Calibri"/>
              <a:buAutoNum type="arabicPeriod"/>
            </a:pPr>
            <a:r>
              <a:rPr lang="en-IE" sz="2000" b="1" i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AI-driven:</a:t>
            </a:r>
            <a:r>
              <a:rPr lang="en-IE" sz="2000" i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IE" sz="2000" b="1" i="0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scoring of the best embryos for transfer to support clinical decisions</a:t>
            </a:r>
            <a:endParaRPr/>
          </a:p>
          <a:p>
            <a:pPr marL="342900" marR="0" lvl="0" indent="-34290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013D86"/>
              </a:buClr>
              <a:buSzPts val="3000"/>
              <a:buFont typeface="Calibri"/>
              <a:buAutoNum type="arabicPeriod"/>
            </a:pPr>
            <a:r>
              <a:rPr lang="en-IE" sz="2000" b="1" i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Point-of-Care</a:t>
            </a:r>
            <a:endParaRPr sz="240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6"/>
          <p:cNvSpPr txBox="1"/>
          <p:nvPr/>
        </p:nvSpPr>
        <p:spPr>
          <a:xfrm>
            <a:off x="509958" y="2178160"/>
            <a:ext cx="484842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WO2020031185A2 </a:t>
            </a:r>
            <a:r>
              <a:rPr lang="en-IE" sz="2200" b="0" i="0" u="none" strike="noStrike">
                <a:solidFill>
                  <a:srgbClr val="605F5E"/>
                </a:solidFill>
                <a:latin typeface="Roboto"/>
                <a:ea typeface="Roboto"/>
                <a:cs typeface="Roboto"/>
                <a:sym typeface="Roboto"/>
              </a:rPr>
              <a:t>in national phase</a:t>
            </a:r>
            <a:endParaRPr/>
          </a:p>
        </p:txBody>
      </p:sp>
      <p:pic>
        <p:nvPicPr>
          <p:cNvPr id="195" name="Google Shape;195;p6" descr="Picture 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41" y="6218642"/>
            <a:ext cx="1152895" cy="390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709"/>
          <a:stretch>
            <a:fillRect/>
          </a:stretch>
        </p:blipFill>
        <p:spPr>
          <a:xfrm>
            <a:off x="11283670" y="6273069"/>
            <a:ext cx="584455" cy="54613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11529804" y="6461599"/>
            <a:ext cx="181836" cy="1692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Rectangle 20"/>
          <p:cNvSpPr/>
          <p:nvPr/>
        </p:nvSpPr>
        <p:spPr>
          <a:xfrm>
            <a:off x="9721125" y="3132132"/>
            <a:ext cx="2026492" cy="2237727"/>
          </a:xfrm>
          <a:prstGeom prst="rect">
            <a:avLst/>
          </a:prstGeom>
          <a:solidFill>
            <a:srgbClr val="151619">
              <a:alpha val="1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8000" tIns="0" rIns="0" bIns="0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0C5889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33E8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 Neue Thin"/>
                <a:sym typeface="Helvetica Neue Thin"/>
              </a:rPr>
              <a:t>Results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0C5889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C5889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Helvetica Neue Thin"/>
            </a:endParaRPr>
          </a:p>
          <a:p>
            <a:pPr marL="0" marR="0" lvl="1" indent="0" algn="l" defTabSz="488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4D5C6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D5C6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Helvetica Neue Thin"/>
              </a:rPr>
              <a:t>Results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5C6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Helvetica Neue Thin"/>
              </a:rPr>
              <a:t>analysed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4D5C6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Helvetica Neue Thin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D5C6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Helvetica Neue Thin"/>
              </a:rPr>
              <a:t>to indicate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4D5C6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Helvetica Neue Thin"/>
              </a:rPr>
              <a:t>best embryos for transfer</a:t>
            </a:r>
          </a:p>
        </p:txBody>
      </p:sp>
      <p:sp>
        <p:nvSpPr>
          <p:cNvPr id="9" name="Rectangle 21"/>
          <p:cNvSpPr/>
          <p:nvPr/>
        </p:nvSpPr>
        <p:spPr>
          <a:xfrm>
            <a:off x="571649" y="3132132"/>
            <a:ext cx="2026491" cy="2237727"/>
          </a:xfrm>
          <a:prstGeom prst="rect">
            <a:avLst/>
          </a:prstGeom>
          <a:solidFill>
            <a:srgbClr val="151619">
              <a:alpha val="1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8000" tIns="0" rIns="0" bIns="0"/>
          <a:lstStyle/>
          <a:p>
            <a:pPr marL="0" marR="0" lvl="1" indent="0" algn="l" defTabSz="488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2756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E8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Helvetica Neue Thin"/>
              </a:rPr>
              <a:t>Sample taken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33E8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Helvetica Neue Thin"/>
            </a:endParaRPr>
          </a:p>
          <a:p>
            <a:pPr marL="0" marR="0" lvl="1" indent="0" algn="l" defTabSz="488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0">
                <a:solidFill>
                  <a:srgbClr val="4D5C6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4D5C6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Helvetica Neue Thin"/>
            </a:endParaRPr>
          </a:p>
          <a:p>
            <a:pPr marL="0" marR="0" lvl="1" indent="0" algn="l" defTabSz="488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4D5C6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D5C6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Helvetica Neue Thin"/>
              </a:rPr>
              <a:t>15μl of media is drawn from well and placed on cuvette</a:t>
            </a:r>
          </a:p>
        </p:txBody>
      </p:sp>
      <p:sp>
        <p:nvSpPr>
          <p:cNvPr id="10" name="Rectangle 22"/>
          <p:cNvSpPr/>
          <p:nvPr/>
        </p:nvSpPr>
        <p:spPr>
          <a:xfrm>
            <a:off x="5181166" y="3132132"/>
            <a:ext cx="2026491" cy="2237727"/>
          </a:xfrm>
          <a:prstGeom prst="rect">
            <a:avLst/>
          </a:prstGeom>
          <a:solidFill>
            <a:srgbClr val="151619">
              <a:alpha val="1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8000" tIns="0" rIns="0" bIns="0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0C5889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33E8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 Neue Thin"/>
                <a:sym typeface="Helvetica Neue Thin"/>
              </a:rPr>
              <a:t>Drying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0C5889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C5889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Helvetica Neue Thin"/>
            </a:endParaRPr>
          </a:p>
          <a:p>
            <a:pPr marL="0" marR="0" lvl="1" indent="0" algn="l" defTabSz="488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4D5C6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D5C6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Helvetica Neue Thin"/>
              </a:rPr>
              <a:t>Sample dried in vacuum</a:t>
            </a:r>
          </a:p>
        </p:txBody>
      </p:sp>
      <p:sp>
        <p:nvSpPr>
          <p:cNvPr id="12" name="Rectangle 37"/>
          <p:cNvSpPr/>
          <p:nvPr/>
        </p:nvSpPr>
        <p:spPr>
          <a:xfrm>
            <a:off x="2875064" y="3132132"/>
            <a:ext cx="2026491" cy="2237727"/>
          </a:xfrm>
          <a:prstGeom prst="rect">
            <a:avLst/>
          </a:prstGeom>
          <a:solidFill>
            <a:srgbClr val="151619">
              <a:alpha val="1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800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0C5889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E8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 Neue Thin"/>
                <a:sym typeface="Helvetica Neue Thin"/>
              </a:rPr>
              <a:t>Stirring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33E8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Helvetica Neue Thin"/>
              <a:sym typeface="Helvetica Neue Th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0C5889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C5889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Helvetica Neue Thin"/>
            </a:endParaRPr>
          </a:p>
          <a:p>
            <a:pPr marL="0" marR="0" lvl="1" indent="0" algn="l" defTabSz="488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4D5C6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D5C6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Helvetica Neue Thin"/>
              </a:rPr>
              <a:t>Sample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C6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Helvetica Neue Thin"/>
              </a:rPr>
              <a:t>stirred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D5C6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Helvetica Neue Thin"/>
              </a:rPr>
              <a:t> to create uniform layer</a:t>
            </a:r>
          </a:p>
        </p:txBody>
      </p:sp>
      <p:sp>
        <p:nvSpPr>
          <p:cNvPr id="13" name="Rectangle 39"/>
          <p:cNvSpPr/>
          <p:nvPr/>
        </p:nvSpPr>
        <p:spPr>
          <a:xfrm>
            <a:off x="7485925" y="3132132"/>
            <a:ext cx="2026492" cy="2237727"/>
          </a:xfrm>
          <a:prstGeom prst="rect">
            <a:avLst/>
          </a:prstGeom>
          <a:solidFill>
            <a:srgbClr val="151619">
              <a:alpha val="1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8000" tIns="0" rIns="0" bIns="0"/>
          <a:lstStyle/>
          <a:p>
            <a:pPr marL="0" marR="0" lvl="1" indent="0" algn="l" defTabSz="488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275685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33E8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 Neue Thin"/>
                <a:sym typeface="Helvetica Neue Thin"/>
              </a:rPr>
              <a:t>Heating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E8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 Neue Thin"/>
                <a:sym typeface="Helvetica Neue Thin"/>
              </a:rPr>
              <a:t> Scanning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33E8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Helvetica Neue Thin"/>
              <a:sym typeface="Helvetica Neue Thin"/>
            </a:endParaRPr>
          </a:p>
          <a:p>
            <a:pPr marL="0" marR="0" lvl="1" indent="0" algn="l" defTabSz="488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4D5C6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4D5C6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Helvetica Neue Thin"/>
            </a:endParaRPr>
          </a:p>
          <a:p>
            <a:pPr marL="0" marR="0" lvl="1" indent="0" algn="l" defTabSz="488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4D5C6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D5C6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Helvetica Neue Thin"/>
              </a:rPr>
              <a:t>Sample heated.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Helvetica Neue Thin"/>
            </a:endParaRPr>
          </a:p>
          <a:p>
            <a:pPr marL="0" marR="0" lvl="1" indent="0" algn="l" defTabSz="488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4D5C6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D5C6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Helvetica Neue Thin"/>
              </a:rPr>
              <a:t>Device measures photons emitted</a:t>
            </a:r>
          </a:p>
        </p:txBody>
      </p:sp>
      <p:sp>
        <p:nvSpPr>
          <p:cNvPr id="14" name="Round Single Corner Rectangle 40"/>
          <p:cNvSpPr/>
          <p:nvPr/>
        </p:nvSpPr>
        <p:spPr>
          <a:xfrm>
            <a:off x="571649" y="1912018"/>
            <a:ext cx="2026491" cy="11371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580" y="0"/>
                </a:lnTo>
                <a:cubicBezTo>
                  <a:pt x="20696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t="-16127" b="-16127"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r" defTabSz="888978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FFFFFF"/>
                </a:solidFill>
              </a:defRPr>
            </a:pPr>
            <a:endParaRPr kumimoji="0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Round Single Corner Rectangle 41"/>
          <p:cNvSpPr/>
          <p:nvPr/>
        </p:nvSpPr>
        <p:spPr>
          <a:xfrm>
            <a:off x="2876407" y="1912018"/>
            <a:ext cx="2026491" cy="11371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580" y="0"/>
                </a:lnTo>
                <a:cubicBezTo>
                  <a:pt x="20696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5"/>
            <a:srcRect/>
            <a:stretch>
              <a:fillRect l="-9525" t="-59999" r="-21367" b="-16180"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r" defTabSz="888978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FFFFFF"/>
                </a:solidFill>
              </a:defRPr>
            </a:pPr>
            <a:endParaRPr kumimoji="0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Round Single Corner Rectangle 42"/>
          <p:cNvSpPr/>
          <p:nvPr/>
        </p:nvSpPr>
        <p:spPr>
          <a:xfrm>
            <a:off x="5181166" y="1912018"/>
            <a:ext cx="2026491" cy="11371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580" y="0"/>
                </a:lnTo>
                <a:cubicBezTo>
                  <a:pt x="20696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6"/>
            <a:srcRect/>
            <a:stretch>
              <a:fillRect t="-25256" b="-25256"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r" defTabSz="888978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FFFFFF"/>
                </a:solidFill>
              </a:defRPr>
            </a:pPr>
            <a:endParaRPr kumimoji="0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Round Single Corner Rectangle 43"/>
          <p:cNvSpPr/>
          <p:nvPr/>
        </p:nvSpPr>
        <p:spPr>
          <a:xfrm>
            <a:off x="7485926" y="1912018"/>
            <a:ext cx="2026491" cy="11371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580" y="0"/>
                </a:lnTo>
                <a:cubicBezTo>
                  <a:pt x="20696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7"/>
            <a:srcRect/>
            <a:stretch>
              <a:fillRect t="-41587" r="-2640" b="-13011"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r" defTabSz="888978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FFFFFF"/>
                </a:solidFill>
              </a:defRPr>
            </a:pPr>
            <a:endParaRPr kumimoji="0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Round Single Corner Rectangle 48"/>
          <p:cNvSpPr/>
          <p:nvPr/>
        </p:nvSpPr>
        <p:spPr>
          <a:xfrm>
            <a:off x="9721126" y="1912018"/>
            <a:ext cx="2026491" cy="11371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580" y="0"/>
                </a:lnTo>
                <a:cubicBezTo>
                  <a:pt x="20696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8"/>
            <a:srcRect/>
            <a:stretch>
              <a:fillRect l="-16915" t="-20402" r="-21929" b="-3745"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r" defTabSz="888978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FFFFFF"/>
                </a:solidFill>
              </a:defRPr>
            </a:pPr>
            <a:endParaRPr kumimoji="0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Right Arrow 60"/>
          <p:cNvSpPr/>
          <p:nvPr/>
        </p:nvSpPr>
        <p:spPr>
          <a:xfrm>
            <a:off x="2715136" y="2199688"/>
            <a:ext cx="603299" cy="65163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Right Arrow 64"/>
          <p:cNvSpPr/>
          <p:nvPr/>
        </p:nvSpPr>
        <p:spPr>
          <a:xfrm>
            <a:off x="5026536" y="2199688"/>
            <a:ext cx="603299" cy="65163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Right Arrow 65"/>
          <p:cNvSpPr/>
          <p:nvPr/>
        </p:nvSpPr>
        <p:spPr>
          <a:xfrm>
            <a:off x="7337936" y="2199688"/>
            <a:ext cx="603299" cy="65163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" name="Right Arrow 66"/>
          <p:cNvSpPr/>
          <p:nvPr/>
        </p:nvSpPr>
        <p:spPr>
          <a:xfrm>
            <a:off x="9573136" y="2199688"/>
            <a:ext cx="603299" cy="65163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4" name="Measurement of photons emission caused by heat induced oxidation"/>
          <p:cNvSpPr/>
          <p:nvPr/>
        </p:nvSpPr>
        <p:spPr>
          <a:xfrm>
            <a:off x="571649" y="1210617"/>
            <a:ext cx="8940849" cy="53218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>
            <a:lvl1pPr defTabSz="800100">
              <a:lnSpc>
                <a:spcPct val="90000"/>
              </a:lnSpc>
              <a:spcBef>
                <a:spcPts val="300"/>
              </a:spcBef>
              <a:defRPr>
                <a:solidFill>
                  <a:srgbClr val="4A4D58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marL="0" marR="0" lvl="0" indent="0" algn="l" defTabSz="8001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A4D5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Helvetica Neue Thin"/>
              </a:rPr>
              <a:t> Measurement of photon emission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A4D5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Helvetica Neue Thin"/>
              </a:rPr>
              <a:t>s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A4D5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Helvetica Neue Thin"/>
              </a:rPr>
              <a:t> caused by heat induced oxidation</a:t>
            </a:r>
          </a:p>
        </p:txBody>
      </p:sp>
      <p:sp>
        <p:nvSpPr>
          <p:cNvPr id="25" name="Rectangle 59"/>
          <p:cNvSpPr txBox="1"/>
          <p:nvPr/>
        </p:nvSpPr>
        <p:spPr>
          <a:xfrm>
            <a:off x="3320992" y="5650673"/>
            <a:ext cx="5550016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1" indent="0" algn="ctr" defTabSz="48895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4D5C6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033E8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Helvetica Neue Thin"/>
              </a:rPr>
              <a:t>8 MINUTES 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4D5C6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Helvetica Neue Thin"/>
              </a:rPr>
              <a:t>FROM START TO FINISH </a:t>
            </a:r>
          </a:p>
        </p:txBody>
      </p:sp>
      <p:pic>
        <p:nvPicPr>
          <p:cNvPr id="30" name="Picture 1" descr="Picture 1">
            <a:extLst>
              <a:ext uri="{FF2B5EF4-FFF2-40B4-BE49-F238E27FC236}">
                <a16:creationId xmlns:a16="http://schemas.microsoft.com/office/drawing/2014/main" id="{4E6E7CC7-029C-3B40-AA70-D6784CCB0EE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41" y="6218642"/>
            <a:ext cx="1152895" cy="39096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F179326-1537-5544-9D6E-3BFB7856F1C4}"/>
              </a:ext>
            </a:extLst>
          </p:cNvPr>
          <p:cNvCxnSpPr/>
          <p:nvPr/>
        </p:nvCxnSpPr>
        <p:spPr>
          <a:xfrm>
            <a:off x="8138160" y="5815584"/>
            <a:ext cx="3573480" cy="0"/>
          </a:xfrm>
          <a:prstGeom prst="straightConnector1">
            <a:avLst/>
          </a:prstGeom>
          <a:ln w="73025">
            <a:solidFill>
              <a:srgbClr val="013D8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36CC8DF-BAA1-0F46-8C9D-DCCE893637C5}"/>
              </a:ext>
            </a:extLst>
          </p:cNvPr>
          <p:cNvCxnSpPr>
            <a:cxnSpLocks/>
          </p:cNvCxnSpPr>
          <p:nvPr/>
        </p:nvCxnSpPr>
        <p:spPr>
          <a:xfrm flipH="1">
            <a:off x="571650" y="5815584"/>
            <a:ext cx="3524862" cy="0"/>
          </a:xfrm>
          <a:prstGeom prst="straightConnector1">
            <a:avLst/>
          </a:prstGeom>
          <a:ln w="73025">
            <a:solidFill>
              <a:srgbClr val="013D8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AD51B922-0E69-514F-BF5A-AF2726C46B17}"/>
              </a:ext>
            </a:extLst>
          </p:cNvPr>
          <p:cNvSpPr txBox="1">
            <a:spLocks/>
          </p:cNvSpPr>
          <p:nvPr/>
        </p:nvSpPr>
        <p:spPr>
          <a:xfrm>
            <a:off x="708386" y="365125"/>
            <a:ext cx="10575284" cy="676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0" i="0" u="none" strike="noStrike" kern="1200" cap="none" spc="0" normalizeH="0" baseline="0" noProof="0" dirty="0">
                <a:ln>
                  <a:noFill/>
                </a:ln>
                <a:solidFill>
                  <a:srgbClr val="C2262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Helvetica Neue Medium"/>
                <a:sym typeface="Helvetica Neue Medium"/>
              </a:rPr>
              <a:t>Core technology: TCL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3600" b="0" i="0" u="none" strike="noStrike" kern="1200" cap="none" spc="0" normalizeH="0" baseline="0" noProof="0" dirty="0">
              <a:ln>
                <a:noFill/>
              </a:ln>
              <a:solidFill>
                <a:srgbClr val="C2262C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79532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8"/>
          <p:cNvCxnSpPr>
            <a:stCxn id="229" idx="3"/>
            <a:endCxn id="230" idx="1"/>
          </p:cNvCxnSpPr>
          <p:nvPr/>
        </p:nvCxnSpPr>
        <p:spPr>
          <a:xfrm>
            <a:off x="4838700" y="4833334"/>
            <a:ext cx="551700" cy="0"/>
          </a:xfrm>
          <a:prstGeom prst="straightConnector1">
            <a:avLst/>
          </a:prstGeom>
          <a:noFill/>
          <a:ln w="73025" cap="flat" cmpd="sng">
            <a:solidFill>
              <a:srgbClr val="C0C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1" name="Google Shape;231;p8"/>
          <p:cNvSpPr/>
          <p:nvPr/>
        </p:nvSpPr>
        <p:spPr>
          <a:xfrm>
            <a:off x="708386" y="1188890"/>
            <a:ext cx="2124000" cy="225605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C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800" b="1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1. </a:t>
            </a:r>
            <a:r>
              <a:rPr lang="en-IE" sz="2400">
                <a:solidFill>
                  <a:srgbClr val="605F5E"/>
                </a:solidFill>
                <a:latin typeface="Roboto"/>
                <a:ea typeface="Roboto"/>
                <a:cs typeface="Roboto"/>
                <a:sym typeface="Roboto"/>
              </a:rPr>
              <a:t>Ovarian stimulation</a:t>
            </a:r>
            <a:endParaRPr sz="2400">
              <a:solidFill>
                <a:srgbClr val="605F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2" name="Google Shape;232;p8" descr="Picture 7"/>
          <p:cNvPicPr preferRelativeResize="0"/>
          <p:nvPr/>
        </p:nvPicPr>
        <p:blipFill rotWithShape="1">
          <a:blip r:embed="rId3">
            <a:alphaModFix/>
          </a:blip>
          <a:srcRect r="63708"/>
          <a:stretch/>
        </p:blipFill>
        <p:spPr>
          <a:xfrm>
            <a:off x="11283670" y="6273069"/>
            <a:ext cx="584455" cy="54613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8"/>
          <p:cNvSpPr txBox="1">
            <a:spLocks noGrp="1"/>
          </p:cNvSpPr>
          <p:nvPr>
            <p:ph type="sldNum" idx="4294967295"/>
          </p:nvPr>
        </p:nvSpPr>
        <p:spPr>
          <a:xfrm>
            <a:off x="11529804" y="6461599"/>
            <a:ext cx="181836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z="1100">
                <a:latin typeface="Roboto"/>
                <a:ea typeface="Roboto"/>
                <a:cs typeface="Roboto"/>
                <a:sym typeface="Roboto"/>
              </a:rPr>
              <a:t>8</a:t>
            </a:fld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8"/>
          <p:cNvSpPr txBox="1"/>
          <p:nvPr/>
        </p:nvSpPr>
        <p:spPr>
          <a:xfrm>
            <a:off x="708386" y="365125"/>
            <a:ext cx="10575284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262C"/>
              </a:buClr>
              <a:buSzPts val="3600"/>
              <a:buFont typeface="Roboto"/>
              <a:buNone/>
            </a:pPr>
            <a:r>
              <a:rPr lang="en-IE" sz="360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And it fits simply into current IVF protocols</a:t>
            </a:r>
            <a:endParaRPr/>
          </a:p>
        </p:txBody>
      </p:sp>
      <p:pic>
        <p:nvPicPr>
          <p:cNvPr id="235" name="Google Shape;235;p8"/>
          <p:cNvPicPr preferRelativeResize="0"/>
          <p:nvPr/>
        </p:nvPicPr>
        <p:blipFill rotWithShape="1">
          <a:blip r:embed="rId4">
            <a:alphaModFix/>
          </a:blip>
          <a:srcRect l="3387" t="12602" r="84359" b="61289"/>
          <a:stretch/>
        </p:blipFill>
        <p:spPr>
          <a:xfrm>
            <a:off x="1207947" y="1242354"/>
            <a:ext cx="1214933" cy="124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4">
            <a:alphaModFix/>
          </a:blip>
          <a:srcRect l="21583" t="13656" r="62535" b="55650"/>
          <a:stretch/>
        </p:blipFill>
        <p:spPr>
          <a:xfrm>
            <a:off x="3826433" y="1372322"/>
            <a:ext cx="1375948" cy="127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4">
            <a:alphaModFix/>
          </a:blip>
          <a:srcRect l="44286" t="10678" r="42339" b="58627"/>
          <a:stretch/>
        </p:blipFill>
        <p:spPr>
          <a:xfrm>
            <a:off x="6621839" y="1202180"/>
            <a:ext cx="1158770" cy="127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4">
            <a:alphaModFix/>
          </a:blip>
          <a:srcRect l="69503" t="10677" r="15371" b="56891"/>
          <a:stretch/>
        </p:blipFill>
        <p:spPr>
          <a:xfrm>
            <a:off x="9308814" y="1239401"/>
            <a:ext cx="1185522" cy="1218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4">
            <a:alphaModFix/>
          </a:blip>
          <a:srcRect l="8736" t="64531" r="57783" b="1538"/>
          <a:stretch/>
        </p:blipFill>
        <p:spPr>
          <a:xfrm>
            <a:off x="1421707" y="3850137"/>
            <a:ext cx="2624156" cy="127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8"/>
          <p:cNvPicPr preferRelativeResize="0"/>
          <p:nvPr/>
        </p:nvPicPr>
        <p:blipFill rotWithShape="1">
          <a:blip r:embed="rId4">
            <a:alphaModFix/>
          </a:blip>
          <a:srcRect l="49893" t="66495" r="34224" b="-424"/>
          <a:stretch/>
        </p:blipFill>
        <p:spPr>
          <a:xfrm>
            <a:off x="5834958" y="3850137"/>
            <a:ext cx="1244818" cy="127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8"/>
          <p:cNvPicPr preferRelativeResize="0"/>
          <p:nvPr/>
        </p:nvPicPr>
        <p:blipFill rotWithShape="1">
          <a:blip r:embed="rId4">
            <a:alphaModFix/>
          </a:blip>
          <a:srcRect l="86881" t="69825" r="-2762" b="-3753"/>
          <a:stretch/>
        </p:blipFill>
        <p:spPr>
          <a:xfrm>
            <a:off x="9277478" y="3846782"/>
            <a:ext cx="1244818" cy="127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 descr="Picture 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41" y="6218642"/>
            <a:ext cx="1152895" cy="39096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8"/>
          <p:cNvSpPr/>
          <p:nvPr/>
        </p:nvSpPr>
        <p:spPr>
          <a:xfrm>
            <a:off x="3420763" y="1188890"/>
            <a:ext cx="2124000" cy="225605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C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800" b="1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2. </a:t>
            </a:r>
            <a:r>
              <a:rPr lang="en-IE" sz="2400">
                <a:solidFill>
                  <a:srgbClr val="605F5E"/>
                </a:solidFill>
                <a:latin typeface="Roboto"/>
                <a:ea typeface="Roboto"/>
                <a:cs typeface="Roboto"/>
                <a:sym typeface="Roboto"/>
              </a:rPr>
              <a:t>Egg retrieval</a:t>
            </a:r>
            <a:endParaRPr sz="2400">
              <a:solidFill>
                <a:srgbClr val="605F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4" name="Google Shape;244;p8"/>
          <p:cNvSpPr/>
          <p:nvPr/>
        </p:nvSpPr>
        <p:spPr>
          <a:xfrm>
            <a:off x="6136065" y="1188890"/>
            <a:ext cx="2124000" cy="225605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C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800" b="1" i="0" u="none" strike="noStrike" cap="none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3. </a:t>
            </a:r>
            <a:r>
              <a:rPr lang="en-IE" sz="2400" b="0" i="0" u="none" strike="noStrike" cap="none">
                <a:solidFill>
                  <a:srgbClr val="605F5E"/>
                </a:solidFill>
                <a:latin typeface="Roboto"/>
                <a:ea typeface="Roboto"/>
                <a:cs typeface="Roboto"/>
                <a:sym typeface="Roboto"/>
              </a:rPr>
              <a:t>Egg fertilization</a:t>
            </a:r>
            <a:endParaRPr sz="2400" b="0" i="0" u="none" strike="noStrike" cap="none">
              <a:solidFill>
                <a:srgbClr val="605F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8"/>
          <p:cNvSpPr/>
          <p:nvPr/>
        </p:nvSpPr>
        <p:spPr>
          <a:xfrm>
            <a:off x="8861816" y="1188890"/>
            <a:ext cx="2124000" cy="225605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C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 i="0" u="none" strike="noStrike" cap="none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4. </a:t>
            </a:r>
            <a:r>
              <a:rPr lang="en-IE" sz="2400" b="0" i="0" u="none" strike="noStrike" cap="none">
                <a:solidFill>
                  <a:srgbClr val="605F5E"/>
                </a:solidFill>
                <a:latin typeface="Roboto"/>
                <a:ea typeface="Roboto"/>
                <a:cs typeface="Roboto"/>
                <a:sym typeface="Roboto"/>
              </a:rPr>
              <a:t>Embryo incubation</a:t>
            </a:r>
            <a:endParaRPr sz="2400" b="0" i="0" u="none" strike="noStrike" cap="none">
              <a:solidFill>
                <a:srgbClr val="605F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46" name="Google Shape;246;p8"/>
          <p:cNvCxnSpPr>
            <a:stCxn id="245" idx="3"/>
          </p:cNvCxnSpPr>
          <p:nvPr/>
        </p:nvCxnSpPr>
        <p:spPr>
          <a:xfrm>
            <a:off x="10985816" y="2316919"/>
            <a:ext cx="642300" cy="0"/>
          </a:xfrm>
          <a:prstGeom prst="straightConnector1">
            <a:avLst/>
          </a:prstGeom>
          <a:noFill/>
          <a:ln w="73025" cap="flat" cmpd="sng">
            <a:solidFill>
              <a:srgbClr val="C0C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7" name="Google Shape;247;p8"/>
          <p:cNvCxnSpPr/>
          <p:nvPr/>
        </p:nvCxnSpPr>
        <p:spPr>
          <a:xfrm>
            <a:off x="2832386" y="2316919"/>
            <a:ext cx="585216" cy="0"/>
          </a:xfrm>
          <a:prstGeom prst="straightConnector1">
            <a:avLst/>
          </a:prstGeom>
          <a:noFill/>
          <a:ln w="73025" cap="flat" cmpd="sng">
            <a:solidFill>
              <a:srgbClr val="C0C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8" name="Google Shape;248;p8"/>
          <p:cNvCxnSpPr>
            <a:stCxn id="243" idx="3"/>
            <a:endCxn id="244" idx="1"/>
          </p:cNvCxnSpPr>
          <p:nvPr/>
        </p:nvCxnSpPr>
        <p:spPr>
          <a:xfrm>
            <a:off x="5544763" y="2316919"/>
            <a:ext cx="591300" cy="0"/>
          </a:xfrm>
          <a:prstGeom prst="straightConnector1">
            <a:avLst/>
          </a:prstGeom>
          <a:noFill/>
          <a:ln w="73025" cap="flat" cmpd="sng">
            <a:solidFill>
              <a:srgbClr val="C0C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9" name="Google Shape;249;p8"/>
          <p:cNvCxnSpPr/>
          <p:nvPr/>
        </p:nvCxnSpPr>
        <p:spPr>
          <a:xfrm>
            <a:off x="8260065" y="2316919"/>
            <a:ext cx="585216" cy="0"/>
          </a:xfrm>
          <a:prstGeom prst="straightConnector1">
            <a:avLst/>
          </a:prstGeom>
          <a:noFill/>
          <a:ln w="73025" cap="flat" cmpd="sng">
            <a:solidFill>
              <a:srgbClr val="C0C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29" name="Google Shape;229;p8"/>
          <p:cNvSpPr/>
          <p:nvPr/>
        </p:nvSpPr>
        <p:spPr>
          <a:xfrm>
            <a:off x="708386" y="3705305"/>
            <a:ext cx="4130314" cy="225605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13D8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413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 i="0" u="none" strike="noStrike" cap="none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5. </a:t>
            </a:r>
            <a:r>
              <a:rPr lang="en-IE" sz="2400" b="1" i="0" u="none" strike="noStrike" cap="none">
                <a:solidFill>
                  <a:srgbClr val="605F5E"/>
                </a:solidFill>
                <a:latin typeface="Roboto"/>
                <a:ea typeface="Roboto"/>
                <a:cs typeface="Roboto"/>
                <a:sym typeface="Roboto"/>
              </a:rPr>
              <a:t>Most viable embryo selected using </a:t>
            </a:r>
            <a:r>
              <a:rPr lang="en-IE" sz="2400" b="1" i="0" u="none" strike="noStrike" cap="none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FertissimoAI</a:t>
            </a:r>
            <a:endParaRPr sz="2400" b="1" i="0" u="none" strike="noStrike" cap="none">
              <a:solidFill>
                <a:srgbClr val="605F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8"/>
          <p:cNvSpPr/>
          <p:nvPr/>
        </p:nvSpPr>
        <p:spPr>
          <a:xfrm>
            <a:off x="5390326" y="3705305"/>
            <a:ext cx="2124000" cy="225605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C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 i="0" u="none" strike="noStrike" cap="none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6. </a:t>
            </a:r>
            <a:r>
              <a:rPr lang="en-IE" sz="2400" b="0" i="0" u="none" strike="noStrike" cap="none">
                <a:solidFill>
                  <a:srgbClr val="605F5E"/>
                </a:solidFill>
                <a:latin typeface="Roboto"/>
                <a:ea typeface="Roboto"/>
                <a:cs typeface="Roboto"/>
                <a:sym typeface="Roboto"/>
              </a:rPr>
              <a:t>Embryo transfer</a:t>
            </a:r>
            <a:endParaRPr sz="2400" b="0" i="0" u="none" strike="noStrike" cap="none">
              <a:solidFill>
                <a:srgbClr val="605F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50" name="Google Shape;250;p8"/>
          <p:cNvCxnSpPr>
            <a:stCxn id="230" idx="3"/>
            <a:endCxn id="251" idx="1"/>
          </p:cNvCxnSpPr>
          <p:nvPr/>
        </p:nvCxnSpPr>
        <p:spPr>
          <a:xfrm>
            <a:off x="7514326" y="4833334"/>
            <a:ext cx="657300" cy="0"/>
          </a:xfrm>
          <a:prstGeom prst="straightConnector1">
            <a:avLst/>
          </a:prstGeom>
          <a:noFill/>
          <a:ln w="73025" cap="flat" cmpd="sng">
            <a:solidFill>
              <a:srgbClr val="C0C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1" name="Google Shape;251;p8"/>
          <p:cNvSpPr/>
          <p:nvPr/>
        </p:nvSpPr>
        <p:spPr>
          <a:xfrm>
            <a:off x="8171625" y="3705305"/>
            <a:ext cx="3456525" cy="225605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C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b="1" i="0" u="none" strike="noStrike" cap="none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7. </a:t>
            </a:r>
            <a:r>
              <a:rPr lang="en-IE" sz="2400" b="0" i="0" u="none" strike="noStrike" cap="none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&gt;25% </a:t>
            </a:r>
            <a:r>
              <a:rPr lang="en-IE" sz="2400" b="0" i="0" u="none" strike="noStrike" cap="none">
                <a:solidFill>
                  <a:srgbClr val="605F5E"/>
                </a:solidFill>
                <a:latin typeface="Roboto"/>
                <a:ea typeface="Roboto"/>
                <a:cs typeface="Roboto"/>
                <a:sym typeface="Roboto"/>
              </a:rPr>
              <a:t>increase in successful pregnancies</a:t>
            </a:r>
            <a:endParaRPr sz="2400" b="0" i="0" u="none" strike="noStrike" cap="none">
              <a:solidFill>
                <a:srgbClr val="605F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"/>
          <p:cNvSpPr/>
          <p:nvPr/>
        </p:nvSpPr>
        <p:spPr>
          <a:xfrm>
            <a:off x="5063994" y="4944888"/>
            <a:ext cx="5167587" cy="1067461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13D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7975" tIns="45700" rIns="0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IE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Allows for </a:t>
            </a:r>
            <a:r>
              <a:rPr lang="en-IE" sz="2400" b="1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single embryo transfer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" name="Google Shape;258;p9"/>
          <p:cNvSpPr/>
          <p:nvPr/>
        </p:nvSpPr>
        <p:spPr>
          <a:xfrm>
            <a:off x="5210273" y="2854450"/>
            <a:ext cx="5167587" cy="1617701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13D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7975" tIns="45700" rIns="0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33E87"/>
              </a:buClr>
              <a:buSzPts val="2400"/>
              <a:buFont typeface="Arial"/>
              <a:buChar char="•"/>
            </a:pPr>
            <a:r>
              <a:rPr lang="en-IE" sz="2400" b="1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Reduced health risks </a:t>
            </a:r>
            <a:r>
              <a:rPr lang="en-IE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for mother and child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33E87"/>
              </a:buClr>
              <a:buSzPts val="2400"/>
              <a:buFont typeface="Arial"/>
              <a:buChar char="•"/>
            </a:pPr>
            <a:r>
              <a:rPr lang="en-IE" sz="2400" b="1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€15,000 net savings </a:t>
            </a:r>
            <a:r>
              <a:rPr lang="en-IE" sz="24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per procedure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" name="Google Shape;259;p9"/>
          <p:cNvSpPr/>
          <p:nvPr/>
        </p:nvSpPr>
        <p:spPr>
          <a:xfrm>
            <a:off x="5063994" y="1360525"/>
            <a:ext cx="5167587" cy="1067461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13D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27975" tIns="45700" rIns="0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33E87"/>
              </a:buClr>
              <a:buSzPts val="2400"/>
              <a:buFont typeface="Arial"/>
              <a:buChar char="•"/>
            </a:pPr>
            <a:r>
              <a:rPr lang="en-IE" sz="2400" b="1">
                <a:solidFill>
                  <a:srgbClr val="033E87"/>
                </a:solidFill>
                <a:latin typeface="Roboto"/>
                <a:ea typeface="Roboto"/>
                <a:cs typeface="Roboto"/>
                <a:sym typeface="Roboto"/>
              </a:rPr>
              <a:t>25% increase in successful IVF pregnancies</a:t>
            </a:r>
            <a:endParaRPr/>
          </a:p>
        </p:txBody>
      </p:sp>
      <p:sp>
        <p:nvSpPr>
          <p:cNvPr id="260" name="Google Shape;260;p9"/>
          <p:cNvSpPr/>
          <p:nvPr/>
        </p:nvSpPr>
        <p:spPr>
          <a:xfrm>
            <a:off x="3306469" y="4944389"/>
            <a:ext cx="2448000" cy="1069200"/>
          </a:xfrm>
          <a:prstGeom prst="roundRect">
            <a:avLst>
              <a:gd name="adj" fmla="val 16667"/>
            </a:avLst>
          </a:prstGeom>
          <a:solidFill>
            <a:srgbClr val="DFDFDF"/>
          </a:solidFill>
          <a:ln w="19050" cap="flat" cmpd="sng">
            <a:solidFill>
              <a:srgbClr val="013D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7200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Healthcare systems</a:t>
            </a:r>
            <a:endParaRPr/>
          </a:p>
        </p:txBody>
      </p:sp>
      <p:sp>
        <p:nvSpPr>
          <p:cNvPr id="261" name="Google Shape;261;p9"/>
          <p:cNvSpPr/>
          <p:nvPr/>
        </p:nvSpPr>
        <p:spPr>
          <a:xfrm>
            <a:off x="3474237" y="2854449"/>
            <a:ext cx="2448000" cy="1605518"/>
          </a:xfrm>
          <a:prstGeom prst="roundRect">
            <a:avLst>
              <a:gd name="adj" fmla="val 16667"/>
            </a:avLst>
          </a:prstGeom>
          <a:solidFill>
            <a:srgbClr val="DFDFDF"/>
          </a:solidFill>
          <a:ln w="19050" cap="flat" cmpd="sng">
            <a:solidFill>
              <a:srgbClr val="013D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7200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Couples</a:t>
            </a:r>
            <a:endParaRPr/>
          </a:p>
        </p:txBody>
      </p:sp>
      <p:sp>
        <p:nvSpPr>
          <p:cNvPr id="262" name="Google Shape;262;p9"/>
          <p:cNvSpPr/>
          <p:nvPr/>
        </p:nvSpPr>
        <p:spPr>
          <a:xfrm>
            <a:off x="3291699" y="1360524"/>
            <a:ext cx="2448000" cy="1067461"/>
          </a:xfrm>
          <a:prstGeom prst="roundRect">
            <a:avLst>
              <a:gd name="adj" fmla="val 16667"/>
            </a:avLst>
          </a:prstGeom>
          <a:solidFill>
            <a:srgbClr val="DFDFDF"/>
          </a:solidFill>
          <a:ln w="19050" cap="flat" cmpd="sng">
            <a:solidFill>
              <a:srgbClr val="013D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7200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b="1">
                <a:solidFill>
                  <a:srgbClr val="013D86"/>
                </a:solidFill>
                <a:latin typeface="Roboto"/>
                <a:ea typeface="Roboto"/>
                <a:cs typeface="Roboto"/>
                <a:sym typeface="Roboto"/>
              </a:rPr>
              <a:t>Clinics</a:t>
            </a:r>
            <a:endParaRPr/>
          </a:p>
        </p:txBody>
      </p:sp>
      <p:pic>
        <p:nvPicPr>
          <p:cNvPr id="263" name="Google Shape;263;p9" descr="Picture 7"/>
          <p:cNvPicPr preferRelativeResize="0"/>
          <p:nvPr/>
        </p:nvPicPr>
        <p:blipFill rotWithShape="1">
          <a:blip r:embed="rId3">
            <a:alphaModFix/>
          </a:blip>
          <a:srcRect r="63708"/>
          <a:stretch/>
        </p:blipFill>
        <p:spPr>
          <a:xfrm>
            <a:off x="11283670" y="6273069"/>
            <a:ext cx="584455" cy="54613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9"/>
          <p:cNvSpPr txBox="1">
            <a:spLocks noGrp="1"/>
          </p:cNvSpPr>
          <p:nvPr>
            <p:ph type="sldNum" idx="4294967295"/>
          </p:nvPr>
        </p:nvSpPr>
        <p:spPr>
          <a:xfrm>
            <a:off x="11529804" y="6461599"/>
            <a:ext cx="181836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z="1100">
                <a:latin typeface="Roboto"/>
                <a:ea typeface="Roboto"/>
                <a:cs typeface="Roboto"/>
                <a:sym typeface="Roboto"/>
              </a:rPr>
              <a:t>9</a:t>
            </a:fld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" name="Google Shape;265;p9"/>
          <p:cNvSpPr txBox="1"/>
          <p:nvPr/>
        </p:nvSpPr>
        <p:spPr>
          <a:xfrm>
            <a:off x="708386" y="365125"/>
            <a:ext cx="10575284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262C"/>
              </a:buClr>
              <a:buSzPts val="3600"/>
              <a:buFont typeface="Roboto"/>
              <a:buNone/>
            </a:pPr>
            <a:r>
              <a:rPr lang="en-IE" sz="3600">
                <a:solidFill>
                  <a:srgbClr val="C2262C"/>
                </a:solidFill>
                <a:latin typeface="Roboto"/>
                <a:ea typeface="Roboto"/>
                <a:cs typeface="Roboto"/>
                <a:sym typeface="Roboto"/>
              </a:rPr>
              <a:t>Stakeholders &amp; benefits</a:t>
            </a:r>
            <a:endParaRPr sz="2800">
              <a:solidFill>
                <a:srgbClr val="C2262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6" name="Google Shape;26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21591" y="365125"/>
            <a:ext cx="1278280" cy="107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20250" y="1913744"/>
            <a:ext cx="1080962" cy="107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60460" y="5010983"/>
            <a:ext cx="1000542" cy="107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29980" y="3462363"/>
            <a:ext cx="861502" cy="107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9" descr="Picture 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7741" y="6218642"/>
            <a:ext cx="1152895" cy="39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4616" y="5114035"/>
            <a:ext cx="676275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3431614" y="1559055"/>
            <a:ext cx="676275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3650311" y="3357160"/>
            <a:ext cx="676275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4469" y="2592193"/>
            <a:ext cx="2888528" cy="216963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9"/>
          <p:cNvSpPr/>
          <p:nvPr/>
        </p:nvSpPr>
        <p:spPr>
          <a:xfrm>
            <a:off x="209389" y="2235330"/>
            <a:ext cx="2833934" cy="2833932"/>
          </a:xfrm>
          <a:prstGeom prst="ellipse">
            <a:avLst/>
          </a:prstGeom>
          <a:noFill/>
          <a:ln w="19050" cap="flat" cmpd="sng">
            <a:solidFill>
              <a:srgbClr val="013D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6" name="Google Shape;276;p9"/>
          <p:cNvCxnSpPr>
            <a:stCxn id="275" idx="7"/>
            <a:endCxn id="262" idx="1"/>
          </p:cNvCxnSpPr>
          <p:nvPr/>
        </p:nvCxnSpPr>
        <p:spPr>
          <a:xfrm rot="10800000" flipH="1">
            <a:off x="2628303" y="1894350"/>
            <a:ext cx="663300" cy="756000"/>
          </a:xfrm>
          <a:prstGeom prst="straightConnector1">
            <a:avLst/>
          </a:prstGeom>
          <a:noFill/>
          <a:ln w="19050" cap="flat" cmpd="sng">
            <a:solidFill>
              <a:srgbClr val="013D8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7" name="Google Shape;277;p9"/>
          <p:cNvCxnSpPr>
            <a:stCxn id="275" idx="6"/>
            <a:endCxn id="261" idx="1"/>
          </p:cNvCxnSpPr>
          <p:nvPr/>
        </p:nvCxnSpPr>
        <p:spPr>
          <a:xfrm>
            <a:off x="3043323" y="3652296"/>
            <a:ext cx="430800" cy="4800"/>
          </a:xfrm>
          <a:prstGeom prst="straightConnector1">
            <a:avLst/>
          </a:prstGeom>
          <a:noFill/>
          <a:ln w="19050" cap="flat" cmpd="sng">
            <a:solidFill>
              <a:srgbClr val="013D8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8" name="Google Shape;278;p9"/>
          <p:cNvCxnSpPr>
            <a:stCxn id="275" idx="5"/>
            <a:endCxn id="260" idx="1"/>
          </p:cNvCxnSpPr>
          <p:nvPr/>
        </p:nvCxnSpPr>
        <p:spPr>
          <a:xfrm>
            <a:off x="2628303" y="4654242"/>
            <a:ext cx="678300" cy="824700"/>
          </a:xfrm>
          <a:prstGeom prst="straightConnector1">
            <a:avLst/>
          </a:prstGeom>
          <a:noFill/>
          <a:ln w="19050" cap="flat" cmpd="sng">
            <a:solidFill>
              <a:srgbClr val="013D8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1207</Words>
  <Application>Microsoft Office PowerPoint</Application>
  <PresentationFormat>Widescreen</PresentationFormat>
  <Paragraphs>329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Arial</vt:lpstr>
      <vt:lpstr>PT Sans Narrow</vt:lpstr>
      <vt:lpstr>Helvetica Neue Light</vt:lpstr>
      <vt:lpstr>Roboto Condensed</vt:lpstr>
      <vt:lpstr>Roboto</vt:lpstr>
      <vt:lpstr>Office Theme</vt:lpstr>
      <vt:lpstr>PowerPoint Presentation</vt:lpstr>
      <vt:lpstr>PowerPoint Presentation</vt:lpstr>
      <vt:lpstr>PowerPoint Presentation</vt:lpstr>
      <vt:lpstr>The challenge: To find the embryo  with a HIGHER CHANCE  to achieve PREGNANCY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Tzali Cnaani</cp:lastModifiedBy>
  <cp:revision>8</cp:revision>
  <dcterms:created xsi:type="dcterms:W3CDTF">2020-08-04T15:35:40Z</dcterms:created>
  <dcterms:modified xsi:type="dcterms:W3CDTF">2021-08-19T14:14:53Z</dcterms:modified>
</cp:coreProperties>
</file>