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767" r:id="rId6"/>
    <p:sldId id="1123" r:id="rId7"/>
    <p:sldId id="1117" r:id="rId8"/>
    <p:sldId id="1126" r:id="rId9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Wolff" initials="OW" lastIdx="6" clrIdx="0">
    <p:extLst>
      <p:ext uri="{19B8F6BF-5375-455C-9EA6-DF929625EA0E}">
        <p15:presenceInfo xmlns:p15="http://schemas.microsoft.com/office/powerpoint/2012/main" userId="S::owolff@summus.es::05566c5a-72fd-4100-baf1-15d980442f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10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3508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200"/>
            </a:lvl1pPr>
          </a:lstStyle>
          <a:p>
            <a:fld id="{9379D4B1-09DB-47B5-B59F-78AFBE442B98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7" tIns="47338" rIns="94677" bIns="473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677" tIns="47338" rIns="94677" bIns="4733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200"/>
            </a:lvl1pPr>
          </a:lstStyle>
          <a:p>
            <a:fld id="{89341056-D5A7-48CB-BB46-C6A2CCEC76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71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41056-D5A7-48CB-BB46-C6A2CCEC763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38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EC5D7-A4B5-6C44-A68A-DEB232D806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24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77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1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7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5" b="0" i="0">
                <a:solidFill>
                  <a:srgbClr val="008DA2"/>
                </a:solidFill>
                <a:latin typeface="Montserrat"/>
                <a:cs typeface="Montserrat"/>
              </a:defRPr>
            </a:lvl1pPr>
          </a:lstStyle>
          <a:p>
            <a:pPr marL="9525">
              <a:spcBef>
                <a:spcPts val="38"/>
              </a:spcBef>
            </a:pPr>
            <a:r>
              <a:rPr lang="en-GB" spc="-23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8DA2"/>
                </a:solidFill>
                <a:latin typeface="Calibri"/>
                <a:cs typeface="Calibri"/>
              </a:defRPr>
            </a:lvl1pPr>
          </a:lstStyle>
          <a:p>
            <a:pPr marL="28575">
              <a:spcBef>
                <a:spcPts val="26"/>
              </a:spcBef>
            </a:pPr>
            <a:fld id="{81D60167-4931-47E6-BA6A-407CBD079E47}" type="slidenum">
              <a:rPr lang="en-GB" smtClean="0"/>
              <a:pPr marL="28575">
                <a:spcBef>
                  <a:spcPts val="26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10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46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55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44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2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9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3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8CC-88C6-424B-B03D-3F8D25843359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0F3A-2B47-4E24-B433-9A4610445E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0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9JHJkYeWTA?feature=oembed" TargetMode="External"/><Relationship Id="rId6" Type="http://schemas.openxmlformats.org/officeDocument/2006/relationships/hyperlink" Target="https://youtu.be/09JHJkYeWTA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-0SluDFeEc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youtu.be/5FDYzbpFoLo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3yPLAgghxcg" TargetMode="External"/><Relationship Id="rId13" Type="http://schemas.openxmlformats.org/officeDocument/2006/relationships/hyperlink" Target="https://youtu.be/GvHjUAtT1uE" TargetMode="External"/><Relationship Id="rId1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s://youtu.be/aaslHsy73Es" TargetMode="External"/><Relationship Id="rId12" Type="http://schemas.openxmlformats.org/officeDocument/2006/relationships/hyperlink" Target="https://www.ibm.com/case-studies/butic-the-new-school-cloud-simplecloud" TargetMode="External"/><Relationship Id="rId17" Type="http://schemas.openxmlformats.org/officeDocument/2006/relationships/hyperlink" Target="https://youtu.be/p-0SluDFeEc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youtu.be/5FDYzbpFoLo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cdYdOokUh54" TargetMode="External"/><Relationship Id="rId11" Type="http://schemas.openxmlformats.org/officeDocument/2006/relationships/hyperlink" Target="https://youtu.be/kUtA8Rk2ycg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www.ibm.com/case-studies/elecnor-cloud-aspera" TargetMode="External"/><Relationship Id="rId10" Type="http://schemas.openxmlformats.org/officeDocument/2006/relationships/hyperlink" Target="https://vimeo.com/593270237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youtu.be/-z_pujPdu2U" TargetMode="External"/><Relationship Id="rId14" Type="http://schemas.openxmlformats.org/officeDocument/2006/relationships/hyperlink" Target="https://www.ibm.com/case-studies/esdip-animation-studio-cloud-aspe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3562" y="3609690"/>
            <a:ext cx="9006840" cy="2461307"/>
          </a:xfrm>
        </p:spPr>
        <p:txBody>
          <a:bodyPr>
            <a:normAutofit fontScale="90000"/>
          </a:bodyPr>
          <a:lstStyle/>
          <a:p>
            <a:br>
              <a:rPr lang="es-ES" sz="4400" b="1" dirty="0"/>
            </a:br>
            <a:br>
              <a:rPr lang="en-GB" dirty="0"/>
            </a:br>
            <a:br>
              <a:rPr lang="es-ES" sz="4400" b="1"/>
            </a:br>
            <a:r>
              <a:rPr lang="es-ES" sz="4400" b="1"/>
              <a:t>Key videos</a:t>
            </a:r>
            <a:br>
              <a:rPr lang="es-ES" sz="4400" b="1" dirty="0"/>
            </a:br>
            <a:br>
              <a:rPr lang="es-ES" sz="4400" b="1" dirty="0"/>
            </a:br>
            <a:r>
              <a:rPr lang="en-GB" sz="3100" b="1" dirty="0"/>
              <a:t>SimpleCloud easy answer to the future of work, creation </a:t>
            </a:r>
            <a:br>
              <a:rPr lang="en-GB" sz="3100" b="1" dirty="0"/>
            </a:br>
            <a:r>
              <a:rPr lang="en-GB" sz="3100" b="1" dirty="0"/>
              <a:t>and education most demanding needs</a:t>
            </a:r>
            <a:br>
              <a:rPr lang="es-ES" sz="4800" dirty="0"/>
            </a:br>
            <a:br>
              <a:rPr lang="es-ES" sz="4800" dirty="0"/>
            </a:br>
            <a:r>
              <a:rPr lang="es-ES" sz="2400" b="1" dirty="0"/>
              <a:t> </a:t>
            </a:r>
            <a:r>
              <a:rPr lang="es-ES" sz="2400" b="1" dirty="0" err="1"/>
              <a:t>September</a:t>
            </a:r>
            <a:r>
              <a:rPr lang="es-ES" sz="2400" b="1" dirty="0"/>
              <a:t> 23rd, 2021</a:t>
            </a:r>
            <a:endParaRPr lang="es-E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BAF64-85C5-4C6E-AE4E-B043EDFB524F}"/>
              </a:ext>
            </a:extLst>
          </p:cNvPr>
          <p:cNvSpPr/>
          <p:nvPr/>
        </p:nvSpPr>
        <p:spPr>
          <a:xfrm>
            <a:off x="3773357" y="359391"/>
            <a:ext cx="5038547" cy="1066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n 2">
            <a:extLst>
              <a:ext uri="{FF2B5EF4-FFF2-40B4-BE49-F238E27FC236}">
                <a16:creationId xmlns:a16="http://schemas.microsoft.com/office/drawing/2014/main" id="{C20E7A57-3F07-4080-B17F-F01FF1405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245" y="613176"/>
            <a:ext cx="6505509" cy="16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1F879-475B-4BE0-8A09-772853696CA7}"/>
              </a:ext>
            </a:extLst>
          </p:cNvPr>
          <p:cNvSpPr txBox="1"/>
          <p:nvPr/>
        </p:nvSpPr>
        <p:spPr>
          <a:xfrm>
            <a:off x="372122" y="163198"/>
            <a:ext cx="8965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/>
              <a:t>A </a:t>
            </a:r>
            <a:r>
              <a:rPr lang="es-ES" sz="3200" b="1" err="1"/>
              <a:t>professional</a:t>
            </a:r>
            <a:r>
              <a:rPr lang="es-ES" sz="3200" b="1"/>
              <a:t>, </a:t>
            </a:r>
            <a:r>
              <a:rPr lang="es-ES" sz="3200" b="1" err="1"/>
              <a:t>international</a:t>
            </a:r>
            <a:r>
              <a:rPr lang="es-ES" sz="3200" b="1"/>
              <a:t> and </a:t>
            </a:r>
            <a:r>
              <a:rPr lang="es-ES" sz="3200" b="1" err="1"/>
              <a:t>passionate</a:t>
            </a:r>
            <a:r>
              <a:rPr lang="es-ES" sz="3200" b="1"/>
              <a:t> </a:t>
            </a:r>
            <a:r>
              <a:rPr lang="es-ES" sz="3200" b="1" err="1"/>
              <a:t>team</a:t>
            </a:r>
            <a:r>
              <a:rPr lang="es-ES" sz="3200" b="1"/>
              <a:t> !</a:t>
            </a:r>
            <a:br>
              <a:rPr lang="es-ES" sz="3200"/>
            </a:br>
            <a:endParaRPr lang="en-GB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68EFA-BB08-4B7B-9DD7-716782A1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43" y="690857"/>
            <a:ext cx="8589818" cy="3788539"/>
          </a:xfrm>
          <a:prstGeom prst="rect">
            <a:avLst/>
          </a:prstGeom>
        </p:spPr>
      </p:pic>
      <p:pic>
        <p:nvPicPr>
          <p:cNvPr id="7" name="Content Placeholder 4" descr="A group of kids in a grassy area&#10;&#10;Description automatically generated">
            <a:extLst>
              <a:ext uri="{FF2B5EF4-FFF2-40B4-BE49-F238E27FC236}">
                <a16:creationId xmlns:a16="http://schemas.microsoft.com/office/drawing/2014/main" id="{4455330D-E5F7-4ADD-9003-342E7EE44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37" y="4501945"/>
            <a:ext cx="7429501" cy="2286000"/>
          </a:xfrm>
        </p:spPr>
      </p:pic>
    </p:spTree>
    <p:extLst>
      <p:ext uri="{BB962C8B-B14F-4D97-AF65-F5344CB8AC3E}">
        <p14:creationId xmlns:p14="http://schemas.microsoft.com/office/powerpoint/2010/main" val="5260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174"/>
          <p:cNvSpPr/>
          <p:nvPr/>
        </p:nvSpPr>
        <p:spPr>
          <a:xfrm>
            <a:off x="0" y="-18142"/>
            <a:ext cx="12192000" cy="1278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bject 181"/>
          <p:cNvSpPr txBox="1">
            <a:spLocks noGrp="1"/>
          </p:cNvSpPr>
          <p:nvPr>
            <p:ph type="title"/>
          </p:nvPr>
        </p:nvSpPr>
        <p:spPr>
          <a:xfrm>
            <a:off x="768672" y="384262"/>
            <a:ext cx="10351333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  <a:tabLst>
                <a:tab pos="60722" algn="l"/>
              </a:tabLst>
            </a:pPr>
            <a:r>
              <a:rPr lang="es-ES" sz="2100" spc="-19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100" spc="-19" dirty="0">
                <a:latin typeface="Arial" panose="020B0604020202020204" pitchFamily="34" charset="0"/>
                <a:cs typeface="Arial" panose="020B0604020202020204" pitchFamily="34" charset="0"/>
              </a:rPr>
              <a:t> Pitch Video</a:t>
            </a:r>
            <a:endParaRPr sz="1800" spc="-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99F574-EA41-4E78-87D8-80507C402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0937" y="291535"/>
            <a:ext cx="2190750" cy="547688"/>
          </a:xfrm>
          <a:prstGeom prst="rect">
            <a:avLst/>
          </a:prstGeom>
        </p:spPr>
      </p:pic>
      <p:sp>
        <p:nvSpPr>
          <p:cNvPr id="38" name="object 175">
            <a:extLst>
              <a:ext uri="{FF2B5EF4-FFF2-40B4-BE49-F238E27FC236}">
                <a16:creationId xmlns:a16="http://schemas.microsoft.com/office/drawing/2014/main" id="{F9BD7BF7-A45A-458F-9CA6-F0820BDB179F}"/>
              </a:ext>
            </a:extLst>
          </p:cNvPr>
          <p:cNvSpPr/>
          <p:nvPr/>
        </p:nvSpPr>
        <p:spPr>
          <a:xfrm>
            <a:off x="768671" y="857250"/>
            <a:ext cx="11423333" cy="428625"/>
          </a:xfrm>
          <a:custGeom>
            <a:avLst/>
            <a:gdLst/>
            <a:ahLst/>
            <a:cxnLst/>
            <a:rect l="l" t="t" r="r" b="b"/>
            <a:pathLst>
              <a:path w="15231110" h="571500">
                <a:moveTo>
                  <a:pt x="13091996" y="343535"/>
                </a:moveTo>
                <a:lnTo>
                  <a:pt x="13078726" y="343535"/>
                </a:lnTo>
                <a:lnTo>
                  <a:pt x="13083362" y="345960"/>
                </a:lnTo>
                <a:lnTo>
                  <a:pt x="13085267" y="350405"/>
                </a:lnTo>
                <a:lnTo>
                  <a:pt x="13107314" y="392817"/>
                </a:lnTo>
                <a:lnTo>
                  <a:pt x="13135492" y="431641"/>
                </a:lnTo>
                <a:lnTo>
                  <a:pt x="13169180" y="466502"/>
                </a:lnTo>
                <a:lnTo>
                  <a:pt x="13207757" y="497025"/>
                </a:lnTo>
                <a:lnTo>
                  <a:pt x="13250602" y="522839"/>
                </a:lnTo>
                <a:lnTo>
                  <a:pt x="13297094" y="543567"/>
                </a:lnTo>
                <a:lnTo>
                  <a:pt x="13346613" y="558835"/>
                </a:lnTo>
                <a:lnTo>
                  <a:pt x="13398537" y="568271"/>
                </a:lnTo>
                <a:lnTo>
                  <a:pt x="13452246" y="571500"/>
                </a:lnTo>
                <a:lnTo>
                  <a:pt x="13505470" y="568313"/>
                </a:lnTo>
                <a:lnTo>
                  <a:pt x="13540536" y="561975"/>
                </a:lnTo>
                <a:lnTo>
                  <a:pt x="13452246" y="561975"/>
                </a:lnTo>
                <a:lnTo>
                  <a:pt x="13399782" y="558831"/>
                </a:lnTo>
                <a:lnTo>
                  <a:pt x="13349069" y="549643"/>
                </a:lnTo>
                <a:lnTo>
                  <a:pt x="13300712" y="534776"/>
                </a:lnTo>
                <a:lnTo>
                  <a:pt x="13255318" y="514592"/>
                </a:lnTo>
                <a:lnTo>
                  <a:pt x="13213494" y="489457"/>
                </a:lnTo>
                <a:lnTo>
                  <a:pt x="13175845" y="459735"/>
                </a:lnTo>
                <a:lnTo>
                  <a:pt x="13142978" y="425789"/>
                </a:lnTo>
                <a:lnTo>
                  <a:pt x="13115500" y="387984"/>
                </a:lnTo>
                <a:lnTo>
                  <a:pt x="13094017" y="346684"/>
                </a:lnTo>
                <a:lnTo>
                  <a:pt x="13091996" y="343535"/>
                </a:lnTo>
                <a:close/>
              </a:path>
              <a:path w="15231110" h="571500">
                <a:moveTo>
                  <a:pt x="13825092" y="336994"/>
                </a:moveTo>
                <a:lnTo>
                  <a:pt x="13815314" y="340804"/>
                </a:lnTo>
                <a:lnTo>
                  <a:pt x="13811427" y="344551"/>
                </a:lnTo>
                <a:lnTo>
                  <a:pt x="13809281" y="349453"/>
                </a:lnTo>
                <a:lnTo>
                  <a:pt x="13787571" y="390219"/>
                </a:lnTo>
                <a:lnTo>
                  <a:pt x="13759960" y="427537"/>
                </a:lnTo>
                <a:lnTo>
                  <a:pt x="13727054" y="461046"/>
                </a:lnTo>
                <a:lnTo>
                  <a:pt x="13689457" y="490387"/>
                </a:lnTo>
                <a:lnTo>
                  <a:pt x="13647772" y="515199"/>
                </a:lnTo>
                <a:lnTo>
                  <a:pt x="13602604" y="535124"/>
                </a:lnTo>
                <a:lnTo>
                  <a:pt x="13554558" y="549801"/>
                </a:lnTo>
                <a:lnTo>
                  <a:pt x="13504237" y="558871"/>
                </a:lnTo>
                <a:lnTo>
                  <a:pt x="13452246" y="561975"/>
                </a:lnTo>
                <a:lnTo>
                  <a:pt x="13540536" y="561975"/>
                </a:lnTo>
                <a:lnTo>
                  <a:pt x="13606193" y="543929"/>
                </a:lnTo>
                <a:lnTo>
                  <a:pt x="13652454" y="523470"/>
                </a:lnTo>
                <a:lnTo>
                  <a:pt x="13695158" y="497991"/>
                </a:lnTo>
                <a:lnTo>
                  <a:pt x="13733684" y="467862"/>
                </a:lnTo>
                <a:lnTo>
                  <a:pt x="13767416" y="433451"/>
                </a:lnTo>
                <a:lnTo>
                  <a:pt x="13795733" y="395129"/>
                </a:lnTo>
                <a:lnTo>
                  <a:pt x="13818019" y="353263"/>
                </a:lnTo>
                <a:lnTo>
                  <a:pt x="13819136" y="350710"/>
                </a:lnTo>
                <a:lnTo>
                  <a:pt x="13821143" y="348754"/>
                </a:lnTo>
                <a:lnTo>
                  <a:pt x="13826172" y="346798"/>
                </a:lnTo>
                <a:lnTo>
                  <a:pt x="13855020" y="346798"/>
                </a:lnTo>
                <a:lnTo>
                  <a:pt x="13835354" y="339305"/>
                </a:lnTo>
                <a:lnTo>
                  <a:pt x="13830477" y="337146"/>
                </a:lnTo>
                <a:lnTo>
                  <a:pt x="13825092" y="336994"/>
                </a:lnTo>
                <a:close/>
              </a:path>
              <a:path w="15231110" h="571500">
                <a:moveTo>
                  <a:pt x="12070374" y="279628"/>
                </a:moveTo>
                <a:lnTo>
                  <a:pt x="12053912" y="279628"/>
                </a:lnTo>
                <a:lnTo>
                  <a:pt x="12059031" y="281025"/>
                </a:lnTo>
                <a:lnTo>
                  <a:pt x="12061266" y="282829"/>
                </a:lnTo>
                <a:lnTo>
                  <a:pt x="12089238" y="325465"/>
                </a:lnTo>
                <a:lnTo>
                  <a:pt x="12121692" y="361274"/>
                </a:lnTo>
                <a:lnTo>
                  <a:pt x="12159409" y="392451"/>
                </a:lnTo>
                <a:lnTo>
                  <a:pt x="12201788" y="418676"/>
                </a:lnTo>
                <a:lnTo>
                  <a:pt x="12248229" y="439629"/>
                </a:lnTo>
                <a:lnTo>
                  <a:pt x="12298204" y="455004"/>
                </a:lnTo>
                <a:lnTo>
                  <a:pt x="12350889" y="464443"/>
                </a:lnTo>
                <a:lnTo>
                  <a:pt x="12405906" y="467664"/>
                </a:lnTo>
                <a:lnTo>
                  <a:pt x="12456785" y="464914"/>
                </a:lnTo>
                <a:lnTo>
                  <a:pt x="12499980" y="458139"/>
                </a:lnTo>
                <a:lnTo>
                  <a:pt x="12405906" y="458139"/>
                </a:lnTo>
                <a:lnTo>
                  <a:pt x="12352098" y="454991"/>
                </a:lnTo>
                <a:lnTo>
                  <a:pt x="12300656" y="445807"/>
                </a:lnTo>
                <a:lnTo>
                  <a:pt x="12251943" y="430858"/>
                </a:lnTo>
                <a:lnTo>
                  <a:pt x="12206620" y="410468"/>
                </a:lnTo>
                <a:lnTo>
                  <a:pt x="12165276" y="384949"/>
                </a:lnTo>
                <a:lnTo>
                  <a:pt x="12128496" y="354610"/>
                </a:lnTo>
                <a:lnTo>
                  <a:pt x="12096869" y="319764"/>
                </a:lnTo>
                <a:lnTo>
                  <a:pt x="12070981" y="280720"/>
                </a:lnTo>
                <a:lnTo>
                  <a:pt x="12070374" y="279628"/>
                </a:lnTo>
                <a:close/>
              </a:path>
              <a:path w="15231110" h="571500">
                <a:moveTo>
                  <a:pt x="12795148" y="275894"/>
                </a:moveTo>
                <a:lnTo>
                  <a:pt x="12784823" y="277876"/>
                </a:lnTo>
                <a:lnTo>
                  <a:pt x="12780238" y="280974"/>
                </a:lnTo>
                <a:lnTo>
                  <a:pt x="12777419" y="285381"/>
                </a:lnTo>
                <a:lnTo>
                  <a:pt x="12753005" y="317245"/>
                </a:lnTo>
                <a:lnTo>
                  <a:pt x="12722309" y="346903"/>
                </a:lnTo>
                <a:lnTo>
                  <a:pt x="12686214" y="373943"/>
                </a:lnTo>
                <a:lnTo>
                  <a:pt x="12645608" y="397953"/>
                </a:lnTo>
                <a:lnTo>
                  <a:pt x="12601376" y="418522"/>
                </a:lnTo>
                <a:lnTo>
                  <a:pt x="12554404" y="435236"/>
                </a:lnTo>
                <a:lnTo>
                  <a:pt x="12505577" y="447686"/>
                </a:lnTo>
                <a:lnTo>
                  <a:pt x="12455783" y="455457"/>
                </a:lnTo>
                <a:lnTo>
                  <a:pt x="12405906" y="458139"/>
                </a:lnTo>
                <a:lnTo>
                  <a:pt x="12499980" y="458139"/>
                </a:lnTo>
                <a:lnTo>
                  <a:pt x="12557445" y="444178"/>
                </a:lnTo>
                <a:lnTo>
                  <a:pt x="12605415" y="427037"/>
                </a:lnTo>
                <a:lnTo>
                  <a:pt x="12650605" y="405944"/>
                </a:lnTo>
                <a:lnTo>
                  <a:pt x="12692110" y="381321"/>
                </a:lnTo>
                <a:lnTo>
                  <a:pt x="12729024" y="353591"/>
                </a:lnTo>
                <a:lnTo>
                  <a:pt x="12760442" y="323177"/>
                </a:lnTo>
                <a:lnTo>
                  <a:pt x="12785463" y="290491"/>
                </a:lnTo>
                <a:lnTo>
                  <a:pt x="12786880" y="288251"/>
                </a:lnTo>
                <a:lnTo>
                  <a:pt x="12789128" y="286753"/>
                </a:lnTo>
                <a:lnTo>
                  <a:pt x="12794411" y="285737"/>
                </a:lnTo>
                <a:lnTo>
                  <a:pt x="12813976" y="285737"/>
                </a:lnTo>
                <a:lnTo>
                  <a:pt x="12804686" y="280136"/>
                </a:lnTo>
                <a:lnTo>
                  <a:pt x="12800507" y="277088"/>
                </a:lnTo>
                <a:lnTo>
                  <a:pt x="12795148" y="275894"/>
                </a:lnTo>
                <a:close/>
              </a:path>
              <a:path w="15231110" h="571500">
                <a:moveTo>
                  <a:pt x="13855020" y="346798"/>
                </a:moveTo>
                <a:lnTo>
                  <a:pt x="13826172" y="346798"/>
                </a:lnTo>
                <a:lnTo>
                  <a:pt x="13828953" y="346875"/>
                </a:lnTo>
                <a:lnTo>
                  <a:pt x="13831493" y="348005"/>
                </a:lnTo>
                <a:lnTo>
                  <a:pt x="13863578" y="360236"/>
                </a:lnTo>
                <a:lnTo>
                  <a:pt x="13896778" y="369003"/>
                </a:lnTo>
                <a:lnTo>
                  <a:pt x="13930977" y="374281"/>
                </a:lnTo>
                <a:lnTo>
                  <a:pt x="13966063" y="376047"/>
                </a:lnTo>
                <a:lnTo>
                  <a:pt x="14018740" y="372006"/>
                </a:lnTo>
                <a:lnTo>
                  <a:pt x="14042103" y="366522"/>
                </a:lnTo>
                <a:lnTo>
                  <a:pt x="13966063" y="366522"/>
                </a:lnTo>
                <a:lnTo>
                  <a:pt x="13931977" y="364809"/>
                </a:lnTo>
                <a:lnTo>
                  <a:pt x="13898756" y="359686"/>
                </a:lnTo>
                <a:lnTo>
                  <a:pt x="13866501" y="351173"/>
                </a:lnTo>
                <a:lnTo>
                  <a:pt x="13855020" y="346798"/>
                </a:lnTo>
                <a:close/>
              </a:path>
              <a:path w="15231110" h="571500">
                <a:moveTo>
                  <a:pt x="14266938" y="147713"/>
                </a:moveTo>
                <a:lnTo>
                  <a:pt x="14261109" y="148412"/>
                </a:lnTo>
                <a:lnTo>
                  <a:pt x="14251724" y="154025"/>
                </a:lnTo>
                <a:lnTo>
                  <a:pt x="14248587" y="158457"/>
                </a:lnTo>
                <a:lnTo>
                  <a:pt x="14247507" y="163728"/>
                </a:lnTo>
                <a:lnTo>
                  <a:pt x="14234206" y="206181"/>
                </a:lnTo>
                <a:lnTo>
                  <a:pt x="14212927" y="244990"/>
                </a:lnTo>
                <a:lnTo>
                  <a:pt x="14184534" y="279535"/>
                </a:lnTo>
                <a:lnTo>
                  <a:pt x="14149890" y="309192"/>
                </a:lnTo>
                <a:lnTo>
                  <a:pt x="14109858" y="333341"/>
                </a:lnTo>
                <a:lnTo>
                  <a:pt x="14065300" y="351360"/>
                </a:lnTo>
                <a:lnTo>
                  <a:pt x="14017081" y="362628"/>
                </a:lnTo>
                <a:lnTo>
                  <a:pt x="13966063" y="366522"/>
                </a:lnTo>
                <a:lnTo>
                  <a:pt x="14042103" y="366522"/>
                </a:lnTo>
                <a:lnTo>
                  <a:pt x="14114555" y="341621"/>
                </a:lnTo>
                <a:lnTo>
                  <a:pt x="14155910" y="316564"/>
                </a:lnTo>
                <a:lnTo>
                  <a:pt x="14191754" y="285737"/>
                </a:lnTo>
                <a:lnTo>
                  <a:pt x="14221057" y="249950"/>
                </a:lnTo>
                <a:lnTo>
                  <a:pt x="14243065" y="209682"/>
                </a:lnTo>
                <a:lnTo>
                  <a:pt x="14256842" y="165633"/>
                </a:lnTo>
                <a:lnTo>
                  <a:pt x="14257375" y="163004"/>
                </a:lnTo>
                <a:lnTo>
                  <a:pt x="14258950" y="160807"/>
                </a:lnTo>
                <a:lnTo>
                  <a:pt x="14263712" y="157949"/>
                </a:lnTo>
                <a:lnTo>
                  <a:pt x="14266748" y="157581"/>
                </a:lnTo>
                <a:lnTo>
                  <a:pt x="14306704" y="157581"/>
                </a:lnTo>
                <a:lnTo>
                  <a:pt x="14298719" y="156130"/>
                </a:lnTo>
                <a:lnTo>
                  <a:pt x="14272285" y="149301"/>
                </a:lnTo>
                <a:lnTo>
                  <a:pt x="14266938" y="147713"/>
                </a:lnTo>
                <a:close/>
              </a:path>
              <a:path w="15231110" h="571500">
                <a:moveTo>
                  <a:pt x="12813976" y="285737"/>
                </a:moveTo>
                <a:lnTo>
                  <a:pt x="12794411" y="285737"/>
                </a:lnTo>
                <a:lnTo>
                  <a:pt x="12796989" y="286321"/>
                </a:lnTo>
                <a:lnTo>
                  <a:pt x="12799098" y="287845"/>
                </a:lnTo>
                <a:lnTo>
                  <a:pt x="12844398" y="315159"/>
                </a:lnTo>
                <a:lnTo>
                  <a:pt x="12894181" y="335156"/>
                </a:lnTo>
                <a:lnTo>
                  <a:pt x="12947200" y="347442"/>
                </a:lnTo>
                <a:lnTo>
                  <a:pt x="13002209" y="351624"/>
                </a:lnTo>
                <a:lnTo>
                  <a:pt x="13020311" y="351173"/>
                </a:lnTo>
                <a:lnTo>
                  <a:pt x="13038364" y="349824"/>
                </a:lnTo>
                <a:lnTo>
                  <a:pt x="13056310" y="347585"/>
                </a:lnTo>
                <a:lnTo>
                  <a:pt x="13074091" y="344462"/>
                </a:lnTo>
                <a:lnTo>
                  <a:pt x="13078726" y="343535"/>
                </a:lnTo>
                <a:lnTo>
                  <a:pt x="13091996" y="343535"/>
                </a:lnTo>
                <a:lnTo>
                  <a:pt x="13091075" y="342099"/>
                </a:lnTo>
                <a:lnTo>
                  <a:pt x="13002209" y="342099"/>
                </a:lnTo>
                <a:lnTo>
                  <a:pt x="12948680" y="338036"/>
                </a:lnTo>
                <a:lnTo>
                  <a:pt x="12897108" y="326101"/>
                </a:lnTo>
                <a:lnTo>
                  <a:pt x="12848706" y="306674"/>
                </a:lnTo>
                <a:lnTo>
                  <a:pt x="12813976" y="285737"/>
                </a:lnTo>
                <a:close/>
              </a:path>
              <a:path w="15231110" h="571500">
                <a:moveTo>
                  <a:pt x="13078963" y="334933"/>
                </a:moveTo>
                <a:lnTo>
                  <a:pt x="13072198" y="335140"/>
                </a:lnTo>
                <a:lnTo>
                  <a:pt x="13054897" y="338172"/>
                </a:lnTo>
                <a:lnTo>
                  <a:pt x="13037423" y="340348"/>
                </a:lnTo>
                <a:lnTo>
                  <a:pt x="13019838" y="341660"/>
                </a:lnTo>
                <a:lnTo>
                  <a:pt x="13002209" y="342099"/>
                </a:lnTo>
                <a:lnTo>
                  <a:pt x="13091075" y="342099"/>
                </a:lnTo>
                <a:lnTo>
                  <a:pt x="13090345" y="340962"/>
                </a:lnTo>
                <a:lnTo>
                  <a:pt x="13085170" y="336959"/>
                </a:lnTo>
                <a:lnTo>
                  <a:pt x="13078963" y="334933"/>
                </a:lnTo>
                <a:close/>
              </a:path>
              <a:path w="15231110" h="571500">
                <a:moveTo>
                  <a:pt x="11578539" y="0"/>
                </a:moveTo>
                <a:lnTo>
                  <a:pt x="2352967" y="0"/>
                </a:lnTo>
                <a:lnTo>
                  <a:pt x="2350874" y="2092"/>
                </a:lnTo>
                <a:lnTo>
                  <a:pt x="2350833" y="7391"/>
                </a:lnTo>
                <a:lnTo>
                  <a:pt x="2352967" y="9525"/>
                </a:lnTo>
                <a:lnTo>
                  <a:pt x="11578539" y="9525"/>
                </a:lnTo>
                <a:lnTo>
                  <a:pt x="11592301" y="12298"/>
                </a:lnTo>
                <a:lnTo>
                  <a:pt x="11604274" y="19810"/>
                </a:lnTo>
                <a:lnTo>
                  <a:pt x="11613091" y="30843"/>
                </a:lnTo>
                <a:lnTo>
                  <a:pt x="11617388" y="44183"/>
                </a:lnTo>
                <a:lnTo>
                  <a:pt x="11626610" y="91198"/>
                </a:lnTo>
                <a:lnTo>
                  <a:pt x="11643213" y="134820"/>
                </a:lnTo>
                <a:lnTo>
                  <a:pt x="11666904" y="174642"/>
                </a:lnTo>
                <a:lnTo>
                  <a:pt x="11697392" y="210259"/>
                </a:lnTo>
                <a:lnTo>
                  <a:pt x="11734388" y="241267"/>
                </a:lnTo>
                <a:lnTo>
                  <a:pt x="11777599" y="267258"/>
                </a:lnTo>
                <a:lnTo>
                  <a:pt x="11824843" y="286967"/>
                </a:lnTo>
                <a:lnTo>
                  <a:pt x="11873912" y="299860"/>
                </a:lnTo>
                <a:lnTo>
                  <a:pt x="11922836" y="305836"/>
                </a:lnTo>
                <a:lnTo>
                  <a:pt x="11969642" y="304795"/>
                </a:lnTo>
                <a:lnTo>
                  <a:pt x="12012362" y="296634"/>
                </a:lnTo>
                <a:lnTo>
                  <a:pt x="12012939" y="296392"/>
                </a:lnTo>
                <a:lnTo>
                  <a:pt x="11922596" y="296392"/>
                </a:lnTo>
                <a:lnTo>
                  <a:pt x="11875268" y="290491"/>
                </a:lnTo>
                <a:lnTo>
                  <a:pt x="11827730" y="277913"/>
                </a:lnTo>
                <a:lnTo>
                  <a:pt x="11781891" y="258762"/>
                </a:lnTo>
                <a:lnTo>
                  <a:pt x="11740070" y="233608"/>
                </a:lnTo>
                <a:lnTo>
                  <a:pt x="11704267" y="203619"/>
                </a:lnTo>
                <a:lnTo>
                  <a:pt x="11674763" y="169186"/>
                </a:lnTo>
                <a:lnTo>
                  <a:pt x="11651840" y="130699"/>
                </a:lnTo>
                <a:lnTo>
                  <a:pt x="11635779" y="88550"/>
                </a:lnTo>
                <a:lnTo>
                  <a:pt x="11626862" y="43129"/>
                </a:lnTo>
                <a:lnTo>
                  <a:pt x="11621551" y="26355"/>
                </a:lnTo>
                <a:lnTo>
                  <a:pt x="11610682" y="12644"/>
                </a:lnTo>
                <a:lnTo>
                  <a:pt x="11595823" y="3393"/>
                </a:lnTo>
                <a:lnTo>
                  <a:pt x="11578539" y="0"/>
                </a:lnTo>
                <a:close/>
              </a:path>
              <a:path w="15231110" h="571500">
                <a:moveTo>
                  <a:pt x="12053938" y="269735"/>
                </a:moveTo>
                <a:lnTo>
                  <a:pt x="12048744" y="270421"/>
                </a:lnTo>
                <a:lnTo>
                  <a:pt x="12044260" y="272986"/>
                </a:lnTo>
                <a:lnTo>
                  <a:pt x="12008999" y="287744"/>
                </a:lnTo>
                <a:lnTo>
                  <a:pt x="11967809" y="295511"/>
                </a:lnTo>
                <a:lnTo>
                  <a:pt x="11922596" y="296392"/>
                </a:lnTo>
                <a:lnTo>
                  <a:pt x="12012939" y="296392"/>
                </a:lnTo>
                <a:lnTo>
                  <a:pt x="12049023" y="281254"/>
                </a:lnTo>
                <a:lnTo>
                  <a:pt x="12051271" y="279946"/>
                </a:lnTo>
                <a:lnTo>
                  <a:pt x="12053912" y="279628"/>
                </a:lnTo>
                <a:lnTo>
                  <a:pt x="12070374" y="279628"/>
                </a:lnTo>
                <a:lnTo>
                  <a:pt x="12068327" y="275945"/>
                </a:lnTo>
                <a:lnTo>
                  <a:pt x="12064047" y="272542"/>
                </a:lnTo>
                <a:lnTo>
                  <a:pt x="12053938" y="269735"/>
                </a:lnTo>
                <a:close/>
              </a:path>
              <a:path w="15231110" h="571500">
                <a:moveTo>
                  <a:pt x="14306704" y="157581"/>
                </a:moveTo>
                <a:lnTo>
                  <a:pt x="14266748" y="157581"/>
                </a:lnTo>
                <a:lnTo>
                  <a:pt x="14269653" y="158457"/>
                </a:lnTo>
                <a:lnTo>
                  <a:pt x="14296664" y="165430"/>
                </a:lnTo>
                <a:lnTo>
                  <a:pt x="14324283" y="170449"/>
                </a:lnTo>
                <a:lnTo>
                  <a:pt x="14352320" y="173473"/>
                </a:lnTo>
                <a:lnTo>
                  <a:pt x="14380679" y="174485"/>
                </a:lnTo>
                <a:lnTo>
                  <a:pt x="14430608" y="171371"/>
                </a:lnTo>
                <a:lnTo>
                  <a:pt x="14464322" y="164960"/>
                </a:lnTo>
                <a:lnTo>
                  <a:pt x="14380679" y="164960"/>
                </a:lnTo>
                <a:lnTo>
                  <a:pt x="14353016" y="163974"/>
                </a:lnTo>
                <a:lnTo>
                  <a:pt x="14325663" y="161026"/>
                </a:lnTo>
                <a:lnTo>
                  <a:pt x="14306704" y="157581"/>
                </a:lnTo>
                <a:close/>
              </a:path>
              <a:path w="15231110" h="571500">
                <a:moveTo>
                  <a:pt x="15231105" y="0"/>
                </a:moveTo>
                <a:lnTo>
                  <a:pt x="14725954" y="0"/>
                </a:lnTo>
                <a:lnTo>
                  <a:pt x="14707030" y="2092"/>
                </a:lnTo>
                <a:lnTo>
                  <a:pt x="14689620" y="8137"/>
                </a:lnTo>
                <a:lnTo>
                  <a:pt x="14674448" y="17787"/>
                </a:lnTo>
                <a:lnTo>
                  <a:pt x="14662113" y="30843"/>
                </a:lnTo>
                <a:lnTo>
                  <a:pt x="14633430" y="64605"/>
                </a:lnTo>
                <a:lnTo>
                  <a:pt x="14599820" y="94080"/>
                </a:lnTo>
                <a:lnTo>
                  <a:pt x="14562006" y="118836"/>
                </a:lnTo>
                <a:lnTo>
                  <a:pt x="14520586" y="138587"/>
                </a:lnTo>
                <a:lnTo>
                  <a:pt x="14476159" y="153049"/>
                </a:lnTo>
                <a:lnTo>
                  <a:pt x="14429324" y="161934"/>
                </a:lnTo>
                <a:lnTo>
                  <a:pt x="14380679" y="164960"/>
                </a:lnTo>
                <a:lnTo>
                  <a:pt x="14464322" y="164960"/>
                </a:lnTo>
                <a:lnTo>
                  <a:pt x="14524322" y="147344"/>
                </a:lnTo>
                <a:lnTo>
                  <a:pt x="14566877" y="127016"/>
                </a:lnTo>
                <a:lnTo>
                  <a:pt x="14605745" y="101537"/>
                </a:lnTo>
                <a:lnTo>
                  <a:pt x="14640311" y="71199"/>
                </a:lnTo>
                <a:lnTo>
                  <a:pt x="14669960" y="36296"/>
                </a:lnTo>
                <a:lnTo>
                  <a:pt x="14680629" y="25041"/>
                </a:lnTo>
                <a:lnTo>
                  <a:pt x="14693942" y="16624"/>
                </a:lnTo>
                <a:lnTo>
                  <a:pt x="14709263" y="11350"/>
                </a:lnTo>
                <a:lnTo>
                  <a:pt x="14725954" y="9525"/>
                </a:lnTo>
                <a:lnTo>
                  <a:pt x="15231105" y="9525"/>
                </a:lnTo>
                <a:lnTo>
                  <a:pt x="15231105" y="0"/>
                </a:lnTo>
                <a:close/>
              </a:path>
              <a:path w="15231110" h="571500">
                <a:moveTo>
                  <a:pt x="2284755" y="0"/>
                </a:moveTo>
                <a:lnTo>
                  <a:pt x="1324470" y="0"/>
                </a:lnTo>
                <a:lnTo>
                  <a:pt x="1322336" y="2133"/>
                </a:lnTo>
                <a:lnTo>
                  <a:pt x="1322336" y="7391"/>
                </a:lnTo>
                <a:lnTo>
                  <a:pt x="1324470" y="9525"/>
                </a:lnTo>
                <a:lnTo>
                  <a:pt x="2284755" y="9525"/>
                </a:lnTo>
                <a:lnTo>
                  <a:pt x="2286888" y="7391"/>
                </a:lnTo>
                <a:lnTo>
                  <a:pt x="2286888" y="2133"/>
                </a:lnTo>
                <a:lnTo>
                  <a:pt x="2284755" y="0"/>
                </a:lnTo>
                <a:close/>
              </a:path>
              <a:path w="15231110" h="571500">
                <a:moveTo>
                  <a:pt x="1256271" y="0"/>
                </a:moveTo>
                <a:lnTo>
                  <a:pt x="736752" y="0"/>
                </a:lnTo>
                <a:lnTo>
                  <a:pt x="734618" y="2133"/>
                </a:lnTo>
                <a:lnTo>
                  <a:pt x="734618" y="7391"/>
                </a:lnTo>
                <a:lnTo>
                  <a:pt x="736752" y="9525"/>
                </a:lnTo>
                <a:lnTo>
                  <a:pt x="1256271" y="9525"/>
                </a:lnTo>
                <a:lnTo>
                  <a:pt x="1258392" y="7391"/>
                </a:lnTo>
                <a:lnTo>
                  <a:pt x="1258392" y="2133"/>
                </a:lnTo>
                <a:lnTo>
                  <a:pt x="1256271" y="0"/>
                </a:lnTo>
                <a:close/>
              </a:path>
              <a:path w="15231110" h="571500">
                <a:moveTo>
                  <a:pt x="668553" y="0"/>
                </a:moveTo>
                <a:lnTo>
                  <a:pt x="369442" y="0"/>
                </a:lnTo>
                <a:lnTo>
                  <a:pt x="367296" y="2133"/>
                </a:lnTo>
                <a:lnTo>
                  <a:pt x="367296" y="7391"/>
                </a:lnTo>
                <a:lnTo>
                  <a:pt x="369442" y="9525"/>
                </a:lnTo>
                <a:lnTo>
                  <a:pt x="668553" y="9525"/>
                </a:lnTo>
                <a:lnTo>
                  <a:pt x="670686" y="7391"/>
                </a:lnTo>
                <a:lnTo>
                  <a:pt x="670686" y="2133"/>
                </a:lnTo>
                <a:lnTo>
                  <a:pt x="668553" y="0"/>
                </a:lnTo>
                <a:close/>
              </a:path>
              <a:path w="15231110" h="571500">
                <a:moveTo>
                  <a:pt x="301244" y="0"/>
                </a:moveTo>
                <a:lnTo>
                  <a:pt x="149047" y="0"/>
                </a:lnTo>
                <a:lnTo>
                  <a:pt x="146926" y="2133"/>
                </a:lnTo>
                <a:lnTo>
                  <a:pt x="146926" y="7391"/>
                </a:lnTo>
                <a:lnTo>
                  <a:pt x="149047" y="9525"/>
                </a:lnTo>
                <a:lnTo>
                  <a:pt x="301244" y="9525"/>
                </a:lnTo>
                <a:lnTo>
                  <a:pt x="303377" y="7391"/>
                </a:lnTo>
                <a:lnTo>
                  <a:pt x="303377" y="2133"/>
                </a:lnTo>
                <a:lnTo>
                  <a:pt x="301244" y="0"/>
                </a:lnTo>
                <a:close/>
              </a:path>
              <a:path w="15231110" h="571500">
                <a:moveTo>
                  <a:pt x="80848" y="0"/>
                </a:moveTo>
                <a:lnTo>
                  <a:pt x="2133" y="0"/>
                </a:lnTo>
                <a:lnTo>
                  <a:pt x="0" y="2133"/>
                </a:lnTo>
                <a:lnTo>
                  <a:pt x="0" y="7391"/>
                </a:lnTo>
                <a:lnTo>
                  <a:pt x="2133" y="9525"/>
                </a:lnTo>
                <a:lnTo>
                  <a:pt x="80848" y="9525"/>
                </a:lnTo>
                <a:lnTo>
                  <a:pt x="82981" y="7391"/>
                </a:lnTo>
                <a:lnTo>
                  <a:pt x="82981" y="2133"/>
                </a:lnTo>
                <a:lnTo>
                  <a:pt x="8084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F896DBB-DDDE-4C56-804E-DDE09A9FA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79" y="6405396"/>
            <a:ext cx="78170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5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Our Pitch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Online Media 1" title="SimpleCloud Pitch V1">
            <a:hlinkClick r:id="" action="ppaction://media"/>
            <a:extLst>
              <a:ext uri="{FF2B5EF4-FFF2-40B4-BE49-F238E27FC236}">
                <a16:creationId xmlns:a16="http://schemas.microsoft.com/office/drawing/2014/main" id="{C3AB20D0-6C5A-449C-BE22-8A6A16D894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18725" y="1307724"/>
            <a:ext cx="8776387" cy="4958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350DA-7615-4447-8E7A-41802BA48CC3}"/>
              </a:ext>
            </a:extLst>
          </p:cNvPr>
          <p:cNvSpPr txBox="1"/>
          <p:nvPr/>
        </p:nvSpPr>
        <p:spPr>
          <a:xfrm>
            <a:off x="6671144" y="6381799"/>
            <a:ext cx="52855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https://www.youtube.com/watch?v=09JHJkYeWTA</a:t>
            </a:r>
          </a:p>
        </p:txBody>
      </p:sp>
    </p:spTree>
    <p:extLst>
      <p:ext uri="{BB962C8B-B14F-4D97-AF65-F5344CB8AC3E}">
        <p14:creationId xmlns:p14="http://schemas.microsoft.com/office/powerpoint/2010/main" val="38689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1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05C5B9C-1B7B-4ADE-A25E-4F5234013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8" y="1204271"/>
            <a:ext cx="3921942" cy="2499215"/>
          </a:xfrm>
          <a:prstGeom prst="rect">
            <a:avLst/>
          </a:prstGeom>
        </p:spPr>
      </p:pic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1007774-3FDD-4813-BBC8-F5D291BE3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74" y="1271715"/>
            <a:ext cx="3773602" cy="24992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4A7406-F506-42AE-87BA-39E094F48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358" y="3898386"/>
            <a:ext cx="3900842" cy="2706956"/>
          </a:xfrm>
          <a:prstGeom prst="rect">
            <a:avLst/>
          </a:prstGeom>
        </p:spPr>
      </p:pic>
      <p:pic>
        <p:nvPicPr>
          <p:cNvPr id="13" name="Imagen 12" descr="Pantalla de juego de computadora&#10;&#10;Descripción generada automáticamente con confianza media">
            <a:extLst>
              <a:ext uri="{FF2B5EF4-FFF2-40B4-BE49-F238E27FC236}">
                <a16:creationId xmlns:a16="http://schemas.microsoft.com/office/drawing/2014/main" id="{FB46F883-A262-4C8E-BA62-8A4E54A35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974" y="3949147"/>
            <a:ext cx="3773602" cy="2674958"/>
          </a:xfrm>
          <a:prstGeom prst="rect">
            <a:avLst/>
          </a:prstGeom>
        </p:spPr>
      </p:pic>
      <p:sp>
        <p:nvSpPr>
          <p:cNvPr id="7" name="object 175">
            <a:extLst>
              <a:ext uri="{FF2B5EF4-FFF2-40B4-BE49-F238E27FC236}">
                <a16:creationId xmlns:a16="http://schemas.microsoft.com/office/drawing/2014/main" id="{A6970C8A-F30A-4551-A9E1-D4144ED0679F}"/>
              </a:ext>
            </a:extLst>
          </p:cNvPr>
          <p:cNvSpPr/>
          <p:nvPr/>
        </p:nvSpPr>
        <p:spPr>
          <a:xfrm>
            <a:off x="752900" y="952712"/>
            <a:ext cx="11423333" cy="428625"/>
          </a:xfrm>
          <a:custGeom>
            <a:avLst/>
            <a:gdLst/>
            <a:ahLst/>
            <a:cxnLst/>
            <a:rect l="l" t="t" r="r" b="b"/>
            <a:pathLst>
              <a:path w="15231110" h="571500">
                <a:moveTo>
                  <a:pt x="13091996" y="343535"/>
                </a:moveTo>
                <a:lnTo>
                  <a:pt x="13078726" y="343535"/>
                </a:lnTo>
                <a:lnTo>
                  <a:pt x="13083362" y="345960"/>
                </a:lnTo>
                <a:lnTo>
                  <a:pt x="13085267" y="350405"/>
                </a:lnTo>
                <a:lnTo>
                  <a:pt x="13107314" y="392817"/>
                </a:lnTo>
                <a:lnTo>
                  <a:pt x="13135492" y="431641"/>
                </a:lnTo>
                <a:lnTo>
                  <a:pt x="13169180" y="466502"/>
                </a:lnTo>
                <a:lnTo>
                  <a:pt x="13207757" y="497025"/>
                </a:lnTo>
                <a:lnTo>
                  <a:pt x="13250602" y="522839"/>
                </a:lnTo>
                <a:lnTo>
                  <a:pt x="13297094" y="543567"/>
                </a:lnTo>
                <a:lnTo>
                  <a:pt x="13346613" y="558835"/>
                </a:lnTo>
                <a:lnTo>
                  <a:pt x="13398537" y="568271"/>
                </a:lnTo>
                <a:lnTo>
                  <a:pt x="13452246" y="571500"/>
                </a:lnTo>
                <a:lnTo>
                  <a:pt x="13505470" y="568313"/>
                </a:lnTo>
                <a:lnTo>
                  <a:pt x="13540536" y="561975"/>
                </a:lnTo>
                <a:lnTo>
                  <a:pt x="13452246" y="561975"/>
                </a:lnTo>
                <a:lnTo>
                  <a:pt x="13399782" y="558831"/>
                </a:lnTo>
                <a:lnTo>
                  <a:pt x="13349069" y="549643"/>
                </a:lnTo>
                <a:lnTo>
                  <a:pt x="13300712" y="534776"/>
                </a:lnTo>
                <a:lnTo>
                  <a:pt x="13255318" y="514592"/>
                </a:lnTo>
                <a:lnTo>
                  <a:pt x="13213494" y="489457"/>
                </a:lnTo>
                <a:lnTo>
                  <a:pt x="13175845" y="459735"/>
                </a:lnTo>
                <a:lnTo>
                  <a:pt x="13142978" y="425789"/>
                </a:lnTo>
                <a:lnTo>
                  <a:pt x="13115500" y="387984"/>
                </a:lnTo>
                <a:lnTo>
                  <a:pt x="13094017" y="346684"/>
                </a:lnTo>
                <a:lnTo>
                  <a:pt x="13091996" y="343535"/>
                </a:lnTo>
                <a:close/>
              </a:path>
              <a:path w="15231110" h="571500">
                <a:moveTo>
                  <a:pt x="13825092" y="336994"/>
                </a:moveTo>
                <a:lnTo>
                  <a:pt x="13815314" y="340804"/>
                </a:lnTo>
                <a:lnTo>
                  <a:pt x="13811427" y="344551"/>
                </a:lnTo>
                <a:lnTo>
                  <a:pt x="13809281" y="349453"/>
                </a:lnTo>
                <a:lnTo>
                  <a:pt x="13787571" y="390219"/>
                </a:lnTo>
                <a:lnTo>
                  <a:pt x="13759960" y="427537"/>
                </a:lnTo>
                <a:lnTo>
                  <a:pt x="13727054" y="461046"/>
                </a:lnTo>
                <a:lnTo>
                  <a:pt x="13689457" y="490387"/>
                </a:lnTo>
                <a:lnTo>
                  <a:pt x="13647772" y="515199"/>
                </a:lnTo>
                <a:lnTo>
                  <a:pt x="13602604" y="535124"/>
                </a:lnTo>
                <a:lnTo>
                  <a:pt x="13554558" y="549801"/>
                </a:lnTo>
                <a:lnTo>
                  <a:pt x="13504237" y="558871"/>
                </a:lnTo>
                <a:lnTo>
                  <a:pt x="13452246" y="561975"/>
                </a:lnTo>
                <a:lnTo>
                  <a:pt x="13540536" y="561975"/>
                </a:lnTo>
                <a:lnTo>
                  <a:pt x="13606193" y="543929"/>
                </a:lnTo>
                <a:lnTo>
                  <a:pt x="13652454" y="523470"/>
                </a:lnTo>
                <a:lnTo>
                  <a:pt x="13695158" y="497991"/>
                </a:lnTo>
                <a:lnTo>
                  <a:pt x="13733684" y="467862"/>
                </a:lnTo>
                <a:lnTo>
                  <a:pt x="13767416" y="433451"/>
                </a:lnTo>
                <a:lnTo>
                  <a:pt x="13795733" y="395129"/>
                </a:lnTo>
                <a:lnTo>
                  <a:pt x="13818019" y="353263"/>
                </a:lnTo>
                <a:lnTo>
                  <a:pt x="13819136" y="350710"/>
                </a:lnTo>
                <a:lnTo>
                  <a:pt x="13821143" y="348754"/>
                </a:lnTo>
                <a:lnTo>
                  <a:pt x="13826172" y="346798"/>
                </a:lnTo>
                <a:lnTo>
                  <a:pt x="13855020" y="346798"/>
                </a:lnTo>
                <a:lnTo>
                  <a:pt x="13835354" y="339305"/>
                </a:lnTo>
                <a:lnTo>
                  <a:pt x="13830477" y="337146"/>
                </a:lnTo>
                <a:lnTo>
                  <a:pt x="13825092" y="336994"/>
                </a:lnTo>
                <a:close/>
              </a:path>
              <a:path w="15231110" h="571500">
                <a:moveTo>
                  <a:pt x="12070374" y="279628"/>
                </a:moveTo>
                <a:lnTo>
                  <a:pt x="12053912" y="279628"/>
                </a:lnTo>
                <a:lnTo>
                  <a:pt x="12059031" y="281025"/>
                </a:lnTo>
                <a:lnTo>
                  <a:pt x="12061266" y="282829"/>
                </a:lnTo>
                <a:lnTo>
                  <a:pt x="12089238" y="325465"/>
                </a:lnTo>
                <a:lnTo>
                  <a:pt x="12121692" y="361274"/>
                </a:lnTo>
                <a:lnTo>
                  <a:pt x="12159409" y="392451"/>
                </a:lnTo>
                <a:lnTo>
                  <a:pt x="12201788" y="418676"/>
                </a:lnTo>
                <a:lnTo>
                  <a:pt x="12248229" y="439629"/>
                </a:lnTo>
                <a:lnTo>
                  <a:pt x="12298204" y="455004"/>
                </a:lnTo>
                <a:lnTo>
                  <a:pt x="12350889" y="464443"/>
                </a:lnTo>
                <a:lnTo>
                  <a:pt x="12405906" y="467664"/>
                </a:lnTo>
                <a:lnTo>
                  <a:pt x="12456785" y="464914"/>
                </a:lnTo>
                <a:lnTo>
                  <a:pt x="12499980" y="458139"/>
                </a:lnTo>
                <a:lnTo>
                  <a:pt x="12405906" y="458139"/>
                </a:lnTo>
                <a:lnTo>
                  <a:pt x="12352098" y="454991"/>
                </a:lnTo>
                <a:lnTo>
                  <a:pt x="12300656" y="445807"/>
                </a:lnTo>
                <a:lnTo>
                  <a:pt x="12251943" y="430858"/>
                </a:lnTo>
                <a:lnTo>
                  <a:pt x="12206620" y="410468"/>
                </a:lnTo>
                <a:lnTo>
                  <a:pt x="12165276" y="384949"/>
                </a:lnTo>
                <a:lnTo>
                  <a:pt x="12128496" y="354610"/>
                </a:lnTo>
                <a:lnTo>
                  <a:pt x="12096869" y="319764"/>
                </a:lnTo>
                <a:lnTo>
                  <a:pt x="12070981" y="280720"/>
                </a:lnTo>
                <a:lnTo>
                  <a:pt x="12070374" y="279628"/>
                </a:lnTo>
                <a:close/>
              </a:path>
              <a:path w="15231110" h="571500">
                <a:moveTo>
                  <a:pt x="12795148" y="275894"/>
                </a:moveTo>
                <a:lnTo>
                  <a:pt x="12784823" y="277876"/>
                </a:lnTo>
                <a:lnTo>
                  <a:pt x="12780238" y="280974"/>
                </a:lnTo>
                <a:lnTo>
                  <a:pt x="12777419" y="285381"/>
                </a:lnTo>
                <a:lnTo>
                  <a:pt x="12753005" y="317245"/>
                </a:lnTo>
                <a:lnTo>
                  <a:pt x="12722309" y="346903"/>
                </a:lnTo>
                <a:lnTo>
                  <a:pt x="12686214" y="373943"/>
                </a:lnTo>
                <a:lnTo>
                  <a:pt x="12645608" y="397953"/>
                </a:lnTo>
                <a:lnTo>
                  <a:pt x="12601376" y="418522"/>
                </a:lnTo>
                <a:lnTo>
                  <a:pt x="12554404" y="435236"/>
                </a:lnTo>
                <a:lnTo>
                  <a:pt x="12505577" y="447686"/>
                </a:lnTo>
                <a:lnTo>
                  <a:pt x="12455783" y="455457"/>
                </a:lnTo>
                <a:lnTo>
                  <a:pt x="12405906" y="458139"/>
                </a:lnTo>
                <a:lnTo>
                  <a:pt x="12499980" y="458139"/>
                </a:lnTo>
                <a:lnTo>
                  <a:pt x="12557445" y="444178"/>
                </a:lnTo>
                <a:lnTo>
                  <a:pt x="12605415" y="427037"/>
                </a:lnTo>
                <a:lnTo>
                  <a:pt x="12650605" y="405944"/>
                </a:lnTo>
                <a:lnTo>
                  <a:pt x="12692110" y="381321"/>
                </a:lnTo>
                <a:lnTo>
                  <a:pt x="12729024" y="353591"/>
                </a:lnTo>
                <a:lnTo>
                  <a:pt x="12760442" y="323177"/>
                </a:lnTo>
                <a:lnTo>
                  <a:pt x="12785463" y="290491"/>
                </a:lnTo>
                <a:lnTo>
                  <a:pt x="12786880" y="288251"/>
                </a:lnTo>
                <a:lnTo>
                  <a:pt x="12789128" y="286753"/>
                </a:lnTo>
                <a:lnTo>
                  <a:pt x="12794411" y="285737"/>
                </a:lnTo>
                <a:lnTo>
                  <a:pt x="12813976" y="285737"/>
                </a:lnTo>
                <a:lnTo>
                  <a:pt x="12804686" y="280136"/>
                </a:lnTo>
                <a:lnTo>
                  <a:pt x="12800507" y="277088"/>
                </a:lnTo>
                <a:lnTo>
                  <a:pt x="12795148" y="275894"/>
                </a:lnTo>
                <a:close/>
              </a:path>
              <a:path w="15231110" h="571500">
                <a:moveTo>
                  <a:pt x="13855020" y="346798"/>
                </a:moveTo>
                <a:lnTo>
                  <a:pt x="13826172" y="346798"/>
                </a:lnTo>
                <a:lnTo>
                  <a:pt x="13828953" y="346875"/>
                </a:lnTo>
                <a:lnTo>
                  <a:pt x="13831493" y="348005"/>
                </a:lnTo>
                <a:lnTo>
                  <a:pt x="13863578" y="360236"/>
                </a:lnTo>
                <a:lnTo>
                  <a:pt x="13896778" y="369003"/>
                </a:lnTo>
                <a:lnTo>
                  <a:pt x="13930977" y="374281"/>
                </a:lnTo>
                <a:lnTo>
                  <a:pt x="13966063" y="376047"/>
                </a:lnTo>
                <a:lnTo>
                  <a:pt x="14018740" y="372006"/>
                </a:lnTo>
                <a:lnTo>
                  <a:pt x="14042103" y="366522"/>
                </a:lnTo>
                <a:lnTo>
                  <a:pt x="13966063" y="366522"/>
                </a:lnTo>
                <a:lnTo>
                  <a:pt x="13931977" y="364809"/>
                </a:lnTo>
                <a:lnTo>
                  <a:pt x="13898756" y="359686"/>
                </a:lnTo>
                <a:lnTo>
                  <a:pt x="13866501" y="351173"/>
                </a:lnTo>
                <a:lnTo>
                  <a:pt x="13855020" y="346798"/>
                </a:lnTo>
                <a:close/>
              </a:path>
              <a:path w="15231110" h="571500">
                <a:moveTo>
                  <a:pt x="14266938" y="147713"/>
                </a:moveTo>
                <a:lnTo>
                  <a:pt x="14261109" y="148412"/>
                </a:lnTo>
                <a:lnTo>
                  <a:pt x="14251724" y="154025"/>
                </a:lnTo>
                <a:lnTo>
                  <a:pt x="14248587" y="158457"/>
                </a:lnTo>
                <a:lnTo>
                  <a:pt x="14247507" y="163728"/>
                </a:lnTo>
                <a:lnTo>
                  <a:pt x="14234206" y="206181"/>
                </a:lnTo>
                <a:lnTo>
                  <a:pt x="14212927" y="244990"/>
                </a:lnTo>
                <a:lnTo>
                  <a:pt x="14184534" y="279535"/>
                </a:lnTo>
                <a:lnTo>
                  <a:pt x="14149890" y="309192"/>
                </a:lnTo>
                <a:lnTo>
                  <a:pt x="14109858" y="333341"/>
                </a:lnTo>
                <a:lnTo>
                  <a:pt x="14065300" y="351360"/>
                </a:lnTo>
                <a:lnTo>
                  <a:pt x="14017081" y="362628"/>
                </a:lnTo>
                <a:lnTo>
                  <a:pt x="13966063" y="366522"/>
                </a:lnTo>
                <a:lnTo>
                  <a:pt x="14042103" y="366522"/>
                </a:lnTo>
                <a:lnTo>
                  <a:pt x="14114555" y="341621"/>
                </a:lnTo>
                <a:lnTo>
                  <a:pt x="14155910" y="316564"/>
                </a:lnTo>
                <a:lnTo>
                  <a:pt x="14191754" y="285737"/>
                </a:lnTo>
                <a:lnTo>
                  <a:pt x="14221057" y="249950"/>
                </a:lnTo>
                <a:lnTo>
                  <a:pt x="14243065" y="209682"/>
                </a:lnTo>
                <a:lnTo>
                  <a:pt x="14256842" y="165633"/>
                </a:lnTo>
                <a:lnTo>
                  <a:pt x="14257375" y="163004"/>
                </a:lnTo>
                <a:lnTo>
                  <a:pt x="14258950" y="160807"/>
                </a:lnTo>
                <a:lnTo>
                  <a:pt x="14263712" y="157949"/>
                </a:lnTo>
                <a:lnTo>
                  <a:pt x="14266748" y="157581"/>
                </a:lnTo>
                <a:lnTo>
                  <a:pt x="14306704" y="157581"/>
                </a:lnTo>
                <a:lnTo>
                  <a:pt x="14298719" y="156130"/>
                </a:lnTo>
                <a:lnTo>
                  <a:pt x="14272285" y="149301"/>
                </a:lnTo>
                <a:lnTo>
                  <a:pt x="14266938" y="147713"/>
                </a:lnTo>
                <a:close/>
              </a:path>
              <a:path w="15231110" h="571500">
                <a:moveTo>
                  <a:pt x="12813976" y="285737"/>
                </a:moveTo>
                <a:lnTo>
                  <a:pt x="12794411" y="285737"/>
                </a:lnTo>
                <a:lnTo>
                  <a:pt x="12796989" y="286321"/>
                </a:lnTo>
                <a:lnTo>
                  <a:pt x="12799098" y="287845"/>
                </a:lnTo>
                <a:lnTo>
                  <a:pt x="12844398" y="315159"/>
                </a:lnTo>
                <a:lnTo>
                  <a:pt x="12894181" y="335156"/>
                </a:lnTo>
                <a:lnTo>
                  <a:pt x="12947200" y="347442"/>
                </a:lnTo>
                <a:lnTo>
                  <a:pt x="13002209" y="351624"/>
                </a:lnTo>
                <a:lnTo>
                  <a:pt x="13020311" y="351173"/>
                </a:lnTo>
                <a:lnTo>
                  <a:pt x="13038364" y="349824"/>
                </a:lnTo>
                <a:lnTo>
                  <a:pt x="13056310" y="347585"/>
                </a:lnTo>
                <a:lnTo>
                  <a:pt x="13074091" y="344462"/>
                </a:lnTo>
                <a:lnTo>
                  <a:pt x="13078726" y="343535"/>
                </a:lnTo>
                <a:lnTo>
                  <a:pt x="13091996" y="343535"/>
                </a:lnTo>
                <a:lnTo>
                  <a:pt x="13091075" y="342099"/>
                </a:lnTo>
                <a:lnTo>
                  <a:pt x="13002209" y="342099"/>
                </a:lnTo>
                <a:lnTo>
                  <a:pt x="12948680" y="338036"/>
                </a:lnTo>
                <a:lnTo>
                  <a:pt x="12897108" y="326101"/>
                </a:lnTo>
                <a:lnTo>
                  <a:pt x="12848706" y="306674"/>
                </a:lnTo>
                <a:lnTo>
                  <a:pt x="12813976" y="285737"/>
                </a:lnTo>
                <a:close/>
              </a:path>
              <a:path w="15231110" h="571500">
                <a:moveTo>
                  <a:pt x="13078963" y="334933"/>
                </a:moveTo>
                <a:lnTo>
                  <a:pt x="13072198" y="335140"/>
                </a:lnTo>
                <a:lnTo>
                  <a:pt x="13054897" y="338172"/>
                </a:lnTo>
                <a:lnTo>
                  <a:pt x="13037423" y="340348"/>
                </a:lnTo>
                <a:lnTo>
                  <a:pt x="13019838" y="341660"/>
                </a:lnTo>
                <a:lnTo>
                  <a:pt x="13002209" y="342099"/>
                </a:lnTo>
                <a:lnTo>
                  <a:pt x="13091075" y="342099"/>
                </a:lnTo>
                <a:lnTo>
                  <a:pt x="13090345" y="340962"/>
                </a:lnTo>
                <a:lnTo>
                  <a:pt x="13085170" y="336959"/>
                </a:lnTo>
                <a:lnTo>
                  <a:pt x="13078963" y="334933"/>
                </a:lnTo>
                <a:close/>
              </a:path>
              <a:path w="15231110" h="571500">
                <a:moveTo>
                  <a:pt x="11578539" y="0"/>
                </a:moveTo>
                <a:lnTo>
                  <a:pt x="2352967" y="0"/>
                </a:lnTo>
                <a:lnTo>
                  <a:pt x="2350874" y="2092"/>
                </a:lnTo>
                <a:lnTo>
                  <a:pt x="2350833" y="7391"/>
                </a:lnTo>
                <a:lnTo>
                  <a:pt x="2352967" y="9525"/>
                </a:lnTo>
                <a:lnTo>
                  <a:pt x="11578539" y="9525"/>
                </a:lnTo>
                <a:lnTo>
                  <a:pt x="11592301" y="12298"/>
                </a:lnTo>
                <a:lnTo>
                  <a:pt x="11604274" y="19810"/>
                </a:lnTo>
                <a:lnTo>
                  <a:pt x="11613091" y="30843"/>
                </a:lnTo>
                <a:lnTo>
                  <a:pt x="11617388" y="44183"/>
                </a:lnTo>
                <a:lnTo>
                  <a:pt x="11626610" y="91198"/>
                </a:lnTo>
                <a:lnTo>
                  <a:pt x="11643213" y="134820"/>
                </a:lnTo>
                <a:lnTo>
                  <a:pt x="11666904" y="174642"/>
                </a:lnTo>
                <a:lnTo>
                  <a:pt x="11697392" y="210259"/>
                </a:lnTo>
                <a:lnTo>
                  <a:pt x="11734388" y="241267"/>
                </a:lnTo>
                <a:lnTo>
                  <a:pt x="11777599" y="267258"/>
                </a:lnTo>
                <a:lnTo>
                  <a:pt x="11824843" y="286967"/>
                </a:lnTo>
                <a:lnTo>
                  <a:pt x="11873912" y="299860"/>
                </a:lnTo>
                <a:lnTo>
                  <a:pt x="11922836" y="305836"/>
                </a:lnTo>
                <a:lnTo>
                  <a:pt x="11969642" y="304795"/>
                </a:lnTo>
                <a:lnTo>
                  <a:pt x="12012362" y="296634"/>
                </a:lnTo>
                <a:lnTo>
                  <a:pt x="12012939" y="296392"/>
                </a:lnTo>
                <a:lnTo>
                  <a:pt x="11922596" y="296392"/>
                </a:lnTo>
                <a:lnTo>
                  <a:pt x="11875268" y="290491"/>
                </a:lnTo>
                <a:lnTo>
                  <a:pt x="11827730" y="277913"/>
                </a:lnTo>
                <a:lnTo>
                  <a:pt x="11781891" y="258762"/>
                </a:lnTo>
                <a:lnTo>
                  <a:pt x="11740070" y="233608"/>
                </a:lnTo>
                <a:lnTo>
                  <a:pt x="11704267" y="203619"/>
                </a:lnTo>
                <a:lnTo>
                  <a:pt x="11674763" y="169186"/>
                </a:lnTo>
                <a:lnTo>
                  <a:pt x="11651840" y="130699"/>
                </a:lnTo>
                <a:lnTo>
                  <a:pt x="11635779" y="88550"/>
                </a:lnTo>
                <a:lnTo>
                  <a:pt x="11626862" y="43129"/>
                </a:lnTo>
                <a:lnTo>
                  <a:pt x="11621551" y="26355"/>
                </a:lnTo>
                <a:lnTo>
                  <a:pt x="11610682" y="12644"/>
                </a:lnTo>
                <a:lnTo>
                  <a:pt x="11595823" y="3393"/>
                </a:lnTo>
                <a:lnTo>
                  <a:pt x="11578539" y="0"/>
                </a:lnTo>
                <a:close/>
              </a:path>
              <a:path w="15231110" h="571500">
                <a:moveTo>
                  <a:pt x="12053938" y="269735"/>
                </a:moveTo>
                <a:lnTo>
                  <a:pt x="12048744" y="270421"/>
                </a:lnTo>
                <a:lnTo>
                  <a:pt x="12044260" y="272986"/>
                </a:lnTo>
                <a:lnTo>
                  <a:pt x="12008999" y="287744"/>
                </a:lnTo>
                <a:lnTo>
                  <a:pt x="11967809" y="295511"/>
                </a:lnTo>
                <a:lnTo>
                  <a:pt x="11922596" y="296392"/>
                </a:lnTo>
                <a:lnTo>
                  <a:pt x="12012939" y="296392"/>
                </a:lnTo>
                <a:lnTo>
                  <a:pt x="12049023" y="281254"/>
                </a:lnTo>
                <a:lnTo>
                  <a:pt x="12051271" y="279946"/>
                </a:lnTo>
                <a:lnTo>
                  <a:pt x="12053912" y="279628"/>
                </a:lnTo>
                <a:lnTo>
                  <a:pt x="12070374" y="279628"/>
                </a:lnTo>
                <a:lnTo>
                  <a:pt x="12068327" y="275945"/>
                </a:lnTo>
                <a:lnTo>
                  <a:pt x="12064047" y="272542"/>
                </a:lnTo>
                <a:lnTo>
                  <a:pt x="12053938" y="269735"/>
                </a:lnTo>
                <a:close/>
              </a:path>
              <a:path w="15231110" h="571500">
                <a:moveTo>
                  <a:pt x="14306704" y="157581"/>
                </a:moveTo>
                <a:lnTo>
                  <a:pt x="14266748" y="157581"/>
                </a:lnTo>
                <a:lnTo>
                  <a:pt x="14269653" y="158457"/>
                </a:lnTo>
                <a:lnTo>
                  <a:pt x="14296664" y="165430"/>
                </a:lnTo>
                <a:lnTo>
                  <a:pt x="14324283" y="170449"/>
                </a:lnTo>
                <a:lnTo>
                  <a:pt x="14352320" y="173473"/>
                </a:lnTo>
                <a:lnTo>
                  <a:pt x="14380679" y="174485"/>
                </a:lnTo>
                <a:lnTo>
                  <a:pt x="14430608" y="171371"/>
                </a:lnTo>
                <a:lnTo>
                  <a:pt x="14464322" y="164960"/>
                </a:lnTo>
                <a:lnTo>
                  <a:pt x="14380679" y="164960"/>
                </a:lnTo>
                <a:lnTo>
                  <a:pt x="14353016" y="163974"/>
                </a:lnTo>
                <a:lnTo>
                  <a:pt x="14325663" y="161026"/>
                </a:lnTo>
                <a:lnTo>
                  <a:pt x="14306704" y="157581"/>
                </a:lnTo>
                <a:close/>
              </a:path>
              <a:path w="15231110" h="571500">
                <a:moveTo>
                  <a:pt x="15231105" y="0"/>
                </a:moveTo>
                <a:lnTo>
                  <a:pt x="14725954" y="0"/>
                </a:lnTo>
                <a:lnTo>
                  <a:pt x="14707030" y="2092"/>
                </a:lnTo>
                <a:lnTo>
                  <a:pt x="14689620" y="8137"/>
                </a:lnTo>
                <a:lnTo>
                  <a:pt x="14674448" y="17787"/>
                </a:lnTo>
                <a:lnTo>
                  <a:pt x="14662113" y="30843"/>
                </a:lnTo>
                <a:lnTo>
                  <a:pt x="14633430" y="64605"/>
                </a:lnTo>
                <a:lnTo>
                  <a:pt x="14599820" y="94080"/>
                </a:lnTo>
                <a:lnTo>
                  <a:pt x="14562006" y="118836"/>
                </a:lnTo>
                <a:lnTo>
                  <a:pt x="14520586" y="138587"/>
                </a:lnTo>
                <a:lnTo>
                  <a:pt x="14476159" y="153049"/>
                </a:lnTo>
                <a:lnTo>
                  <a:pt x="14429324" y="161934"/>
                </a:lnTo>
                <a:lnTo>
                  <a:pt x="14380679" y="164960"/>
                </a:lnTo>
                <a:lnTo>
                  <a:pt x="14464322" y="164960"/>
                </a:lnTo>
                <a:lnTo>
                  <a:pt x="14524322" y="147344"/>
                </a:lnTo>
                <a:lnTo>
                  <a:pt x="14566877" y="127016"/>
                </a:lnTo>
                <a:lnTo>
                  <a:pt x="14605745" y="101537"/>
                </a:lnTo>
                <a:lnTo>
                  <a:pt x="14640311" y="71199"/>
                </a:lnTo>
                <a:lnTo>
                  <a:pt x="14669960" y="36296"/>
                </a:lnTo>
                <a:lnTo>
                  <a:pt x="14680629" y="25041"/>
                </a:lnTo>
                <a:lnTo>
                  <a:pt x="14693942" y="16624"/>
                </a:lnTo>
                <a:lnTo>
                  <a:pt x="14709263" y="11350"/>
                </a:lnTo>
                <a:lnTo>
                  <a:pt x="14725954" y="9525"/>
                </a:lnTo>
                <a:lnTo>
                  <a:pt x="15231105" y="9525"/>
                </a:lnTo>
                <a:lnTo>
                  <a:pt x="15231105" y="0"/>
                </a:lnTo>
                <a:close/>
              </a:path>
              <a:path w="15231110" h="571500">
                <a:moveTo>
                  <a:pt x="2284755" y="0"/>
                </a:moveTo>
                <a:lnTo>
                  <a:pt x="1324470" y="0"/>
                </a:lnTo>
                <a:lnTo>
                  <a:pt x="1322336" y="2133"/>
                </a:lnTo>
                <a:lnTo>
                  <a:pt x="1322336" y="7391"/>
                </a:lnTo>
                <a:lnTo>
                  <a:pt x="1324470" y="9525"/>
                </a:lnTo>
                <a:lnTo>
                  <a:pt x="2284755" y="9525"/>
                </a:lnTo>
                <a:lnTo>
                  <a:pt x="2286888" y="7391"/>
                </a:lnTo>
                <a:lnTo>
                  <a:pt x="2286888" y="2133"/>
                </a:lnTo>
                <a:lnTo>
                  <a:pt x="2284755" y="0"/>
                </a:lnTo>
                <a:close/>
              </a:path>
              <a:path w="15231110" h="571500">
                <a:moveTo>
                  <a:pt x="1256271" y="0"/>
                </a:moveTo>
                <a:lnTo>
                  <a:pt x="736752" y="0"/>
                </a:lnTo>
                <a:lnTo>
                  <a:pt x="734618" y="2133"/>
                </a:lnTo>
                <a:lnTo>
                  <a:pt x="734618" y="7391"/>
                </a:lnTo>
                <a:lnTo>
                  <a:pt x="736752" y="9525"/>
                </a:lnTo>
                <a:lnTo>
                  <a:pt x="1256271" y="9525"/>
                </a:lnTo>
                <a:lnTo>
                  <a:pt x="1258392" y="7391"/>
                </a:lnTo>
                <a:lnTo>
                  <a:pt x="1258392" y="2133"/>
                </a:lnTo>
                <a:lnTo>
                  <a:pt x="1256271" y="0"/>
                </a:lnTo>
                <a:close/>
              </a:path>
              <a:path w="15231110" h="571500">
                <a:moveTo>
                  <a:pt x="668553" y="0"/>
                </a:moveTo>
                <a:lnTo>
                  <a:pt x="369442" y="0"/>
                </a:lnTo>
                <a:lnTo>
                  <a:pt x="367296" y="2133"/>
                </a:lnTo>
                <a:lnTo>
                  <a:pt x="367296" y="7391"/>
                </a:lnTo>
                <a:lnTo>
                  <a:pt x="369442" y="9525"/>
                </a:lnTo>
                <a:lnTo>
                  <a:pt x="668553" y="9525"/>
                </a:lnTo>
                <a:lnTo>
                  <a:pt x="670686" y="7391"/>
                </a:lnTo>
                <a:lnTo>
                  <a:pt x="670686" y="2133"/>
                </a:lnTo>
                <a:lnTo>
                  <a:pt x="668553" y="0"/>
                </a:lnTo>
                <a:close/>
              </a:path>
              <a:path w="15231110" h="571500">
                <a:moveTo>
                  <a:pt x="301244" y="0"/>
                </a:moveTo>
                <a:lnTo>
                  <a:pt x="149047" y="0"/>
                </a:lnTo>
                <a:lnTo>
                  <a:pt x="146926" y="2133"/>
                </a:lnTo>
                <a:lnTo>
                  <a:pt x="146926" y="7391"/>
                </a:lnTo>
                <a:lnTo>
                  <a:pt x="149047" y="9525"/>
                </a:lnTo>
                <a:lnTo>
                  <a:pt x="301244" y="9525"/>
                </a:lnTo>
                <a:lnTo>
                  <a:pt x="303377" y="7391"/>
                </a:lnTo>
                <a:lnTo>
                  <a:pt x="303377" y="2133"/>
                </a:lnTo>
                <a:lnTo>
                  <a:pt x="301244" y="0"/>
                </a:lnTo>
                <a:close/>
              </a:path>
              <a:path w="15231110" h="571500">
                <a:moveTo>
                  <a:pt x="80848" y="0"/>
                </a:moveTo>
                <a:lnTo>
                  <a:pt x="2133" y="0"/>
                </a:lnTo>
                <a:lnTo>
                  <a:pt x="0" y="2133"/>
                </a:lnTo>
                <a:lnTo>
                  <a:pt x="0" y="7391"/>
                </a:lnTo>
                <a:lnTo>
                  <a:pt x="2133" y="9525"/>
                </a:lnTo>
                <a:lnTo>
                  <a:pt x="80848" y="9525"/>
                </a:lnTo>
                <a:lnTo>
                  <a:pt x="82981" y="7391"/>
                </a:lnTo>
                <a:lnTo>
                  <a:pt x="82981" y="2133"/>
                </a:lnTo>
                <a:lnTo>
                  <a:pt x="8084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812FC9F0-865C-4DC0-AB77-28A7D7828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0937" y="291535"/>
            <a:ext cx="2190750" cy="547688"/>
          </a:xfrm>
          <a:prstGeom prst="rect">
            <a:avLst/>
          </a:prstGeom>
        </p:spPr>
      </p:pic>
      <p:sp>
        <p:nvSpPr>
          <p:cNvPr id="12" name="object 181">
            <a:extLst>
              <a:ext uri="{FF2B5EF4-FFF2-40B4-BE49-F238E27FC236}">
                <a16:creationId xmlns:a16="http://schemas.microsoft.com/office/drawing/2014/main" id="{697E4D33-971C-43F6-8E31-CE20D947F355}"/>
              </a:ext>
            </a:extLst>
          </p:cNvPr>
          <p:cNvSpPr txBox="1">
            <a:spLocks/>
          </p:cNvSpPr>
          <p:nvPr/>
        </p:nvSpPr>
        <p:spPr>
          <a:xfrm>
            <a:off x="752900" y="417464"/>
            <a:ext cx="8494820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>
              <a:defRPr sz="3000" b="1" i="0">
                <a:solidFill>
                  <a:srgbClr val="FF7500"/>
                </a:solidFill>
                <a:latin typeface="Montserrat Black"/>
                <a:ea typeface="+mj-ea"/>
                <a:cs typeface="Montserrat Black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GB" sz="2100" kern="0" dirty="0">
                <a:solidFill>
                  <a:schemeClr val="tx1"/>
                </a:solidFill>
                <a:latin typeface="Arial"/>
                <a:cs typeface="Arial"/>
              </a:rPr>
              <a:t>SimpleCloud is end-user focused thanks to a unique UI/UX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97EB6-D801-49B1-90F4-9B135D1AFDE4}"/>
              </a:ext>
            </a:extLst>
          </p:cNvPr>
          <p:cNvSpPr txBox="1"/>
          <p:nvPr/>
        </p:nvSpPr>
        <p:spPr>
          <a:xfrm>
            <a:off x="9570937" y="5564651"/>
            <a:ext cx="25247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See video links on initial set up</a:t>
            </a:r>
          </a:p>
          <a:p>
            <a:r>
              <a:rPr lang="en-GB" sz="13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https://youtu.be/5FDYzbpFoLo</a:t>
            </a: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sz="1350" dirty="0"/>
          </a:p>
          <a:p>
            <a:r>
              <a:rPr lang="en-GB" sz="1350" dirty="0"/>
              <a:t>And on special collaboration tools</a:t>
            </a:r>
          </a:p>
          <a:p>
            <a:r>
              <a:rPr lang="en-US" sz="13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https://youtu.be/p-0SluDFeEc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6560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66CD6-921F-4BE7-9063-B9726A384C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36909" y="6358716"/>
            <a:ext cx="249555" cy="207749"/>
          </a:xfrm>
        </p:spPr>
        <p:txBody>
          <a:bodyPr/>
          <a:lstStyle/>
          <a:p>
            <a:pPr marL="28575">
              <a:spcBef>
                <a:spcPts val="26"/>
              </a:spcBef>
            </a:pPr>
            <a:fld id="{81D60167-4931-47E6-BA6A-407CBD079E47}" type="slidenum">
              <a:rPr lang="en-GB" sz="1350">
                <a:solidFill>
                  <a:schemeClr val="tx1"/>
                </a:solidFill>
              </a:rPr>
              <a:pPr marL="28575">
                <a:spcBef>
                  <a:spcPts val="26"/>
                </a:spcBef>
              </a:p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bject 116">
            <a:extLst>
              <a:ext uri="{FF2B5EF4-FFF2-40B4-BE49-F238E27FC236}">
                <a16:creationId xmlns:a16="http://schemas.microsoft.com/office/drawing/2014/main" id="{9E4AEF89-A464-4ABE-A40A-1D90E087C249}"/>
              </a:ext>
            </a:extLst>
          </p:cNvPr>
          <p:cNvSpPr txBox="1">
            <a:spLocks/>
          </p:cNvSpPr>
          <p:nvPr/>
        </p:nvSpPr>
        <p:spPr>
          <a:xfrm>
            <a:off x="663222" y="388846"/>
            <a:ext cx="6824635" cy="332783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GB" sz="2100" b="1" kern="0" dirty="0">
                <a:latin typeface="Arial" panose="020B0604020202020204" pitchFamily="34" charset="0"/>
                <a:cs typeface="Arial" panose="020B0604020202020204" pitchFamily="34" charset="0"/>
              </a:rPr>
              <a:t>Selected videos on SimpleCloud</a:t>
            </a:r>
            <a:endParaRPr lang="en-GB" sz="2100" b="1" kern="0" spc="-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117">
            <a:extLst>
              <a:ext uri="{FF2B5EF4-FFF2-40B4-BE49-F238E27FC236}">
                <a16:creationId xmlns:a16="http://schemas.microsoft.com/office/drawing/2014/main" id="{36AE07B9-5D82-4A20-B007-C887D3F4F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0937" y="291535"/>
            <a:ext cx="2190750" cy="547688"/>
          </a:xfrm>
          <a:prstGeom prst="rect">
            <a:avLst/>
          </a:prstGeom>
        </p:spPr>
      </p:pic>
      <p:sp>
        <p:nvSpPr>
          <p:cNvPr id="9" name="object 110">
            <a:extLst>
              <a:ext uri="{FF2B5EF4-FFF2-40B4-BE49-F238E27FC236}">
                <a16:creationId xmlns:a16="http://schemas.microsoft.com/office/drawing/2014/main" id="{05B3544E-1809-442C-B0AB-46022F224446}"/>
              </a:ext>
            </a:extLst>
          </p:cNvPr>
          <p:cNvSpPr/>
          <p:nvPr/>
        </p:nvSpPr>
        <p:spPr>
          <a:xfrm>
            <a:off x="663222" y="846987"/>
            <a:ext cx="11423333" cy="428625"/>
          </a:xfrm>
          <a:custGeom>
            <a:avLst/>
            <a:gdLst/>
            <a:ahLst/>
            <a:cxnLst/>
            <a:rect l="l" t="t" r="r" b="b"/>
            <a:pathLst>
              <a:path w="15231110" h="571500">
                <a:moveTo>
                  <a:pt x="13091996" y="343535"/>
                </a:moveTo>
                <a:lnTo>
                  <a:pt x="13078726" y="343535"/>
                </a:lnTo>
                <a:lnTo>
                  <a:pt x="13083362" y="345960"/>
                </a:lnTo>
                <a:lnTo>
                  <a:pt x="13085267" y="350405"/>
                </a:lnTo>
                <a:lnTo>
                  <a:pt x="13107314" y="392817"/>
                </a:lnTo>
                <a:lnTo>
                  <a:pt x="13135492" y="431641"/>
                </a:lnTo>
                <a:lnTo>
                  <a:pt x="13169180" y="466502"/>
                </a:lnTo>
                <a:lnTo>
                  <a:pt x="13207757" y="497025"/>
                </a:lnTo>
                <a:lnTo>
                  <a:pt x="13250602" y="522839"/>
                </a:lnTo>
                <a:lnTo>
                  <a:pt x="13297094" y="543567"/>
                </a:lnTo>
                <a:lnTo>
                  <a:pt x="13346613" y="558835"/>
                </a:lnTo>
                <a:lnTo>
                  <a:pt x="13398537" y="568271"/>
                </a:lnTo>
                <a:lnTo>
                  <a:pt x="13452246" y="571500"/>
                </a:lnTo>
                <a:lnTo>
                  <a:pt x="13505470" y="568313"/>
                </a:lnTo>
                <a:lnTo>
                  <a:pt x="13540536" y="561975"/>
                </a:lnTo>
                <a:lnTo>
                  <a:pt x="13452246" y="561975"/>
                </a:lnTo>
                <a:lnTo>
                  <a:pt x="13399782" y="558831"/>
                </a:lnTo>
                <a:lnTo>
                  <a:pt x="13349069" y="549643"/>
                </a:lnTo>
                <a:lnTo>
                  <a:pt x="13300712" y="534776"/>
                </a:lnTo>
                <a:lnTo>
                  <a:pt x="13255318" y="514592"/>
                </a:lnTo>
                <a:lnTo>
                  <a:pt x="13213494" y="489457"/>
                </a:lnTo>
                <a:lnTo>
                  <a:pt x="13175845" y="459735"/>
                </a:lnTo>
                <a:lnTo>
                  <a:pt x="13142978" y="425789"/>
                </a:lnTo>
                <a:lnTo>
                  <a:pt x="13115500" y="387984"/>
                </a:lnTo>
                <a:lnTo>
                  <a:pt x="13094017" y="346684"/>
                </a:lnTo>
                <a:lnTo>
                  <a:pt x="13091996" y="343535"/>
                </a:lnTo>
                <a:close/>
              </a:path>
              <a:path w="15231110" h="571500">
                <a:moveTo>
                  <a:pt x="13825092" y="336994"/>
                </a:moveTo>
                <a:lnTo>
                  <a:pt x="13815314" y="340804"/>
                </a:lnTo>
                <a:lnTo>
                  <a:pt x="13811427" y="344551"/>
                </a:lnTo>
                <a:lnTo>
                  <a:pt x="13809281" y="349453"/>
                </a:lnTo>
                <a:lnTo>
                  <a:pt x="13787571" y="390219"/>
                </a:lnTo>
                <a:lnTo>
                  <a:pt x="13759960" y="427537"/>
                </a:lnTo>
                <a:lnTo>
                  <a:pt x="13727054" y="461046"/>
                </a:lnTo>
                <a:lnTo>
                  <a:pt x="13689457" y="490387"/>
                </a:lnTo>
                <a:lnTo>
                  <a:pt x="13647772" y="515199"/>
                </a:lnTo>
                <a:lnTo>
                  <a:pt x="13602604" y="535124"/>
                </a:lnTo>
                <a:lnTo>
                  <a:pt x="13554558" y="549801"/>
                </a:lnTo>
                <a:lnTo>
                  <a:pt x="13504237" y="558871"/>
                </a:lnTo>
                <a:lnTo>
                  <a:pt x="13452246" y="561975"/>
                </a:lnTo>
                <a:lnTo>
                  <a:pt x="13540536" y="561975"/>
                </a:lnTo>
                <a:lnTo>
                  <a:pt x="13606193" y="543929"/>
                </a:lnTo>
                <a:lnTo>
                  <a:pt x="13652454" y="523470"/>
                </a:lnTo>
                <a:lnTo>
                  <a:pt x="13695158" y="497991"/>
                </a:lnTo>
                <a:lnTo>
                  <a:pt x="13733684" y="467862"/>
                </a:lnTo>
                <a:lnTo>
                  <a:pt x="13767416" y="433451"/>
                </a:lnTo>
                <a:lnTo>
                  <a:pt x="13795733" y="395129"/>
                </a:lnTo>
                <a:lnTo>
                  <a:pt x="13818019" y="353263"/>
                </a:lnTo>
                <a:lnTo>
                  <a:pt x="13819136" y="350710"/>
                </a:lnTo>
                <a:lnTo>
                  <a:pt x="13821143" y="348754"/>
                </a:lnTo>
                <a:lnTo>
                  <a:pt x="13826172" y="346798"/>
                </a:lnTo>
                <a:lnTo>
                  <a:pt x="13855020" y="346798"/>
                </a:lnTo>
                <a:lnTo>
                  <a:pt x="13835354" y="339305"/>
                </a:lnTo>
                <a:lnTo>
                  <a:pt x="13830477" y="337146"/>
                </a:lnTo>
                <a:lnTo>
                  <a:pt x="13825092" y="336994"/>
                </a:lnTo>
                <a:close/>
              </a:path>
              <a:path w="15231110" h="571500">
                <a:moveTo>
                  <a:pt x="12070374" y="279628"/>
                </a:moveTo>
                <a:lnTo>
                  <a:pt x="12053912" y="279628"/>
                </a:lnTo>
                <a:lnTo>
                  <a:pt x="12059031" y="281025"/>
                </a:lnTo>
                <a:lnTo>
                  <a:pt x="12061266" y="282829"/>
                </a:lnTo>
                <a:lnTo>
                  <a:pt x="12089238" y="325465"/>
                </a:lnTo>
                <a:lnTo>
                  <a:pt x="12121692" y="361274"/>
                </a:lnTo>
                <a:lnTo>
                  <a:pt x="12159409" y="392451"/>
                </a:lnTo>
                <a:lnTo>
                  <a:pt x="12201788" y="418676"/>
                </a:lnTo>
                <a:lnTo>
                  <a:pt x="12248229" y="439629"/>
                </a:lnTo>
                <a:lnTo>
                  <a:pt x="12298204" y="455004"/>
                </a:lnTo>
                <a:lnTo>
                  <a:pt x="12350889" y="464443"/>
                </a:lnTo>
                <a:lnTo>
                  <a:pt x="12405906" y="467664"/>
                </a:lnTo>
                <a:lnTo>
                  <a:pt x="12456785" y="464914"/>
                </a:lnTo>
                <a:lnTo>
                  <a:pt x="12499980" y="458139"/>
                </a:lnTo>
                <a:lnTo>
                  <a:pt x="12405906" y="458139"/>
                </a:lnTo>
                <a:lnTo>
                  <a:pt x="12352098" y="454991"/>
                </a:lnTo>
                <a:lnTo>
                  <a:pt x="12300656" y="445807"/>
                </a:lnTo>
                <a:lnTo>
                  <a:pt x="12251943" y="430858"/>
                </a:lnTo>
                <a:lnTo>
                  <a:pt x="12206620" y="410468"/>
                </a:lnTo>
                <a:lnTo>
                  <a:pt x="12165276" y="384949"/>
                </a:lnTo>
                <a:lnTo>
                  <a:pt x="12128496" y="354610"/>
                </a:lnTo>
                <a:lnTo>
                  <a:pt x="12096869" y="319764"/>
                </a:lnTo>
                <a:lnTo>
                  <a:pt x="12070981" y="280720"/>
                </a:lnTo>
                <a:lnTo>
                  <a:pt x="12070374" y="279628"/>
                </a:lnTo>
                <a:close/>
              </a:path>
              <a:path w="15231110" h="571500">
                <a:moveTo>
                  <a:pt x="12795148" y="275894"/>
                </a:moveTo>
                <a:lnTo>
                  <a:pt x="12784823" y="277876"/>
                </a:lnTo>
                <a:lnTo>
                  <a:pt x="12780238" y="280974"/>
                </a:lnTo>
                <a:lnTo>
                  <a:pt x="12777419" y="285381"/>
                </a:lnTo>
                <a:lnTo>
                  <a:pt x="12753005" y="317245"/>
                </a:lnTo>
                <a:lnTo>
                  <a:pt x="12722309" y="346903"/>
                </a:lnTo>
                <a:lnTo>
                  <a:pt x="12686214" y="373943"/>
                </a:lnTo>
                <a:lnTo>
                  <a:pt x="12645608" y="397953"/>
                </a:lnTo>
                <a:lnTo>
                  <a:pt x="12601376" y="418522"/>
                </a:lnTo>
                <a:lnTo>
                  <a:pt x="12554404" y="435236"/>
                </a:lnTo>
                <a:lnTo>
                  <a:pt x="12505577" y="447686"/>
                </a:lnTo>
                <a:lnTo>
                  <a:pt x="12455783" y="455457"/>
                </a:lnTo>
                <a:lnTo>
                  <a:pt x="12405906" y="458139"/>
                </a:lnTo>
                <a:lnTo>
                  <a:pt x="12499980" y="458139"/>
                </a:lnTo>
                <a:lnTo>
                  <a:pt x="12557445" y="444178"/>
                </a:lnTo>
                <a:lnTo>
                  <a:pt x="12605415" y="427037"/>
                </a:lnTo>
                <a:lnTo>
                  <a:pt x="12650605" y="405944"/>
                </a:lnTo>
                <a:lnTo>
                  <a:pt x="12692110" y="381321"/>
                </a:lnTo>
                <a:lnTo>
                  <a:pt x="12729024" y="353591"/>
                </a:lnTo>
                <a:lnTo>
                  <a:pt x="12760442" y="323177"/>
                </a:lnTo>
                <a:lnTo>
                  <a:pt x="12785463" y="290491"/>
                </a:lnTo>
                <a:lnTo>
                  <a:pt x="12786880" y="288251"/>
                </a:lnTo>
                <a:lnTo>
                  <a:pt x="12789128" y="286753"/>
                </a:lnTo>
                <a:lnTo>
                  <a:pt x="12794411" y="285737"/>
                </a:lnTo>
                <a:lnTo>
                  <a:pt x="12813976" y="285737"/>
                </a:lnTo>
                <a:lnTo>
                  <a:pt x="12804686" y="280136"/>
                </a:lnTo>
                <a:lnTo>
                  <a:pt x="12800507" y="277088"/>
                </a:lnTo>
                <a:lnTo>
                  <a:pt x="12795148" y="275894"/>
                </a:lnTo>
                <a:close/>
              </a:path>
              <a:path w="15231110" h="571500">
                <a:moveTo>
                  <a:pt x="13855020" y="346798"/>
                </a:moveTo>
                <a:lnTo>
                  <a:pt x="13826172" y="346798"/>
                </a:lnTo>
                <a:lnTo>
                  <a:pt x="13828953" y="346875"/>
                </a:lnTo>
                <a:lnTo>
                  <a:pt x="13831493" y="348005"/>
                </a:lnTo>
                <a:lnTo>
                  <a:pt x="13863578" y="360236"/>
                </a:lnTo>
                <a:lnTo>
                  <a:pt x="13896778" y="369003"/>
                </a:lnTo>
                <a:lnTo>
                  <a:pt x="13930977" y="374281"/>
                </a:lnTo>
                <a:lnTo>
                  <a:pt x="13966063" y="376047"/>
                </a:lnTo>
                <a:lnTo>
                  <a:pt x="14018740" y="372006"/>
                </a:lnTo>
                <a:lnTo>
                  <a:pt x="14042103" y="366522"/>
                </a:lnTo>
                <a:lnTo>
                  <a:pt x="13966063" y="366522"/>
                </a:lnTo>
                <a:lnTo>
                  <a:pt x="13931977" y="364809"/>
                </a:lnTo>
                <a:lnTo>
                  <a:pt x="13898756" y="359686"/>
                </a:lnTo>
                <a:lnTo>
                  <a:pt x="13866501" y="351173"/>
                </a:lnTo>
                <a:lnTo>
                  <a:pt x="13855020" y="346798"/>
                </a:lnTo>
                <a:close/>
              </a:path>
              <a:path w="15231110" h="571500">
                <a:moveTo>
                  <a:pt x="14266938" y="147713"/>
                </a:moveTo>
                <a:lnTo>
                  <a:pt x="14261109" y="148412"/>
                </a:lnTo>
                <a:lnTo>
                  <a:pt x="14251724" y="154025"/>
                </a:lnTo>
                <a:lnTo>
                  <a:pt x="14248587" y="158457"/>
                </a:lnTo>
                <a:lnTo>
                  <a:pt x="14247507" y="163728"/>
                </a:lnTo>
                <a:lnTo>
                  <a:pt x="14234206" y="206181"/>
                </a:lnTo>
                <a:lnTo>
                  <a:pt x="14212927" y="244990"/>
                </a:lnTo>
                <a:lnTo>
                  <a:pt x="14184534" y="279535"/>
                </a:lnTo>
                <a:lnTo>
                  <a:pt x="14149890" y="309192"/>
                </a:lnTo>
                <a:lnTo>
                  <a:pt x="14109858" y="333341"/>
                </a:lnTo>
                <a:lnTo>
                  <a:pt x="14065300" y="351360"/>
                </a:lnTo>
                <a:lnTo>
                  <a:pt x="14017081" y="362628"/>
                </a:lnTo>
                <a:lnTo>
                  <a:pt x="13966063" y="366522"/>
                </a:lnTo>
                <a:lnTo>
                  <a:pt x="14042103" y="366522"/>
                </a:lnTo>
                <a:lnTo>
                  <a:pt x="14114555" y="341621"/>
                </a:lnTo>
                <a:lnTo>
                  <a:pt x="14155910" y="316564"/>
                </a:lnTo>
                <a:lnTo>
                  <a:pt x="14191754" y="285737"/>
                </a:lnTo>
                <a:lnTo>
                  <a:pt x="14221057" y="249950"/>
                </a:lnTo>
                <a:lnTo>
                  <a:pt x="14243065" y="209682"/>
                </a:lnTo>
                <a:lnTo>
                  <a:pt x="14256842" y="165633"/>
                </a:lnTo>
                <a:lnTo>
                  <a:pt x="14257375" y="163004"/>
                </a:lnTo>
                <a:lnTo>
                  <a:pt x="14258950" y="160807"/>
                </a:lnTo>
                <a:lnTo>
                  <a:pt x="14263712" y="157949"/>
                </a:lnTo>
                <a:lnTo>
                  <a:pt x="14266748" y="157581"/>
                </a:lnTo>
                <a:lnTo>
                  <a:pt x="14306704" y="157581"/>
                </a:lnTo>
                <a:lnTo>
                  <a:pt x="14298719" y="156130"/>
                </a:lnTo>
                <a:lnTo>
                  <a:pt x="14272285" y="149301"/>
                </a:lnTo>
                <a:lnTo>
                  <a:pt x="14266938" y="147713"/>
                </a:lnTo>
                <a:close/>
              </a:path>
              <a:path w="15231110" h="571500">
                <a:moveTo>
                  <a:pt x="12813976" y="285737"/>
                </a:moveTo>
                <a:lnTo>
                  <a:pt x="12794411" y="285737"/>
                </a:lnTo>
                <a:lnTo>
                  <a:pt x="12796989" y="286321"/>
                </a:lnTo>
                <a:lnTo>
                  <a:pt x="12799098" y="287845"/>
                </a:lnTo>
                <a:lnTo>
                  <a:pt x="12844398" y="315159"/>
                </a:lnTo>
                <a:lnTo>
                  <a:pt x="12894181" y="335156"/>
                </a:lnTo>
                <a:lnTo>
                  <a:pt x="12947200" y="347442"/>
                </a:lnTo>
                <a:lnTo>
                  <a:pt x="13002209" y="351624"/>
                </a:lnTo>
                <a:lnTo>
                  <a:pt x="13020311" y="351173"/>
                </a:lnTo>
                <a:lnTo>
                  <a:pt x="13038364" y="349824"/>
                </a:lnTo>
                <a:lnTo>
                  <a:pt x="13056310" y="347585"/>
                </a:lnTo>
                <a:lnTo>
                  <a:pt x="13074091" y="344462"/>
                </a:lnTo>
                <a:lnTo>
                  <a:pt x="13078726" y="343535"/>
                </a:lnTo>
                <a:lnTo>
                  <a:pt x="13091996" y="343535"/>
                </a:lnTo>
                <a:lnTo>
                  <a:pt x="13091075" y="342099"/>
                </a:lnTo>
                <a:lnTo>
                  <a:pt x="13002209" y="342099"/>
                </a:lnTo>
                <a:lnTo>
                  <a:pt x="12948680" y="338036"/>
                </a:lnTo>
                <a:lnTo>
                  <a:pt x="12897108" y="326101"/>
                </a:lnTo>
                <a:lnTo>
                  <a:pt x="12848706" y="306674"/>
                </a:lnTo>
                <a:lnTo>
                  <a:pt x="12813976" y="285737"/>
                </a:lnTo>
                <a:close/>
              </a:path>
              <a:path w="15231110" h="571500">
                <a:moveTo>
                  <a:pt x="13078963" y="334933"/>
                </a:moveTo>
                <a:lnTo>
                  <a:pt x="13072198" y="335140"/>
                </a:lnTo>
                <a:lnTo>
                  <a:pt x="13054897" y="338172"/>
                </a:lnTo>
                <a:lnTo>
                  <a:pt x="13037423" y="340348"/>
                </a:lnTo>
                <a:lnTo>
                  <a:pt x="13019838" y="341660"/>
                </a:lnTo>
                <a:lnTo>
                  <a:pt x="13002209" y="342099"/>
                </a:lnTo>
                <a:lnTo>
                  <a:pt x="13091075" y="342099"/>
                </a:lnTo>
                <a:lnTo>
                  <a:pt x="13090345" y="340962"/>
                </a:lnTo>
                <a:lnTo>
                  <a:pt x="13085170" y="336959"/>
                </a:lnTo>
                <a:lnTo>
                  <a:pt x="13078963" y="334933"/>
                </a:lnTo>
                <a:close/>
              </a:path>
              <a:path w="15231110" h="571500">
                <a:moveTo>
                  <a:pt x="11578539" y="0"/>
                </a:moveTo>
                <a:lnTo>
                  <a:pt x="2352967" y="0"/>
                </a:lnTo>
                <a:lnTo>
                  <a:pt x="2350874" y="2092"/>
                </a:lnTo>
                <a:lnTo>
                  <a:pt x="2350833" y="7391"/>
                </a:lnTo>
                <a:lnTo>
                  <a:pt x="2352967" y="9525"/>
                </a:lnTo>
                <a:lnTo>
                  <a:pt x="11578539" y="9525"/>
                </a:lnTo>
                <a:lnTo>
                  <a:pt x="11592301" y="12298"/>
                </a:lnTo>
                <a:lnTo>
                  <a:pt x="11604274" y="19810"/>
                </a:lnTo>
                <a:lnTo>
                  <a:pt x="11613091" y="30843"/>
                </a:lnTo>
                <a:lnTo>
                  <a:pt x="11617388" y="44183"/>
                </a:lnTo>
                <a:lnTo>
                  <a:pt x="11626610" y="91198"/>
                </a:lnTo>
                <a:lnTo>
                  <a:pt x="11643213" y="134820"/>
                </a:lnTo>
                <a:lnTo>
                  <a:pt x="11666904" y="174642"/>
                </a:lnTo>
                <a:lnTo>
                  <a:pt x="11697392" y="210259"/>
                </a:lnTo>
                <a:lnTo>
                  <a:pt x="11734388" y="241267"/>
                </a:lnTo>
                <a:lnTo>
                  <a:pt x="11777599" y="267258"/>
                </a:lnTo>
                <a:lnTo>
                  <a:pt x="11824843" y="286967"/>
                </a:lnTo>
                <a:lnTo>
                  <a:pt x="11873912" y="299860"/>
                </a:lnTo>
                <a:lnTo>
                  <a:pt x="11922836" y="305836"/>
                </a:lnTo>
                <a:lnTo>
                  <a:pt x="11969642" y="304795"/>
                </a:lnTo>
                <a:lnTo>
                  <a:pt x="12012362" y="296634"/>
                </a:lnTo>
                <a:lnTo>
                  <a:pt x="12012939" y="296392"/>
                </a:lnTo>
                <a:lnTo>
                  <a:pt x="11922596" y="296392"/>
                </a:lnTo>
                <a:lnTo>
                  <a:pt x="11875268" y="290491"/>
                </a:lnTo>
                <a:lnTo>
                  <a:pt x="11827730" y="277913"/>
                </a:lnTo>
                <a:lnTo>
                  <a:pt x="11781891" y="258762"/>
                </a:lnTo>
                <a:lnTo>
                  <a:pt x="11740070" y="233608"/>
                </a:lnTo>
                <a:lnTo>
                  <a:pt x="11704267" y="203619"/>
                </a:lnTo>
                <a:lnTo>
                  <a:pt x="11674763" y="169186"/>
                </a:lnTo>
                <a:lnTo>
                  <a:pt x="11651840" y="130699"/>
                </a:lnTo>
                <a:lnTo>
                  <a:pt x="11635779" y="88550"/>
                </a:lnTo>
                <a:lnTo>
                  <a:pt x="11626862" y="43129"/>
                </a:lnTo>
                <a:lnTo>
                  <a:pt x="11621551" y="26355"/>
                </a:lnTo>
                <a:lnTo>
                  <a:pt x="11610682" y="12644"/>
                </a:lnTo>
                <a:lnTo>
                  <a:pt x="11595823" y="3393"/>
                </a:lnTo>
                <a:lnTo>
                  <a:pt x="11578539" y="0"/>
                </a:lnTo>
                <a:close/>
              </a:path>
              <a:path w="15231110" h="571500">
                <a:moveTo>
                  <a:pt x="12053938" y="269735"/>
                </a:moveTo>
                <a:lnTo>
                  <a:pt x="12048744" y="270421"/>
                </a:lnTo>
                <a:lnTo>
                  <a:pt x="12044260" y="272986"/>
                </a:lnTo>
                <a:lnTo>
                  <a:pt x="12008999" y="287744"/>
                </a:lnTo>
                <a:lnTo>
                  <a:pt x="11967809" y="295511"/>
                </a:lnTo>
                <a:lnTo>
                  <a:pt x="11922596" y="296392"/>
                </a:lnTo>
                <a:lnTo>
                  <a:pt x="12012939" y="296392"/>
                </a:lnTo>
                <a:lnTo>
                  <a:pt x="12049023" y="281254"/>
                </a:lnTo>
                <a:lnTo>
                  <a:pt x="12051271" y="279946"/>
                </a:lnTo>
                <a:lnTo>
                  <a:pt x="12053912" y="279628"/>
                </a:lnTo>
                <a:lnTo>
                  <a:pt x="12070374" y="279628"/>
                </a:lnTo>
                <a:lnTo>
                  <a:pt x="12068327" y="275945"/>
                </a:lnTo>
                <a:lnTo>
                  <a:pt x="12064047" y="272542"/>
                </a:lnTo>
                <a:lnTo>
                  <a:pt x="12053938" y="269735"/>
                </a:lnTo>
                <a:close/>
              </a:path>
              <a:path w="15231110" h="571500">
                <a:moveTo>
                  <a:pt x="14306704" y="157581"/>
                </a:moveTo>
                <a:lnTo>
                  <a:pt x="14266748" y="157581"/>
                </a:lnTo>
                <a:lnTo>
                  <a:pt x="14269653" y="158457"/>
                </a:lnTo>
                <a:lnTo>
                  <a:pt x="14296664" y="165430"/>
                </a:lnTo>
                <a:lnTo>
                  <a:pt x="14324283" y="170449"/>
                </a:lnTo>
                <a:lnTo>
                  <a:pt x="14352320" y="173473"/>
                </a:lnTo>
                <a:lnTo>
                  <a:pt x="14380679" y="174485"/>
                </a:lnTo>
                <a:lnTo>
                  <a:pt x="14430608" y="171371"/>
                </a:lnTo>
                <a:lnTo>
                  <a:pt x="14464322" y="164960"/>
                </a:lnTo>
                <a:lnTo>
                  <a:pt x="14380679" y="164960"/>
                </a:lnTo>
                <a:lnTo>
                  <a:pt x="14353016" y="163974"/>
                </a:lnTo>
                <a:lnTo>
                  <a:pt x="14325663" y="161026"/>
                </a:lnTo>
                <a:lnTo>
                  <a:pt x="14306704" y="157581"/>
                </a:lnTo>
                <a:close/>
              </a:path>
              <a:path w="15231110" h="571500">
                <a:moveTo>
                  <a:pt x="15231105" y="0"/>
                </a:moveTo>
                <a:lnTo>
                  <a:pt x="14725954" y="0"/>
                </a:lnTo>
                <a:lnTo>
                  <a:pt x="14707030" y="2092"/>
                </a:lnTo>
                <a:lnTo>
                  <a:pt x="14689620" y="8137"/>
                </a:lnTo>
                <a:lnTo>
                  <a:pt x="14674448" y="17787"/>
                </a:lnTo>
                <a:lnTo>
                  <a:pt x="14662113" y="30843"/>
                </a:lnTo>
                <a:lnTo>
                  <a:pt x="14633430" y="64605"/>
                </a:lnTo>
                <a:lnTo>
                  <a:pt x="14599820" y="94080"/>
                </a:lnTo>
                <a:lnTo>
                  <a:pt x="14562006" y="118836"/>
                </a:lnTo>
                <a:lnTo>
                  <a:pt x="14520586" y="138587"/>
                </a:lnTo>
                <a:lnTo>
                  <a:pt x="14476159" y="153049"/>
                </a:lnTo>
                <a:lnTo>
                  <a:pt x="14429324" y="161934"/>
                </a:lnTo>
                <a:lnTo>
                  <a:pt x="14380679" y="164960"/>
                </a:lnTo>
                <a:lnTo>
                  <a:pt x="14464322" y="164960"/>
                </a:lnTo>
                <a:lnTo>
                  <a:pt x="14524322" y="147344"/>
                </a:lnTo>
                <a:lnTo>
                  <a:pt x="14566877" y="127016"/>
                </a:lnTo>
                <a:lnTo>
                  <a:pt x="14605745" y="101537"/>
                </a:lnTo>
                <a:lnTo>
                  <a:pt x="14640311" y="71199"/>
                </a:lnTo>
                <a:lnTo>
                  <a:pt x="14669960" y="36296"/>
                </a:lnTo>
                <a:lnTo>
                  <a:pt x="14680629" y="25041"/>
                </a:lnTo>
                <a:lnTo>
                  <a:pt x="14693942" y="16624"/>
                </a:lnTo>
                <a:lnTo>
                  <a:pt x="14709263" y="11350"/>
                </a:lnTo>
                <a:lnTo>
                  <a:pt x="14725954" y="9525"/>
                </a:lnTo>
                <a:lnTo>
                  <a:pt x="15231105" y="9525"/>
                </a:lnTo>
                <a:lnTo>
                  <a:pt x="15231105" y="0"/>
                </a:lnTo>
                <a:close/>
              </a:path>
              <a:path w="15231110" h="571500">
                <a:moveTo>
                  <a:pt x="2284755" y="0"/>
                </a:moveTo>
                <a:lnTo>
                  <a:pt x="1324470" y="0"/>
                </a:lnTo>
                <a:lnTo>
                  <a:pt x="1322336" y="2133"/>
                </a:lnTo>
                <a:lnTo>
                  <a:pt x="1322336" y="7391"/>
                </a:lnTo>
                <a:lnTo>
                  <a:pt x="1324470" y="9525"/>
                </a:lnTo>
                <a:lnTo>
                  <a:pt x="2284755" y="9525"/>
                </a:lnTo>
                <a:lnTo>
                  <a:pt x="2286888" y="7391"/>
                </a:lnTo>
                <a:lnTo>
                  <a:pt x="2286888" y="2133"/>
                </a:lnTo>
                <a:lnTo>
                  <a:pt x="2284755" y="0"/>
                </a:lnTo>
                <a:close/>
              </a:path>
              <a:path w="15231110" h="571500">
                <a:moveTo>
                  <a:pt x="1256271" y="0"/>
                </a:moveTo>
                <a:lnTo>
                  <a:pt x="736752" y="0"/>
                </a:lnTo>
                <a:lnTo>
                  <a:pt x="734618" y="2133"/>
                </a:lnTo>
                <a:lnTo>
                  <a:pt x="734618" y="7391"/>
                </a:lnTo>
                <a:lnTo>
                  <a:pt x="736752" y="9525"/>
                </a:lnTo>
                <a:lnTo>
                  <a:pt x="1256271" y="9525"/>
                </a:lnTo>
                <a:lnTo>
                  <a:pt x="1258392" y="7391"/>
                </a:lnTo>
                <a:lnTo>
                  <a:pt x="1258392" y="2133"/>
                </a:lnTo>
                <a:lnTo>
                  <a:pt x="1256271" y="0"/>
                </a:lnTo>
                <a:close/>
              </a:path>
              <a:path w="15231110" h="571500">
                <a:moveTo>
                  <a:pt x="668553" y="0"/>
                </a:moveTo>
                <a:lnTo>
                  <a:pt x="369442" y="0"/>
                </a:lnTo>
                <a:lnTo>
                  <a:pt x="367296" y="2133"/>
                </a:lnTo>
                <a:lnTo>
                  <a:pt x="367296" y="7391"/>
                </a:lnTo>
                <a:lnTo>
                  <a:pt x="369442" y="9525"/>
                </a:lnTo>
                <a:lnTo>
                  <a:pt x="668553" y="9525"/>
                </a:lnTo>
                <a:lnTo>
                  <a:pt x="670686" y="7391"/>
                </a:lnTo>
                <a:lnTo>
                  <a:pt x="670686" y="2133"/>
                </a:lnTo>
                <a:lnTo>
                  <a:pt x="668553" y="0"/>
                </a:lnTo>
                <a:close/>
              </a:path>
              <a:path w="15231110" h="571500">
                <a:moveTo>
                  <a:pt x="301244" y="0"/>
                </a:moveTo>
                <a:lnTo>
                  <a:pt x="149047" y="0"/>
                </a:lnTo>
                <a:lnTo>
                  <a:pt x="146926" y="2133"/>
                </a:lnTo>
                <a:lnTo>
                  <a:pt x="146926" y="7391"/>
                </a:lnTo>
                <a:lnTo>
                  <a:pt x="149047" y="9525"/>
                </a:lnTo>
                <a:lnTo>
                  <a:pt x="301244" y="9525"/>
                </a:lnTo>
                <a:lnTo>
                  <a:pt x="303377" y="7391"/>
                </a:lnTo>
                <a:lnTo>
                  <a:pt x="303377" y="2133"/>
                </a:lnTo>
                <a:lnTo>
                  <a:pt x="301244" y="0"/>
                </a:lnTo>
                <a:close/>
              </a:path>
              <a:path w="15231110" h="571500">
                <a:moveTo>
                  <a:pt x="80848" y="0"/>
                </a:moveTo>
                <a:lnTo>
                  <a:pt x="2133" y="0"/>
                </a:lnTo>
                <a:lnTo>
                  <a:pt x="0" y="2133"/>
                </a:lnTo>
                <a:lnTo>
                  <a:pt x="0" y="7391"/>
                </a:lnTo>
                <a:lnTo>
                  <a:pt x="2133" y="9525"/>
                </a:lnTo>
                <a:lnTo>
                  <a:pt x="80848" y="9525"/>
                </a:lnTo>
                <a:lnTo>
                  <a:pt x="82981" y="7391"/>
                </a:lnTo>
                <a:lnTo>
                  <a:pt x="82981" y="2133"/>
                </a:lnTo>
                <a:lnTo>
                  <a:pt x="8084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074" name="Picture 1062057373">
            <a:extLst>
              <a:ext uri="{FF2B5EF4-FFF2-40B4-BE49-F238E27FC236}">
                <a16:creationId xmlns:a16="http://schemas.microsoft.com/office/drawing/2014/main" id="{2BE2167E-6686-4CF4-9C6E-44558951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60" y="2270677"/>
            <a:ext cx="1423277" cy="7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5182E7E7-748C-4007-B692-E8412178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69" y="1333027"/>
            <a:ext cx="1444793" cy="8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623734304">
            <a:extLst>
              <a:ext uri="{FF2B5EF4-FFF2-40B4-BE49-F238E27FC236}">
                <a16:creationId xmlns:a16="http://schemas.microsoft.com/office/drawing/2014/main" id="{3266ED8E-9BE1-4404-9D4F-DE051285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60" y="1425484"/>
            <a:ext cx="1423277" cy="7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9">
            <a:extLst>
              <a:ext uri="{FF2B5EF4-FFF2-40B4-BE49-F238E27FC236}">
                <a16:creationId xmlns:a16="http://schemas.microsoft.com/office/drawing/2014/main" id="{0AB4529A-AC2A-4918-B24B-AF63D6BBA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80" y="2419783"/>
            <a:ext cx="223041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Videogames </a:t>
            </a:r>
            <a:endParaRPr lang="en-GB" altLang="en-US" sz="900" b="1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https://youtu.be/cdYdOokUh54</a:t>
            </a:r>
            <a:endParaRPr lang="en-GB" altLang="en-US" sz="900" dirty="0">
              <a:latin typeface="Arial" panose="020B0604020202020204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416C80D9-0985-4128-981D-C675E734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048" y="1387792"/>
            <a:ext cx="212782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AECM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https://youtu.be/aaslHsy73Es</a:t>
            </a:r>
            <a:endParaRPr lang="en-GB" altLang="en-US" sz="900" dirty="0">
              <a:latin typeface="Arial" panose="020B0604020202020204" pitchFamily="34" charset="0"/>
            </a:endParaRPr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4E7F9E7D-A1BA-41A0-B9BD-DD465AA0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7" y="1494608"/>
            <a:ext cx="217912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Education</a:t>
            </a:r>
            <a:endParaRPr lang="en-GB" altLang="en-US" sz="900" b="1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https://youtu.be/3yPLAgghxcg</a:t>
            </a:r>
            <a:endParaRPr lang="en-GB" altLang="en-US" sz="900" dirty="0"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98643D-7C15-4264-A9BE-B2FA5A681237}"/>
              </a:ext>
            </a:extLst>
          </p:cNvPr>
          <p:cNvSpPr txBox="1"/>
          <p:nvPr/>
        </p:nvSpPr>
        <p:spPr>
          <a:xfrm>
            <a:off x="769205" y="4301306"/>
            <a:ext cx="10296269" cy="2504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Selected Education case studies</a:t>
            </a:r>
            <a:endParaRPr lang="en-US" sz="1350" u="sng" dirty="0">
              <a:latin typeface="Calibri" panose="020F0502020204030204" pitchFamily="34" charset="0"/>
              <a:ea typeface="Calibri" panose="020F050202020403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ITN / ITV program – the Future of Learning Technologies event, UK, Sept 2021:</a:t>
            </a:r>
          </a:p>
          <a:p>
            <a:r>
              <a:rPr lang="en-GB" sz="135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https://vimeo.com/593270237</a:t>
            </a:r>
            <a:endParaRPr lang="en-US" sz="75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75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350" b="1" dirty="0" err="1">
                <a:latin typeface="Calibri" panose="020F0502020204030204" pitchFamily="34" charset="0"/>
                <a:ea typeface="Calibri" panose="020F0502020204030204" pitchFamily="34" charset="0"/>
              </a:rPr>
              <a:t>Butic</a:t>
            </a:r>
            <a:r>
              <a:rPr lang="en-GB" sz="1350" b="1" dirty="0">
                <a:latin typeface="Calibri" panose="020F0502020204030204" pitchFamily="34" charset="0"/>
                <a:ea typeface="Calibri" panose="020F0502020204030204" pitchFamily="34" charset="0"/>
              </a:rPr>
              <a:t> The new School with IBM </a:t>
            </a: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GB" sz="1350" u="sng" dirty="0">
                <a:latin typeface="Calibri" panose="020F0502020204030204" pitchFamily="34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https://youtu.be/kUtA8Rk2ycg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IBM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 website </a:t>
            </a:r>
            <a:r>
              <a:rPr lang="en-US" sz="1350" u="sng" dirty="0">
                <a:latin typeface="Calibri" panose="020F0502020204030204" pitchFamily="34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https://www.ibm.com/case-studies/butic-the-new-school-cloud-simplecloud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675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Selected Animation case studies </a:t>
            </a:r>
          </a:p>
          <a:p>
            <a:r>
              <a:rPr lang="en-US" sz="1350" b="1" dirty="0" err="1">
                <a:latin typeface="Calibri" panose="020F0502020204030204" pitchFamily="34" charset="0"/>
                <a:ea typeface="Calibri" panose="020F0502020204030204" pitchFamily="34" charset="0"/>
              </a:rPr>
              <a:t>Esdip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 Animation Studio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winner of the GOYA award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of Best Short Animated, developed on SimpleCloud:  </a:t>
            </a:r>
            <a:r>
              <a:rPr lang="en-US" sz="1350" u="sng" dirty="0">
                <a:latin typeface="Calibri" panose="020F0502020204030204" pitchFamily="34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https://youtu.be/GvHjUAtT1uE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IBM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 Website: </a:t>
            </a:r>
            <a:r>
              <a:rPr lang="en-US" sz="1350" u="sng" dirty="0">
                <a:latin typeface="Calibri" panose="020F0502020204030204" pitchFamily="34" charset="0"/>
                <a:ea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https://www.ibm.com/case-studies/esdip-animation-studio-cloud-aspera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75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Selected AECM case studies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IBM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 website: </a:t>
            </a:r>
            <a:r>
              <a:rPr lang="en-US" sz="1350" u="sng" dirty="0">
                <a:latin typeface="Calibri" panose="020F0502020204030204" pitchFamily="34" charset="0"/>
                <a:ea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https://www.ibm.com/case-studies/elecnor-cloud-aspera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775F4D-F116-4BDE-AD33-C60BEE8B8996}"/>
              </a:ext>
            </a:extLst>
          </p:cNvPr>
          <p:cNvSpPr txBox="1"/>
          <p:nvPr/>
        </p:nvSpPr>
        <p:spPr>
          <a:xfrm>
            <a:off x="769204" y="3572678"/>
            <a:ext cx="609806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 dirty="0"/>
              <a:t>Initial set up</a:t>
            </a:r>
          </a:p>
          <a:p>
            <a:r>
              <a:rPr lang="en-GB" sz="1350" u="sng" dirty="0">
                <a:latin typeface="Calibri" panose="020F0502020204030204" pitchFamily="34" charset="0"/>
                <a:ea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https://youtu.be/5FDYzbpFoLo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460E5-2D43-42E2-8566-A07D6E00E202}"/>
              </a:ext>
            </a:extLst>
          </p:cNvPr>
          <p:cNvSpPr txBox="1"/>
          <p:nvPr/>
        </p:nvSpPr>
        <p:spPr>
          <a:xfrm>
            <a:off x="735756" y="1057275"/>
            <a:ext cx="2826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highlight>
                  <a:srgbClr val="FFFF00"/>
                </a:highlight>
              </a:rPr>
              <a:t>Concept Videos </a:t>
            </a:r>
            <a:r>
              <a:rPr lang="es-ES" sz="1350" b="1" dirty="0" err="1">
                <a:highlight>
                  <a:srgbClr val="FFFF00"/>
                </a:highlight>
              </a:rPr>
              <a:t>on</a:t>
            </a:r>
            <a:r>
              <a:rPr lang="es-ES" sz="1350" b="1" dirty="0">
                <a:highlight>
                  <a:srgbClr val="FFFF00"/>
                </a:highlight>
              </a:rPr>
              <a:t> </a:t>
            </a:r>
            <a:r>
              <a:rPr lang="es-ES" sz="1350" b="1" dirty="0" err="1">
                <a:highlight>
                  <a:srgbClr val="FFFF00"/>
                </a:highlight>
              </a:rPr>
              <a:t>key</a:t>
            </a:r>
            <a:r>
              <a:rPr lang="es-ES" sz="1350" b="1" dirty="0">
                <a:highlight>
                  <a:srgbClr val="FFFF00"/>
                </a:highlight>
              </a:rPr>
              <a:t> </a:t>
            </a:r>
            <a:r>
              <a:rPr lang="es-ES" sz="1350" b="1" dirty="0" err="1">
                <a:highlight>
                  <a:srgbClr val="FFFF00"/>
                </a:highlight>
              </a:rPr>
              <a:t>verticals</a:t>
            </a:r>
            <a:endParaRPr lang="en-GB" sz="1350" b="1" dirty="0">
              <a:highlight>
                <a:srgbClr val="FFFF00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E03D5A-1985-4E85-BDBC-6C53FF77C0E1}"/>
              </a:ext>
            </a:extLst>
          </p:cNvPr>
          <p:cNvSpPr txBox="1"/>
          <p:nvPr/>
        </p:nvSpPr>
        <p:spPr>
          <a:xfrm>
            <a:off x="769205" y="3296979"/>
            <a:ext cx="34884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 err="1">
                <a:highlight>
                  <a:srgbClr val="FFFF00"/>
                </a:highlight>
              </a:rPr>
              <a:t>Unique</a:t>
            </a:r>
            <a:r>
              <a:rPr lang="es-ES" sz="1350" b="1" dirty="0">
                <a:highlight>
                  <a:srgbClr val="FFFF00"/>
                </a:highlight>
              </a:rPr>
              <a:t> UI/UX and </a:t>
            </a:r>
            <a:r>
              <a:rPr lang="es-ES" sz="1350" b="1" dirty="0" err="1">
                <a:highlight>
                  <a:srgbClr val="FFFF00"/>
                </a:highlight>
              </a:rPr>
              <a:t>Collaboration</a:t>
            </a:r>
            <a:r>
              <a:rPr lang="es-ES" sz="1350" b="1" dirty="0">
                <a:highlight>
                  <a:srgbClr val="FFFF00"/>
                </a:highlight>
              </a:rPr>
              <a:t> videos</a:t>
            </a:r>
            <a:endParaRPr lang="en-GB" sz="1350" b="1" dirty="0">
              <a:highlight>
                <a:srgbClr val="FFFF0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17919B-66E1-443A-94B1-FCD320FDB742}"/>
              </a:ext>
            </a:extLst>
          </p:cNvPr>
          <p:cNvSpPr txBox="1"/>
          <p:nvPr/>
        </p:nvSpPr>
        <p:spPr>
          <a:xfrm>
            <a:off x="5917340" y="3531852"/>
            <a:ext cx="42217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 dirty="0"/>
              <a:t>Special Team Management and collaboration tools</a:t>
            </a:r>
          </a:p>
          <a:p>
            <a:r>
              <a:rPr lang="en-US" sz="1350" u="sng" dirty="0">
                <a:latin typeface="Calibri" panose="020F0502020204030204" pitchFamily="34" charset="0"/>
                <a:ea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https://youtu.be/p-0SluDFeEc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5" name="Picture 1407806317">
            <a:extLst>
              <a:ext uri="{FF2B5EF4-FFF2-40B4-BE49-F238E27FC236}">
                <a16:creationId xmlns:a16="http://schemas.microsoft.com/office/drawing/2014/main" id="{BC7F31F8-7CB8-4EB9-B293-C905BDB1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60" y="2208826"/>
            <a:ext cx="1444793" cy="8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28">
            <a:extLst>
              <a:ext uri="{FF2B5EF4-FFF2-40B4-BE49-F238E27FC236}">
                <a16:creationId xmlns:a16="http://schemas.microsoft.com/office/drawing/2014/main" id="{22D9D0A7-883B-45EE-8AB2-E7E1A538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048" y="2242275"/>
            <a:ext cx="219034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Animation &amp; M&amp;E</a:t>
            </a:r>
            <a:endParaRPr lang="en-GB" altLang="en-US" sz="900" b="1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https://youtu.be/fn_GDStc90Q</a:t>
            </a:r>
            <a:endParaRPr lang="en-GB" altLang="en-US" sz="2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7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>
            <a:lumMod val="20000"/>
            <a:lumOff val="80000"/>
          </a:schemeClr>
        </a:solidFill>
      </a:spPr>
      <a:bodyPr wrap="square" rtlCol="0">
        <a:spAutoFit/>
      </a:bodyPr>
      <a:lstStyle>
        <a:defPPr algn="r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6D93B3D2561147AB1DBD69A854E601" ma:contentTypeVersion="13" ma:contentTypeDescription="Crear nuevo documento." ma:contentTypeScope="" ma:versionID="458159def22df9416d4183eaeef659f1">
  <xsd:schema xmlns:xsd="http://www.w3.org/2001/XMLSchema" xmlns:xs="http://www.w3.org/2001/XMLSchema" xmlns:p="http://schemas.microsoft.com/office/2006/metadata/properties" xmlns:ns2="e474da3c-81c6-4584-a882-bc65d68774c1" xmlns:ns3="be444224-e80b-4d34-8103-ecbbd348d36b" targetNamespace="http://schemas.microsoft.com/office/2006/metadata/properties" ma:root="true" ma:fieldsID="2db00b9fb1943b0dd77d3e3a8e322939" ns2:_="" ns3:_="">
    <xsd:import namespace="e474da3c-81c6-4584-a882-bc65d68774c1"/>
    <xsd:import namespace="be444224-e80b-4d34-8103-ecbbd348d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4da3c-81c6-4584-a882-bc65d6877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4224-e80b-4d34-8103-ecbbd348d3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C5067D-1550-4128-A571-682816277E9E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e444224-e80b-4d34-8103-ecbbd348d36b"/>
    <ds:schemaRef ds:uri="e474da3c-81c6-4584-a882-bc65d68774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DD0925-B20A-4969-81E9-F3A7ED127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74da3c-81c6-4584-a882-bc65d68774c1"/>
    <ds:schemaRef ds:uri="be444224-e80b-4d34-8103-ecbbd348d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400950-5638-415F-AFBE-533AF73AFC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292</Words>
  <Application>Microsoft Office PowerPoint</Application>
  <PresentationFormat>Widescreen</PresentationFormat>
  <Paragraphs>42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   Key videos  SimpleCloud easy answer to the future of work, creation  and education most demanding needs   September 23rd, 2021</vt:lpstr>
      <vt:lpstr>PowerPoint Presentation</vt:lpstr>
      <vt:lpstr>Our Pitch Video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Review</dc:title>
  <dc:creator>ahenere</dc:creator>
  <cp:lastModifiedBy>Olivier Wolff</cp:lastModifiedBy>
  <cp:revision>72</cp:revision>
  <cp:lastPrinted>2021-09-21T07:50:48Z</cp:lastPrinted>
  <dcterms:created xsi:type="dcterms:W3CDTF">2016-01-08T10:44:21Z</dcterms:created>
  <dcterms:modified xsi:type="dcterms:W3CDTF">2021-09-22T13:55:52Z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0x010100F46D93B3D2561147AB1DBD69A854E601</vt:lpwstr>
  </property>
</Properties>
</file>