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sldIdLst>
    <p:sldId id="306" r:id="rId5"/>
    <p:sldId id="331" r:id="rId6"/>
    <p:sldId id="260" r:id="rId7"/>
    <p:sldId id="344" r:id="rId8"/>
    <p:sldId id="258" r:id="rId9"/>
    <p:sldId id="332" r:id="rId10"/>
    <p:sldId id="262" r:id="rId11"/>
    <p:sldId id="335" r:id="rId12"/>
    <p:sldId id="336" r:id="rId13"/>
    <p:sldId id="337" r:id="rId14"/>
    <p:sldId id="338" r:id="rId15"/>
    <p:sldId id="340" r:id="rId16"/>
    <p:sldId id="339" r:id="rId17"/>
    <p:sldId id="285" r:id="rId18"/>
    <p:sldId id="341" r:id="rId19"/>
    <p:sldId id="342" r:id="rId20"/>
    <p:sldId id="263" r:id="rId21"/>
    <p:sldId id="343" r:id="rId22"/>
    <p:sldId id="286" r:id="rId23"/>
    <p:sldId id="318" r:id="rId24"/>
    <p:sldId id="330" r:id="rId25"/>
    <p:sldId id="326" r:id="rId26"/>
    <p:sldId id="303" r:id="rId27"/>
    <p:sldId id="327" r:id="rId28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D8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>
        <p:scale>
          <a:sx n="60" d="100"/>
          <a:sy n="60" d="100"/>
        </p:scale>
        <p:origin x="102" y="7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i Teixeira" userId="d93dbfd3-3907-434b-9608-b02953e0ecde" providerId="ADAL" clId="{6B98ECAF-603A-425C-B033-A073B0289439}"/>
    <pc:docChg chg="custSel modSld modMainMaster">
      <pc:chgData name="Rui Teixeira" userId="d93dbfd3-3907-434b-9608-b02953e0ecde" providerId="ADAL" clId="{6B98ECAF-603A-425C-B033-A073B0289439}" dt="2020-10-08T09:08:00.827" v="75" actId="478"/>
      <pc:docMkLst>
        <pc:docMk/>
      </pc:docMkLst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0" sldId="258"/>
        </pc:sldMkLst>
      </pc:sldChg>
      <pc:sldChg chg="addSp delSp modSp mod modTransition setBg">
        <pc:chgData name="Rui Teixeira" userId="d93dbfd3-3907-434b-9608-b02953e0ecde" providerId="ADAL" clId="{6B98ECAF-603A-425C-B033-A073B0289439}" dt="2020-10-08T09:08:00.827" v="75" actId="478"/>
        <pc:sldMkLst>
          <pc:docMk/>
          <pc:sldMk cId="0" sldId="260"/>
        </pc:sldMkLst>
        <pc:spChg chg="add mod">
          <ac:chgData name="Rui Teixeira" userId="d93dbfd3-3907-434b-9608-b02953e0ecde" providerId="ADAL" clId="{6B98ECAF-603A-425C-B033-A073B0289439}" dt="2020-10-08T09:07:59.770" v="74" actId="14100"/>
          <ac:spMkLst>
            <pc:docMk/>
            <pc:sldMk cId="0" sldId="260"/>
            <ac:spMk id="3" creationId="{01DA7FB1-B0BF-410D-A06A-106EF0D9C07F}"/>
          </ac:spMkLst>
        </pc:spChg>
        <pc:spChg chg="mod ord">
          <ac:chgData name="Rui Teixeira" userId="d93dbfd3-3907-434b-9608-b02953e0ecde" providerId="ADAL" clId="{6B98ECAF-603A-425C-B033-A073B0289439}" dt="2020-10-08T09:07:03.947" v="71" actId="20577"/>
          <ac:spMkLst>
            <pc:docMk/>
            <pc:sldMk cId="0" sldId="260"/>
            <ac:spMk id="6" creationId="{192DCF57-8642-4F5D-A5FE-58759FCFB69E}"/>
          </ac:spMkLst>
        </pc:spChg>
        <pc:spChg chg="del">
          <ac:chgData name="Rui Teixeira" userId="d93dbfd3-3907-434b-9608-b02953e0ecde" providerId="ADAL" clId="{6B98ECAF-603A-425C-B033-A073B0289439}" dt="2020-10-08T09:03:27.692" v="30" actId="478"/>
          <ac:spMkLst>
            <pc:docMk/>
            <pc:sldMk cId="0" sldId="260"/>
            <ac:spMk id="106" creationId="{00000000-0000-0000-0000-000000000000}"/>
          </ac:spMkLst>
        </pc:spChg>
        <pc:picChg chg="mod modCrop">
          <ac:chgData name="Rui Teixeira" userId="d93dbfd3-3907-434b-9608-b02953e0ecde" providerId="ADAL" clId="{6B98ECAF-603A-425C-B033-A073B0289439}" dt="2020-10-08T09:02:07.607" v="28" actId="14100"/>
          <ac:picMkLst>
            <pc:docMk/>
            <pc:sldMk cId="0" sldId="260"/>
            <ac:picMk id="2" creationId="{B77E8959-3342-4314-ABA9-38ECD47D9520}"/>
          </ac:picMkLst>
        </pc:picChg>
        <pc:picChg chg="add del">
          <ac:chgData name="Rui Teixeira" userId="d93dbfd3-3907-434b-9608-b02953e0ecde" providerId="ADAL" clId="{6B98ECAF-603A-425C-B033-A073B0289439}" dt="2020-10-08T09:08:00.827" v="75" actId="478"/>
          <ac:picMkLst>
            <pc:docMk/>
            <pc:sldMk cId="0" sldId="260"/>
            <ac:picMk id="4" creationId="{39B4F79A-DA69-4767-8217-257FE328855C}"/>
          </ac:picMkLst>
        </pc:picChg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0" sldId="262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0" sldId="263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1031953686" sldId="285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3818927455" sldId="286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1403064693" sldId="303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0" sldId="306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1410847917" sldId="318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1677078251" sldId="326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3591763048" sldId="327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1512974511" sldId="330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4043456466" sldId="331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3010222410" sldId="332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994521148" sldId="335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999039173" sldId="336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218664083" sldId="337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4235368671" sldId="338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1220703295" sldId="339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2126281100" sldId="340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2323029000" sldId="341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3921051146" sldId="342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3589973588" sldId="343"/>
        </pc:sldMkLst>
      </pc:sldChg>
      <pc:sldChg chg="modTransition">
        <pc:chgData name="Rui Teixeira" userId="d93dbfd3-3907-434b-9608-b02953e0ecde" providerId="ADAL" clId="{6B98ECAF-603A-425C-B033-A073B0289439}" dt="2020-10-08T08:59:52.755" v="0"/>
        <pc:sldMkLst>
          <pc:docMk/>
          <pc:sldMk cId="3189292175" sldId="344"/>
        </pc:sldMkLst>
      </pc:sldChg>
      <pc:sldMasterChg chg="modTransition modSldLayout">
        <pc:chgData name="Rui Teixeira" userId="d93dbfd3-3907-434b-9608-b02953e0ecde" providerId="ADAL" clId="{6B98ECAF-603A-425C-B033-A073B0289439}" dt="2020-10-08T08:59:52.755" v="0"/>
        <pc:sldMasterMkLst>
          <pc:docMk/>
          <pc:sldMasterMk cId="2400356806" sldId="2147483660"/>
        </pc:sldMasterMkLst>
        <pc:sldLayoutChg chg="modTransition">
          <pc:chgData name="Rui Teixeira" userId="d93dbfd3-3907-434b-9608-b02953e0ecde" providerId="ADAL" clId="{6B98ECAF-603A-425C-B033-A073B0289439}" dt="2020-10-08T08:59:52.755" v="0"/>
          <pc:sldLayoutMkLst>
            <pc:docMk/>
            <pc:sldMasterMk cId="2400356806" sldId="2147483660"/>
            <pc:sldLayoutMk cId="2903491251" sldId="2147483661"/>
          </pc:sldLayoutMkLst>
        </pc:sldLayoutChg>
        <pc:sldLayoutChg chg="modTransition">
          <pc:chgData name="Rui Teixeira" userId="d93dbfd3-3907-434b-9608-b02953e0ecde" providerId="ADAL" clId="{6B98ECAF-603A-425C-B033-A073B0289439}" dt="2020-10-08T08:59:52.755" v="0"/>
          <pc:sldLayoutMkLst>
            <pc:docMk/>
            <pc:sldMasterMk cId="2400356806" sldId="2147483660"/>
            <pc:sldLayoutMk cId="1906137484" sldId="2147483662"/>
          </pc:sldLayoutMkLst>
        </pc:sldLayoutChg>
        <pc:sldLayoutChg chg="modTransition">
          <pc:chgData name="Rui Teixeira" userId="d93dbfd3-3907-434b-9608-b02953e0ecde" providerId="ADAL" clId="{6B98ECAF-603A-425C-B033-A073B0289439}" dt="2020-10-08T08:59:52.755" v="0"/>
          <pc:sldLayoutMkLst>
            <pc:docMk/>
            <pc:sldMasterMk cId="2400356806" sldId="2147483660"/>
            <pc:sldLayoutMk cId="2816648552" sldId="2147483663"/>
          </pc:sldLayoutMkLst>
        </pc:sldLayoutChg>
        <pc:sldLayoutChg chg="modTransition">
          <pc:chgData name="Rui Teixeira" userId="d93dbfd3-3907-434b-9608-b02953e0ecde" providerId="ADAL" clId="{6B98ECAF-603A-425C-B033-A073B0289439}" dt="2020-10-08T08:59:52.755" v="0"/>
          <pc:sldLayoutMkLst>
            <pc:docMk/>
            <pc:sldMasterMk cId="2400356806" sldId="2147483660"/>
            <pc:sldLayoutMk cId="134832079" sldId="2147483664"/>
          </pc:sldLayoutMkLst>
        </pc:sldLayoutChg>
        <pc:sldLayoutChg chg="modTransition">
          <pc:chgData name="Rui Teixeira" userId="d93dbfd3-3907-434b-9608-b02953e0ecde" providerId="ADAL" clId="{6B98ECAF-603A-425C-B033-A073B0289439}" dt="2020-10-08T08:59:52.755" v="0"/>
          <pc:sldLayoutMkLst>
            <pc:docMk/>
            <pc:sldMasterMk cId="2400356806" sldId="2147483660"/>
            <pc:sldLayoutMk cId="2951762364" sldId="2147483665"/>
          </pc:sldLayoutMkLst>
        </pc:sldLayoutChg>
      </pc:sldMasterChg>
    </pc:docChg>
  </pc:docChgLst>
  <pc:docChgLst>
    <pc:chgData name="Rui Teixeira" userId="d93dbfd3-3907-434b-9608-b02953e0ecde" providerId="ADAL" clId="{5AF98FF5-F8A3-468F-BF28-7D13725E30C7}"/>
    <pc:docChg chg="undo custSel addSld delSld modSld sldOrd">
      <pc:chgData name="Rui Teixeira" userId="d93dbfd3-3907-434b-9608-b02953e0ecde" providerId="ADAL" clId="{5AF98FF5-F8A3-468F-BF28-7D13725E30C7}" dt="2020-10-08T08:52:22.386" v="25" actId="478"/>
      <pc:docMkLst>
        <pc:docMk/>
      </pc:docMkLst>
      <pc:sldChg chg="modTransition">
        <pc:chgData name="Rui Teixeira" userId="d93dbfd3-3907-434b-9608-b02953e0ecde" providerId="ADAL" clId="{5AF98FF5-F8A3-468F-BF28-7D13725E30C7}" dt="2020-10-08T08:51:24.644" v="12"/>
        <pc:sldMkLst>
          <pc:docMk/>
          <pc:sldMk cId="0" sldId="258"/>
        </pc:sldMkLst>
      </pc:sldChg>
      <pc:sldChg chg="modTransition">
        <pc:chgData name="Rui Teixeira" userId="d93dbfd3-3907-434b-9608-b02953e0ecde" providerId="ADAL" clId="{5AF98FF5-F8A3-468F-BF28-7D13725E30C7}" dt="2020-10-08T08:49:36" v="6"/>
        <pc:sldMkLst>
          <pc:docMk/>
          <pc:sldMk cId="0" sldId="263"/>
        </pc:sldMkLst>
      </pc:sldChg>
      <pc:sldChg chg="delSp modSp mod delAnim">
        <pc:chgData name="Rui Teixeira" userId="d93dbfd3-3907-434b-9608-b02953e0ecde" providerId="ADAL" clId="{5AF98FF5-F8A3-468F-BF28-7D13725E30C7}" dt="2020-10-08T08:52:22.386" v="25" actId="478"/>
        <pc:sldMkLst>
          <pc:docMk/>
          <pc:sldMk cId="4043456466" sldId="331"/>
        </pc:sldMkLst>
        <pc:spChg chg="del">
          <ac:chgData name="Rui Teixeira" userId="d93dbfd3-3907-434b-9608-b02953e0ecde" providerId="ADAL" clId="{5AF98FF5-F8A3-468F-BF28-7D13725E30C7}" dt="2020-10-08T08:52:22.386" v="25" actId="478"/>
          <ac:spMkLst>
            <pc:docMk/>
            <pc:sldMk cId="4043456466" sldId="331"/>
            <ac:spMk id="88" creationId="{00000000-0000-0000-0000-000000000000}"/>
          </ac:spMkLst>
        </pc:spChg>
        <pc:graphicFrameChg chg="del">
          <ac:chgData name="Rui Teixeira" userId="d93dbfd3-3907-434b-9608-b02953e0ecde" providerId="ADAL" clId="{5AF98FF5-F8A3-468F-BF28-7D13725E30C7}" dt="2020-10-08T08:52:22.386" v="25" actId="478"/>
          <ac:graphicFrameMkLst>
            <pc:docMk/>
            <pc:sldMk cId="4043456466" sldId="331"/>
            <ac:graphicFrameMk id="7" creationId="{96964C75-587F-478B-A950-0CF7B13AFF12}"/>
          </ac:graphicFrameMkLst>
        </pc:graphicFrameChg>
        <pc:picChg chg="mod">
          <ac:chgData name="Rui Teixeira" userId="d93dbfd3-3907-434b-9608-b02953e0ecde" providerId="ADAL" clId="{5AF98FF5-F8A3-468F-BF28-7D13725E30C7}" dt="2020-10-08T08:52:19.727" v="24" actId="1076"/>
          <ac:picMkLst>
            <pc:docMk/>
            <pc:sldMk cId="4043456466" sldId="331"/>
            <ac:picMk id="3" creationId="{0F9FC782-71F4-4FFC-AABF-BE4FE368AFD8}"/>
          </ac:picMkLst>
        </pc:picChg>
      </pc:sldChg>
      <pc:sldChg chg="modTransition">
        <pc:chgData name="Rui Teixeira" userId="d93dbfd3-3907-434b-9608-b02953e0ecde" providerId="ADAL" clId="{5AF98FF5-F8A3-468F-BF28-7D13725E30C7}" dt="2020-10-08T08:50:04.922" v="8"/>
        <pc:sldMkLst>
          <pc:docMk/>
          <pc:sldMk cId="3010222410" sldId="332"/>
        </pc:sldMkLst>
      </pc:sldChg>
      <pc:sldChg chg="modTransition">
        <pc:chgData name="Rui Teixeira" userId="d93dbfd3-3907-434b-9608-b02953e0ecde" providerId="ADAL" clId="{5AF98FF5-F8A3-468F-BF28-7D13725E30C7}" dt="2020-10-08T08:49:04.916" v="0"/>
        <pc:sldMkLst>
          <pc:docMk/>
          <pc:sldMk cId="999039173" sldId="336"/>
        </pc:sldMkLst>
      </pc:sldChg>
      <pc:sldChg chg="modTransition">
        <pc:chgData name="Rui Teixeira" userId="d93dbfd3-3907-434b-9608-b02953e0ecde" providerId="ADAL" clId="{5AF98FF5-F8A3-468F-BF28-7D13725E30C7}" dt="2020-10-08T08:49:13.724" v="1"/>
        <pc:sldMkLst>
          <pc:docMk/>
          <pc:sldMk cId="218664083" sldId="337"/>
        </pc:sldMkLst>
      </pc:sldChg>
      <pc:sldChg chg="modTransition">
        <pc:chgData name="Rui Teixeira" userId="d93dbfd3-3907-434b-9608-b02953e0ecde" providerId="ADAL" clId="{5AF98FF5-F8A3-468F-BF28-7D13725E30C7}" dt="2020-10-08T08:49:16.033" v="2"/>
        <pc:sldMkLst>
          <pc:docMk/>
          <pc:sldMk cId="4235368671" sldId="338"/>
        </pc:sldMkLst>
      </pc:sldChg>
      <pc:sldChg chg="modTransition">
        <pc:chgData name="Rui Teixeira" userId="d93dbfd3-3907-434b-9608-b02953e0ecde" providerId="ADAL" clId="{5AF98FF5-F8A3-468F-BF28-7D13725E30C7}" dt="2020-10-08T08:49:23.449" v="4"/>
        <pc:sldMkLst>
          <pc:docMk/>
          <pc:sldMk cId="1220703295" sldId="339"/>
        </pc:sldMkLst>
      </pc:sldChg>
      <pc:sldChg chg="modTransition">
        <pc:chgData name="Rui Teixeira" userId="d93dbfd3-3907-434b-9608-b02953e0ecde" providerId="ADAL" clId="{5AF98FF5-F8A3-468F-BF28-7D13725E30C7}" dt="2020-10-08T08:49:21.097" v="3"/>
        <pc:sldMkLst>
          <pc:docMk/>
          <pc:sldMk cId="2126281100" sldId="340"/>
        </pc:sldMkLst>
      </pc:sldChg>
      <pc:sldChg chg="modTransition">
        <pc:chgData name="Rui Teixeira" userId="d93dbfd3-3907-434b-9608-b02953e0ecde" providerId="ADAL" clId="{5AF98FF5-F8A3-468F-BF28-7D13725E30C7}" dt="2020-10-08T08:49:32.103" v="5"/>
        <pc:sldMkLst>
          <pc:docMk/>
          <pc:sldMk cId="3921051146" sldId="342"/>
        </pc:sldMkLst>
      </pc:sldChg>
      <pc:sldChg chg="modTransition">
        <pc:chgData name="Rui Teixeira" userId="d93dbfd3-3907-434b-9608-b02953e0ecde" providerId="ADAL" clId="{5AF98FF5-F8A3-468F-BF28-7D13725E30C7}" dt="2020-10-08T08:49:40.743" v="7"/>
        <pc:sldMkLst>
          <pc:docMk/>
          <pc:sldMk cId="3589973588" sldId="343"/>
        </pc:sldMkLst>
      </pc:sldChg>
      <pc:sldChg chg="add del ord modTransition setBg">
        <pc:chgData name="Rui Teixeira" userId="d93dbfd3-3907-434b-9608-b02953e0ecde" providerId="ADAL" clId="{5AF98FF5-F8A3-468F-BF28-7D13725E30C7}" dt="2020-10-08T08:51:38.636" v="15" actId="47"/>
        <pc:sldMkLst>
          <pc:docMk/>
          <pc:sldMk cId="5269202" sldId="344"/>
        </pc:sldMkLst>
      </pc:sldChg>
      <pc:sldChg chg="add ord modTransition modAnim">
        <pc:chgData name="Rui Teixeira" userId="d93dbfd3-3907-434b-9608-b02953e0ecde" providerId="ADAL" clId="{5AF98FF5-F8A3-468F-BF28-7D13725E30C7}" dt="2020-10-08T08:52:13.498" v="22"/>
        <pc:sldMkLst>
          <pc:docMk/>
          <pc:sldMk cId="3189292175" sldId="344"/>
        </pc:sldMkLst>
      </pc:sldChg>
    </pc:docChg>
  </pc:docChgLst>
  <pc:docChgLst>
    <pc:chgData name="Rui Teixeira" userId="d93dbfd3-3907-434b-9608-b02953e0ecde" providerId="ADAL" clId="{DD58DB73-E6D4-4F01-823C-39EDB113D8D7}"/>
    <pc:docChg chg="modSld">
      <pc:chgData name="Rui Teixeira" userId="d93dbfd3-3907-434b-9608-b02953e0ecde" providerId="ADAL" clId="{DD58DB73-E6D4-4F01-823C-39EDB113D8D7}" dt="2020-09-30T11:06:31.682" v="19" actId="403"/>
      <pc:docMkLst>
        <pc:docMk/>
      </pc:docMkLst>
      <pc:sldChg chg="modSp mod">
        <pc:chgData name="Rui Teixeira" userId="d93dbfd3-3907-434b-9608-b02953e0ecde" providerId="ADAL" clId="{DD58DB73-E6D4-4F01-823C-39EDB113D8D7}" dt="2020-09-30T11:05:21.909" v="9" actId="20577"/>
        <pc:sldMkLst>
          <pc:docMk/>
          <pc:sldMk cId="0" sldId="263"/>
        </pc:sldMkLst>
        <pc:spChg chg="mod">
          <ac:chgData name="Rui Teixeira" userId="d93dbfd3-3907-434b-9608-b02953e0ecde" providerId="ADAL" clId="{DD58DB73-E6D4-4F01-823C-39EDB113D8D7}" dt="2020-09-30T11:05:21.909" v="9" actId="20577"/>
          <ac:spMkLst>
            <pc:docMk/>
            <pc:sldMk cId="0" sldId="263"/>
            <ac:spMk id="139" creationId="{00000000-0000-0000-0000-000000000000}"/>
          </ac:spMkLst>
        </pc:spChg>
      </pc:sldChg>
      <pc:sldChg chg="modSp mod">
        <pc:chgData name="Rui Teixeira" userId="d93dbfd3-3907-434b-9608-b02953e0ecde" providerId="ADAL" clId="{DD58DB73-E6D4-4F01-823C-39EDB113D8D7}" dt="2020-09-30T11:06:14.212" v="17" actId="20577"/>
        <pc:sldMkLst>
          <pc:docMk/>
          <pc:sldMk cId="1403064693" sldId="303"/>
        </pc:sldMkLst>
        <pc:spChg chg="mod">
          <ac:chgData name="Rui Teixeira" userId="d93dbfd3-3907-434b-9608-b02953e0ecde" providerId="ADAL" clId="{DD58DB73-E6D4-4F01-823C-39EDB113D8D7}" dt="2020-09-30T11:06:14.212" v="17" actId="20577"/>
          <ac:spMkLst>
            <pc:docMk/>
            <pc:sldMk cId="1403064693" sldId="303"/>
            <ac:spMk id="10" creationId="{F0638D3C-6C84-4AB2-9FA8-9D8AB3AF344F}"/>
          </ac:spMkLst>
        </pc:spChg>
      </pc:sldChg>
      <pc:sldChg chg="modSp mod">
        <pc:chgData name="Rui Teixeira" userId="d93dbfd3-3907-434b-9608-b02953e0ecde" providerId="ADAL" clId="{DD58DB73-E6D4-4F01-823C-39EDB113D8D7}" dt="2020-09-30T11:06:31.682" v="19" actId="403"/>
        <pc:sldMkLst>
          <pc:docMk/>
          <pc:sldMk cId="770001471" sldId="304"/>
        </pc:sldMkLst>
        <pc:spChg chg="mod">
          <ac:chgData name="Rui Teixeira" userId="d93dbfd3-3907-434b-9608-b02953e0ecde" providerId="ADAL" clId="{DD58DB73-E6D4-4F01-823C-39EDB113D8D7}" dt="2020-09-30T11:06:31.682" v="19" actId="403"/>
          <ac:spMkLst>
            <pc:docMk/>
            <pc:sldMk cId="770001471" sldId="304"/>
            <ac:spMk id="5" creationId="{FED5F44D-A45B-49E7-9A5F-25AB33D7EACC}"/>
          </ac:spMkLst>
        </pc:spChg>
        <pc:spChg chg="mod">
          <ac:chgData name="Rui Teixeira" userId="d93dbfd3-3907-434b-9608-b02953e0ecde" providerId="ADAL" clId="{DD58DB73-E6D4-4F01-823C-39EDB113D8D7}" dt="2020-09-30T11:06:31.682" v="19" actId="403"/>
          <ac:spMkLst>
            <pc:docMk/>
            <pc:sldMk cId="770001471" sldId="304"/>
            <ac:spMk id="6" creationId="{A0883781-6ABD-4639-871A-4A74C39262B5}"/>
          </ac:spMkLst>
        </pc:spChg>
      </pc:sldChg>
    </pc:docChg>
  </pc:docChgLst>
  <pc:docChgLst>
    <pc:chgData name="Rui Teixeira" userId="d93dbfd3-3907-434b-9608-b02953e0ecde" providerId="ADAL" clId="{363A8B80-0B04-4F69-8EAA-F4FC943A0D5D}"/>
    <pc:docChg chg="undo redo custSel addSld delSld modSld sldOrd">
      <pc:chgData name="Rui Teixeira" userId="d93dbfd3-3907-434b-9608-b02953e0ecde" providerId="ADAL" clId="{363A8B80-0B04-4F69-8EAA-F4FC943A0D5D}" dt="2020-10-07T16:32:32.592" v="681"/>
      <pc:docMkLst>
        <pc:docMk/>
      </pc:docMkLst>
      <pc:sldChg chg="addSp delSp modSp del mod delAnim modAnim">
        <pc:chgData name="Rui Teixeira" userId="d93dbfd3-3907-434b-9608-b02953e0ecde" providerId="ADAL" clId="{363A8B80-0B04-4F69-8EAA-F4FC943A0D5D}" dt="2020-10-07T15:50:14.502" v="355" actId="47"/>
        <pc:sldMkLst>
          <pc:docMk/>
          <pc:sldMk cId="0" sldId="257"/>
        </pc:sldMkLst>
        <pc:spChg chg="add">
          <ac:chgData name="Rui Teixeira" userId="d93dbfd3-3907-434b-9608-b02953e0ecde" providerId="ADAL" clId="{363A8B80-0B04-4F69-8EAA-F4FC943A0D5D}" dt="2020-10-06T10:56:03.459" v="128" actId="22"/>
          <ac:spMkLst>
            <pc:docMk/>
            <pc:sldMk cId="0" sldId="257"/>
            <ac:spMk id="2" creationId="{82A79D6C-7C9C-4F26-B113-3ACF7A2D6DF4}"/>
          </ac:spMkLst>
        </pc:spChg>
        <pc:spChg chg="del">
          <ac:chgData name="Rui Teixeira" userId="d93dbfd3-3907-434b-9608-b02953e0ecde" providerId="ADAL" clId="{363A8B80-0B04-4F69-8EAA-F4FC943A0D5D}" dt="2020-10-07T15:48:15.411" v="338" actId="478"/>
          <ac:spMkLst>
            <pc:docMk/>
            <pc:sldMk cId="0" sldId="257"/>
            <ac:spMk id="9" creationId="{2684B613-927C-42BF-9EB7-74434D94843C}"/>
          </ac:spMkLst>
        </pc:spChg>
        <pc:spChg chg="add del mod">
          <ac:chgData name="Rui Teixeira" userId="d93dbfd3-3907-434b-9608-b02953e0ecde" providerId="ADAL" clId="{363A8B80-0B04-4F69-8EAA-F4FC943A0D5D}" dt="2020-10-07T15:47:48.479" v="333" actId="478"/>
          <ac:spMkLst>
            <pc:docMk/>
            <pc:sldMk cId="0" sldId="257"/>
            <ac:spMk id="11" creationId="{645A0D44-A9CC-49AA-8FAF-9580B1BE6213}"/>
          </ac:spMkLst>
        </pc:spChg>
        <pc:spChg chg="del">
          <ac:chgData name="Rui Teixeira" userId="d93dbfd3-3907-434b-9608-b02953e0ecde" providerId="ADAL" clId="{363A8B80-0B04-4F69-8EAA-F4FC943A0D5D}" dt="2020-10-07T15:48:19.178" v="340" actId="478"/>
          <ac:spMkLst>
            <pc:docMk/>
            <pc:sldMk cId="0" sldId="257"/>
            <ac:spMk id="16" creationId="{13B119F1-17C0-41D4-B6BF-27DAB6B02F16}"/>
          </ac:spMkLst>
        </pc:spChg>
        <pc:spChg chg="add del mod">
          <ac:chgData name="Rui Teixeira" userId="d93dbfd3-3907-434b-9608-b02953e0ecde" providerId="ADAL" clId="{363A8B80-0B04-4F69-8EAA-F4FC943A0D5D}" dt="2020-10-07T15:47:54.637" v="336" actId="478"/>
          <ac:spMkLst>
            <pc:docMk/>
            <pc:sldMk cId="0" sldId="257"/>
            <ac:spMk id="18" creationId="{5D9E71F8-5421-4F9B-B5BC-C930D7664BA6}"/>
          </ac:spMkLst>
        </pc:spChg>
        <pc:spChg chg="mod">
          <ac:chgData name="Rui Teixeira" userId="d93dbfd3-3907-434b-9608-b02953e0ecde" providerId="ADAL" clId="{363A8B80-0B04-4F69-8EAA-F4FC943A0D5D}" dt="2020-10-06T11:05:40.281" v="185" actId="403"/>
          <ac:spMkLst>
            <pc:docMk/>
            <pc:sldMk cId="0" sldId="257"/>
            <ac:spMk id="79" creationId="{00000000-0000-0000-0000-000000000000}"/>
          </ac:spMkLst>
        </pc:spChg>
        <pc:picChg chg="add mod">
          <ac:chgData name="Rui Teixeira" userId="d93dbfd3-3907-434b-9608-b02953e0ecde" providerId="ADAL" clId="{363A8B80-0B04-4F69-8EAA-F4FC943A0D5D}" dt="2020-10-07T15:48:57.359" v="343" actId="1076"/>
          <ac:picMkLst>
            <pc:docMk/>
            <pc:sldMk cId="0" sldId="257"/>
            <ac:picMk id="3" creationId="{2697C373-8646-4A0D-85C2-1A7B279CC270}"/>
          </ac:picMkLst>
        </pc:picChg>
        <pc:picChg chg="add mod">
          <ac:chgData name="Rui Teixeira" userId="d93dbfd3-3907-434b-9608-b02953e0ecde" providerId="ADAL" clId="{363A8B80-0B04-4F69-8EAA-F4FC943A0D5D}" dt="2020-10-07T15:49:20.479" v="345" actId="1076"/>
          <ac:picMkLst>
            <pc:docMk/>
            <pc:sldMk cId="0" sldId="257"/>
            <ac:picMk id="4" creationId="{DE1AFB5A-507D-4E2D-9AE0-83889839FA67}"/>
          </ac:picMkLst>
        </pc:picChg>
        <pc:picChg chg="add mod">
          <ac:chgData name="Rui Teixeira" userId="d93dbfd3-3907-434b-9608-b02953e0ecde" providerId="ADAL" clId="{363A8B80-0B04-4F69-8EAA-F4FC943A0D5D}" dt="2020-10-07T15:49:02.440" v="344" actId="1076"/>
          <ac:picMkLst>
            <pc:docMk/>
            <pc:sldMk cId="0" sldId="257"/>
            <ac:picMk id="5" creationId="{944F8B5B-B1D8-43EC-B3A8-2CDD6DAD9DAB}"/>
          </ac:picMkLst>
        </pc:picChg>
        <pc:picChg chg="del">
          <ac:chgData name="Rui Teixeira" userId="d93dbfd3-3907-434b-9608-b02953e0ecde" providerId="ADAL" clId="{363A8B80-0B04-4F69-8EAA-F4FC943A0D5D}" dt="2020-10-07T15:48:19.746" v="341" actId="478"/>
          <ac:picMkLst>
            <pc:docMk/>
            <pc:sldMk cId="0" sldId="257"/>
            <ac:picMk id="13" creationId="{E6F74FEF-1CB4-4FCB-8779-11F6090D71D4}"/>
          </ac:picMkLst>
        </pc:picChg>
        <pc:picChg chg="add del mod modCrop">
          <ac:chgData name="Rui Teixeira" userId="d93dbfd3-3907-434b-9608-b02953e0ecde" providerId="ADAL" clId="{363A8B80-0B04-4F69-8EAA-F4FC943A0D5D}" dt="2020-10-07T15:48:02.374" v="337" actId="732"/>
          <ac:picMkLst>
            <pc:docMk/>
            <pc:sldMk cId="0" sldId="257"/>
            <ac:picMk id="14" creationId="{6E3712F6-8CE0-4A7B-A9D9-99DCA91C08DC}"/>
          </ac:picMkLst>
        </pc:picChg>
        <pc:picChg chg="del">
          <ac:chgData name="Rui Teixeira" userId="d93dbfd3-3907-434b-9608-b02953e0ecde" providerId="ADAL" clId="{363A8B80-0B04-4F69-8EAA-F4FC943A0D5D}" dt="2020-10-07T15:48:18.283" v="339" actId="478"/>
          <ac:picMkLst>
            <pc:docMk/>
            <pc:sldMk cId="0" sldId="257"/>
            <ac:picMk id="15" creationId="{1F01231E-E0B8-4B6D-9AD4-84AA64083CDD}"/>
          </ac:picMkLst>
        </pc:picChg>
      </pc:sldChg>
      <pc:sldChg chg="addSp delSp modSp mod ord modTransition addAnim delAnim modAnim">
        <pc:chgData name="Rui Teixeira" userId="d93dbfd3-3907-434b-9608-b02953e0ecde" providerId="ADAL" clId="{363A8B80-0B04-4F69-8EAA-F4FC943A0D5D}" dt="2020-10-07T15:46:08.390" v="327" actId="688"/>
        <pc:sldMkLst>
          <pc:docMk/>
          <pc:sldMk cId="0" sldId="258"/>
        </pc:sldMkLst>
        <pc:spChg chg="add del mod">
          <ac:chgData name="Rui Teixeira" userId="d93dbfd3-3907-434b-9608-b02953e0ecde" providerId="ADAL" clId="{363A8B80-0B04-4F69-8EAA-F4FC943A0D5D}" dt="2020-10-07T15:43:51.119" v="304" actId="478"/>
          <ac:spMkLst>
            <pc:docMk/>
            <pc:sldMk cId="0" sldId="258"/>
            <ac:spMk id="4" creationId="{F6B527E9-F940-4884-B6E4-6E1CEB9C8ADA}"/>
          </ac:spMkLst>
        </pc:spChg>
        <pc:spChg chg="add del mod">
          <ac:chgData name="Rui Teixeira" userId="d93dbfd3-3907-434b-9608-b02953e0ecde" providerId="ADAL" clId="{363A8B80-0B04-4F69-8EAA-F4FC943A0D5D}" dt="2020-10-07T15:43:51.119" v="304" actId="478"/>
          <ac:spMkLst>
            <pc:docMk/>
            <pc:sldMk cId="0" sldId="258"/>
            <ac:spMk id="5" creationId="{7201F3C0-0226-436A-BA91-00E36DAB91A3}"/>
          </ac:spMkLst>
        </pc:spChg>
        <pc:spChg chg="del">
          <ac:chgData name="Rui Teixeira" userId="d93dbfd3-3907-434b-9608-b02953e0ecde" providerId="ADAL" clId="{363A8B80-0B04-4F69-8EAA-F4FC943A0D5D}" dt="2020-10-06T10:35:27.015" v="39" actId="478"/>
          <ac:spMkLst>
            <pc:docMk/>
            <pc:sldMk cId="0" sldId="258"/>
            <ac:spMk id="14" creationId="{B56AE550-1636-40AB-840C-31241373066F}"/>
          </ac:spMkLst>
        </pc:spChg>
        <pc:spChg chg="add del mod ord">
          <ac:chgData name="Rui Teixeira" userId="d93dbfd3-3907-434b-9608-b02953e0ecde" providerId="ADAL" clId="{363A8B80-0B04-4F69-8EAA-F4FC943A0D5D}" dt="2020-10-07T15:43:51.119" v="304" actId="478"/>
          <ac:spMkLst>
            <pc:docMk/>
            <pc:sldMk cId="0" sldId="258"/>
            <ac:spMk id="15" creationId="{E64A53B9-26C4-429F-BF10-389C628CF318}"/>
          </ac:spMkLst>
        </pc:spChg>
        <pc:spChg chg="del mod">
          <ac:chgData name="Rui Teixeira" userId="d93dbfd3-3907-434b-9608-b02953e0ecde" providerId="ADAL" clId="{363A8B80-0B04-4F69-8EAA-F4FC943A0D5D}" dt="2020-10-07T15:43:51.119" v="304" actId="478"/>
          <ac:spMkLst>
            <pc:docMk/>
            <pc:sldMk cId="0" sldId="258"/>
            <ac:spMk id="88" creationId="{00000000-0000-0000-0000-000000000000}"/>
          </ac:spMkLst>
        </pc:spChg>
        <pc:spChg chg="del mod">
          <ac:chgData name="Rui Teixeira" userId="d93dbfd3-3907-434b-9608-b02953e0ecde" providerId="ADAL" clId="{363A8B80-0B04-4F69-8EAA-F4FC943A0D5D}" dt="2020-10-06T10:33:13.945" v="2" actId="478"/>
          <ac:spMkLst>
            <pc:docMk/>
            <pc:sldMk cId="0" sldId="258"/>
            <ac:spMk id="89" creationId="{00000000-0000-0000-0000-000000000000}"/>
          </ac:spMkLst>
        </pc:spChg>
        <pc:graphicFrameChg chg="add del mod ord">
          <ac:chgData name="Rui Teixeira" userId="d93dbfd3-3907-434b-9608-b02953e0ecde" providerId="ADAL" clId="{363A8B80-0B04-4F69-8EAA-F4FC943A0D5D}" dt="2020-10-07T15:40:19.015" v="258" actId="478"/>
          <ac:graphicFrameMkLst>
            <pc:docMk/>
            <pc:sldMk cId="0" sldId="258"/>
            <ac:graphicFrameMk id="7" creationId="{96964C75-587F-478B-A950-0CF7B13AFF12}"/>
          </ac:graphicFrameMkLst>
        </pc:graphicFrameChg>
        <pc:picChg chg="add del mod">
          <ac:chgData name="Rui Teixeira" userId="d93dbfd3-3907-434b-9608-b02953e0ecde" providerId="ADAL" clId="{363A8B80-0B04-4F69-8EAA-F4FC943A0D5D}" dt="2020-10-07T15:43:51.119" v="304" actId="478"/>
          <ac:picMkLst>
            <pc:docMk/>
            <pc:sldMk cId="0" sldId="258"/>
            <ac:picMk id="2" creationId="{5548C6A6-274F-4C73-BE55-AF6BE0BDD5BC}"/>
          </ac:picMkLst>
        </pc:picChg>
        <pc:picChg chg="add del mod">
          <ac:chgData name="Rui Teixeira" userId="d93dbfd3-3907-434b-9608-b02953e0ecde" providerId="ADAL" clId="{363A8B80-0B04-4F69-8EAA-F4FC943A0D5D}" dt="2020-10-07T15:41:18.975" v="269" actId="22"/>
          <ac:picMkLst>
            <pc:docMk/>
            <pc:sldMk cId="0" sldId="258"/>
            <ac:picMk id="6" creationId="{EA722FAB-E6B1-45A6-9E06-D7CB400FEA2B}"/>
          </ac:picMkLst>
        </pc:picChg>
        <pc:picChg chg="add mod">
          <ac:chgData name="Rui Teixeira" userId="d93dbfd3-3907-434b-9608-b02953e0ecde" providerId="ADAL" clId="{363A8B80-0B04-4F69-8EAA-F4FC943A0D5D}" dt="2020-10-07T15:46:08.390" v="327" actId="688"/>
          <ac:picMkLst>
            <pc:docMk/>
            <pc:sldMk cId="0" sldId="258"/>
            <ac:picMk id="13" creationId="{7CA74D01-FE3B-47F7-A2E1-1D37CCDFCCCF}"/>
          </ac:picMkLst>
        </pc:picChg>
        <pc:cxnChg chg="add del mod">
          <ac:chgData name="Rui Teixeira" userId="d93dbfd3-3907-434b-9608-b02953e0ecde" providerId="ADAL" clId="{363A8B80-0B04-4F69-8EAA-F4FC943A0D5D}" dt="2020-10-07T15:43:51.119" v="304" actId="478"/>
          <ac:cxnSpMkLst>
            <pc:docMk/>
            <pc:sldMk cId="0" sldId="258"/>
            <ac:cxnSpMk id="11" creationId="{80B0F121-23F1-418E-80CB-19ECE20D8EF3}"/>
          </ac:cxnSpMkLst>
        </pc:cxnChg>
      </pc:sldChg>
      <pc:sldChg chg="addSp delSp modSp mod modTransition">
        <pc:chgData name="Rui Teixeira" userId="d93dbfd3-3907-434b-9608-b02953e0ecde" providerId="ADAL" clId="{363A8B80-0B04-4F69-8EAA-F4FC943A0D5D}" dt="2020-10-07T16:28:23.127" v="648"/>
        <pc:sldMkLst>
          <pc:docMk/>
          <pc:sldMk cId="0" sldId="260"/>
        </pc:sldMkLst>
        <pc:spChg chg="mod">
          <ac:chgData name="Rui Teixeira" userId="d93dbfd3-3907-434b-9608-b02953e0ecde" providerId="ADAL" clId="{363A8B80-0B04-4F69-8EAA-F4FC943A0D5D}" dt="2020-10-06T10:47:58.567" v="65" actId="1076"/>
          <ac:spMkLst>
            <pc:docMk/>
            <pc:sldMk cId="0" sldId="260"/>
            <ac:spMk id="6" creationId="{192DCF57-8642-4F5D-A5FE-58759FCFB69E}"/>
          </ac:spMkLst>
        </pc:spChg>
        <pc:picChg chg="add mod">
          <ac:chgData name="Rui Teixeira" userId="d93dbfd3-3907-434b-9608-b02953e0ecde" providerId="ADAL" clId="{363A8B80-0B04-4F69-8EAA-F4FC943A0D5D}" dt="2020-10-07T15:38:30.465" v="242" actId="1076"/>
          <ac:picMkLst>
            <pc:docMk/>
            <pc:sldMk cId="0" sldId="260"/>
            <ac:picMk id="2" creationId="{B77E8959-3342-4314-ABA9-38ECD47D9520}"/>
          </ac:picMkLst>
        </pc:picChg>
        <pc:picChg chg="del">
          <ac:chgData name="Rui Teixeira" userId="d93dbfd3-3907-434b-9608-b02953e0ecde" providerId="ADAL" clId="{363A8B80-0B04-4F69-8EAA-F4FC943A0D5D}" dt="2020-10-07T15:38:10.857" v="236" actId="478"/>
          <ac:picMkLst>
            <pc:docMk/>
            <pc:sldMk cId="0" sldId="260"/>
            <ac:picMk id="9" creationId="{357F4006-1350-4C1D-B6A3-E16748F3536C}"/>
          </ac:picMkLst>
        </pc:picChg>
      </pc:sldChg>
      <pc:sldChg chg="addSp delSp modSp mod delAnim modAnim">
        <pc:chgData name="Rui Teixeira" userId="d93dbfd3-3907-434b-9608-b02953e0ecde" providerId="ADAL" clId="{363A8B80-0B04-4F69-8EAA-F4FC943A0D5D}" dt="2020-10-07T15:47:11.043" v="331" actId="208"/>
        <pc:sldMkLst>
          <pc:docMk/>
          <pc:sldMk cId="0" sldId="262"/>
        </pc:sldMkLst>
        <pc:spChg chg="mod">
          <ac:chgData name="Rui Teixeira" userId="d93dbfd3-3907-434b-9608-b02953e0ecde" providerId="ADAL" clId="{363A8B80-0B04-4F69-8EAA-F4FC943A0D5D}" dt="2020-10-06T10:49:09.997" v="66"/>
          <ac:spMkLst>
            <pc:docMk/>
            <pc:sldMk cId="0" sldId="262"/>
            <ac:spMk id="9" creationId="{058D7829-D6E6-41CA-988C-E8641CA8AEFA}"/>
          </ac:spMkLst>
        </pc:spChg>
        <pc:spChg chg="mod">
          <ac:chgData name="Rui Teixeira" userId="d93dbfd3-3907-434b-9608-b02953e0ecde" providerId="ADAL" clId="{363A8B80-0B04-4F69-8EAA-F4FC943A0D5D}" dt="2020-10-06T10:49:09.997" v="66"/>
          <ac:spMkLst>
            <pc:docMk/>
            <pc:sldMk cId="0" sldId="262"/>
            <ac:spMk id="13" creationId="{519E3BAC-4E50-40B1-854B-C9A3DCDCBFE5}"/>
          </ac:spMkLst>
        </pc:spChg>
        <pc:spChg chg="add mod">
          <ac:chgData name="Rui Teixeira" userId="d93dbfd3-3907-434b-9608-b02953e0ecde" providerId="ADAL" clId="{363A8B80-0B04-4F69-8EAA-F4FC943A0D5D}" dt="2020-10-07T15:47:11.043" v="331" actId="208"/>
          <ac:spMkLst>
            <pc:docMk/>
            <pc:sldMk cId="0" sldId="262"/>
            <ac:spMk id="15" creationId="{0AFA0F12-4F2A-4B2B-8CB1-F6B092D75ABF}"/>
          </ac:spMkLst>
        </pc:spChg>
        <pc:spChg chg="mod">
          <ac:chgData name="Rui Teixeira" userId="d93dbfd3-3907-434b-9608-b02953e0ecde" providerId="ADAL" clId="{363A8B80-0B04-4F69-8EAA-F4FC943A0D5D}" dt="2020-10-07T15:46:46.337" v="328" actId="1076"/>
          <ac:spMkLst>
            <pc:docMk/>
            <pc:sldMk cId="0" sldId="262"/>
            <ac:spMk id="27" creationId="{39F2C760-8596-4BA4-BBF3-24F338CC8364}"/>
          </ac:spMkLst>
        </pc:spChg>
        <pc:spChg chg="mod">
          <ac:chgData name="Rui Teixeira" userId="d93dbfd3-3907-434b-9608-b02953e0ecde" providerId="ADAL" clId="{363A8B80-0B04-4F69-8EAA-F4FC943A0D5D}" dt="2020-10-07T15:46:46.337" v="328" actId="1076"/>
          <ac:spMkLst>
            <pc:docMk/>
            <pc:sldMk cId="0" sldId="262"/>
            <ac:spMk id="28" creationId="{83E2A6DA-F8CF-40FC-B070-0229FFCAAADC}"/>
          </ac:spMkLst>
        </pc:spChg>
        <pc:grpChg chg="add del mod">
          <ac:chgData name="Rui Teixeira" userId="d93dbfd3-3907-434b-9608-b02953e0ecde" providerId="ADAL" clId="{363A8B80-0B04-4F69-8EAA-F4FC943A0D5D}" dt="2020-10-07T15:34:08.444" v="225" actId="478"/>
          <ac:grpSpMkLst>
            <pc:docMk/>
            <pc:sldMk cId="0" sldId="262"/>
            <ac:grpSpMk id="7" creationId="{4172DB7E-CBF4-4CE2-8BF0-B37D59A503A4}"/>
          </ac:grpSpMkLst>
        </pc:grpChg>
        <pc:grpChg chg="add del mod">
          <ac:chgData name="Rui Teixeira" userId="d93dbfd3-3907-434b-9608-b02953e0ecde" providerId="ADAL" clId="{363A8B80-0B04-4F69-8EAA-F4FC943A0D5D}" dt="2020-10-07T15:34:08.444" v="225" actId="478"/>
          <ac:grpSpMkLst>
            <pc:docMk/>
            <pc:sldMk cId="0" sldId="262"/>
            <ac:grpSpMk id="11" creationId="{D18E0587-636F-43F6-8A9A-091524B2BB9C}"/>
          </ac:grpSpMkLst>
        </pc:grpChg>
        <pc:picChg chg="add mod">
          <ac:chgData name="Rui Teixeira" userId="d93dbfd3-3907-434b-9608-b02953e0ecde" providerId="ADAL" clId="{363A8B80-0B04-4F69-8EAA-F4FC943A0D5D}" dt="2020-10-07T15:34:52.561" v="231" actId="1076"/>
          <ac:picMkLst>
            <pc:docMk/>
            <pc:sldMk cId="0" sldId="262"/>
            <ac:picMk id="4" creationId="{002EB4C6-3B90-492F-9675-FDB0C67CF942}"/>
          </ac:picMkLst>
        </pc:picChg>
        <pc:picChg chg="add del mod">
          <ac:chgData name="Rui Teixeira" userId="d93dbfd3-3907-434b-9608-b02953e0ecde" providerId="ADAL" clId="{363A8B80-0B04-4F69-8EAA-F4FC943A0D5D}" dt="2020-10-07T15:34:08.444" v="225" actId="478"/>
          <ac:picMkLst>
            <pc:docMk/>
            <pc:sldMk cId="0" sldId="262"/>
            <ac:picMk id="6" creationId="{E7D0FF42-8134-475B-9E65-A2BE5029DB33}"/>
          </ac:picMkLst>
        </pc:picChg>
        <pc:picChg chg="mod">
          <ac:chgData name="Rui Teixeira" userId="d93dbfd3-3907-434b-9608-b02953e0ecde" providerId="ADAL" clId="{363A8B80-0B04-4F69-8EAA-F4FC943A0D5D}" dt="2020-10-06T10:49:09.997" v="66"/>
          <ac:picMkLst>
            <pc:docMk/>
            <pc:sldMk cId="0" sldId="262"/>
            <ac:picMk id="8" creationId="{CC971DD1-6325-4C8D-9B99-03C309246B7E}"/>
          </ac:picMkLst>
        </pc:picChg>
        <pc:picChg chg="mod">
          <ac:chgData name="Rui Teixeira" userId="d93dbfd3-3907-434b-9608-b02953e0ecde" providerId="ADAL" clId="{363A8B80-0B04-4F69-8EAA-F4FC943A0D5D}" dt="2020-10-06T10:49:09.997" v="66"/>
          <ac:picMkLst>
            <pc:docMk/>
            <pc:sldMk cId="0" sldId="262"/>
            <ac:picMk id="12" creationId="{D2AE97C7-7B19-497D-8A1C-C63729B307A8}"/>
          </ac:picMkLst>
        </pc:picChg>
        <pc:cxnChg chg="mod">
          <ac:chgData name="Rui Teixeira" userId="d93dbfd3-3907-434b-9608-b02953e0ecde" providerId="ADAL" clId="{363A8B80-0B04-4F69-8EAA-F4FC943A0D5D}" dt="2020-10-07T15:34:08.444" v="225" actId="478"/>
          <ac:cxnSpMkLst>
            <pc:docMk/>
            <pc:sldMk cId="0" sldId="262"/>
            <ac:cxnSpMk id="10" creationId="{ED30D25C-63E7-4209-BDB0-FDE06D352B35}"/>
          </ac:cxnSpMkLst>
        </pc:cxnChg>
        <pc:cxnChg chg="add del mod">
          <ac:chgData name="Rui Teixeira" userId="d93dbfd3-3907-434b-9608-b02953e0ecde" providerId="ADAL" clId="{363A8B80-0B04-4F69-8EAA-F4FC943A0D5D}" dt="2020-10-07T15:34:08.444" v="225" actId="478"/>
          <ac:cxnSpMkLst>
            <pc:docMk/>
            <pc:sldMk cId="0" sldId="262"/>
            <ac:cxnSpMk id="14" creationId="{B5F0C789-5AB0-4E2D-AC13-BD4BB53A5DD7}"/>
          </ac:cxnSpMkLst>
        </pc:cxnChg>
      </pc:sldChg>
      <pc:sldChg chg="addSp delSp modSp mod modTransition delAnim modAnim">
        <pc:chgData name="Rui Teixeira" userId="d93dbfd3-3907-434b-9608-b02953e0ecde" providerId="ADAL" clId="{363A8B80-0B04-4F69-8EAA-F4FC943A0D5D}" dt="2020-10-07T16:31:56.609" v="678"/>
        <pc:sldMkLst>
          <pc:docMk/>
          <pc:sldMk cId="0" sldId="263"/>
        </pc:sldMkLst>
        <pc:spChg chg="add">
          <ac:chgData name="Rui Teixeira" userId="d93dbfd3-3907-434b-9608-b02953e0ecde" providerId="ADAL" clId="{363A8B80-0B04-4F69-8EAA-F4FC943A0D5D}" dt="2020-10-06T10:55:53.200" v="125" actId="22"/>
          <ac:spMkLst>
            <pc:docMk/>
            <pc:sldMk cId="0" sldId="263"/>
            <ac:spMk id="2" creationId="{C30DAF0E-7A46-43D6-937D-3B8AA453826A}"/>
          </ac:spMkLst>
        </pc:spChg>
        <pc:spChg chg="add del mod">
          <ac:chgData name="Rui Teixeira" userId="d93dbfd3-3907-434b-9608-b02953e0ecde" providerId="ADAL" clId="{363A8B80-0B04-4F69-8EAA-F4FC943A0D5D}" dt="2020-10-07T16:27:49.112" v="645" actId="478"/>
          <ac:spMkLst>
            <pc:docMk/>
            <pc:sldMk cId="0" sldId="263"/>
            <ac:spMk id="8" creationId="{02EEA9E1-7520-49AD-B0C1-CF4210600757}"/>
          </ac:spMkLst>
        </pc:spChg>
        <pc:spChg chg="add del mod">
          <ac:chgData name="Rui Teixeira" userId="d93dbfd3-3907-434b-9608-b02953e0ecde" providerId="ADAL" clId="{363A8B80-0B04-4F69-8EAA-F4FC943A0D5D}" dt="2020-10-07T16:27:51.049" v="646" actId="478"/>
          <ac:spMkLst>
            <pc:docMk/>
            <pc:sldMk cId="0" sldId="263"/>
            <ac:spMk id="9" creationId="{BCCB219A-7627-4BED-B9AA-85E2BB91E8CD}"/>
          </ac:spMkLst>
        </pc:spChg>
        <pc:spChg chg="add del">
          <ac:chgData name="Rui Teixeira" userId="d93dbfd3-3907-434b-9608-b02953e0ecde" providerId="ADAL" clId="{363A8B80-0B04-4F69-8EAA-F4FC943A0D5D}" dt="2020-10-07T16:27:44.334" v="643" actId="22"/>
          <ac:spMkLst>
            <pc:docMk/>
            <pc:sldMk cId="0" sldId="263"/>
            <ac:spMk id="11" creationId="{709873ED-56A2-4126-B42B-B50900641C3A}"/>
          </ac:spMkLst>
        </pc:spChg>
        <pc:spChg chg="mod">
          <ac:chgData name="Rui Teixeira" userId="d93dbfd3-3907-434b-9608-b02953e0ecde" providerId="ADAL" clId="{363A8B80-0B04-4F69-8EAA-F4FC943A0D5D}" dt="2020-10-06T11:08:24.783" v="224" actId="20577"/>
          <ac:spMkLst>
            <pc:docMk/>
            <pc:sldMk cId="0" sldId="263"/>
            <ac:spMk id="139" creationId="{00000000-0000-0000-0000-000000000000}"/>
          </ac:spMkLst>
        </pc:spChg>
        <pc:graphicFrameChg chg="add mod modGraphic">
          <ac:chgData name="Rui Teixeira" userId="d93dbfd3-3907-434b-9608-b02953e0ecde" providerId="ADAL" clId="{363A8B80-0B04-4F69-8EAA-F4FC943A0D5D}" dt="2020-10-06T10:58:44.468" v="145" actId="1076"/>
          <ac:graphicFrameMkLst>
            <pc:docMk/>
            <pc:sldMk cId="0" sldId="263"/>
            <ac:graphicFrameMk id="3" creationId="{27DC2004-7C55-4B0B-9D65-7B40543BF87C}"/>
          </ac:graphicFrameMkLst>
        </pc:graphicFrameChg>
        <pc:graphicFrameChg chg="ord">
          <ac:chgData name="Rui Teixeira" userId="d93dbfd3-3907-434b-9608-b02953e0ecde" providerId="ADAL" clId="{363A8B80-0B04-4F69-8EAA-F4FC943A0D5D}" dt="2020-10-06T10:57:33.520" v="130" actId="167"/>
          <ac:graphicFrameMkLst>
            <pc:docMk/>
            <pc:sldMk cId="0" sldId="263"/>
            <ac:graphicFrameMk id="6" creationId="{61CE4B57-80E2-4237-9960-F652792363B5}"/>
          </ac:graphicFrameMkLst>
        </pc:graphicFrameChg>
        <pc:graphicFrameChg chg="del">
          <ac:chgData name="Rui Teixeira" userId="d93dbfd3-3907-434b-9608-b02953e0ecde" providerId="ADAL" clId="{363A8B80-0B04-4F69-8EAA-F4FC943A0D5D}" dt="2020-10-06T10:58:38.891" v="144" actId="478"/>
          <ac:graphicFrameMkLst>
            <pc:docMk/>
            <pc:sldMk cId="0" sldId="263"/>
            <ac:graphicFrameMk id="13" creationId="{9A6881C2-82AA-4A06-A206-EC755431A5E9}"/>
          </ac:graphicFrameMkLst>
        </pc:graphicFrameChg>
        <pc:picChg chg="del">
          <ac:chgData name="Rui Teixeira" userId="d93dbfd3-3907-434b-9608-b02953e0ecde" providerId="ADAL" clId="{363A8B80-0B04-4F69-8EAA-F4FC943A0D5D}" dt="2020-10-07T16:25:20.292" v="629" actId="478"/>
          <ac:picMkLst>
            <pc:docMk/>
            <pc:sldMk cId="0" sldId="263"/>
            <ac:picMk id="4" creationId="{DEEBFF20-1307-4A45-AE4B-70C90807981C}"/>
          </ac:picMkLst>
        </pc:picChg>
        <pc:picChg chg="add">
          <ac:chgData name="Rui Teixeira" userId="d93dbfd3-3907-434b-9608-b02953e0ecde" providerId="ADAL" clId="{363A8B80-0B04-4F69-8EAA-F4FC943A0D5D}" dt="2020-10-07T16:25:21.228" v="630" actId="22"/>
          <ac:picMkLst>
            <pc:docMk/>
            <pc:sldMk cId="0" sldId="263"/>
            <ac:picMk id="5" creationId="{9EAF6F2C-B26B-4944-96F5-1F6F59706AD3}"/>
          </ac:picMkLst>
        </pc:picChg>
      </pc:sldChg>
      <pc:sldChg chg="addSp delSp mod modTransition">
        <pc:chgData name="Rui Teixeira" userId="d93dbfd3-3907-434b-9608-b02953e0ecde" providerId="ADAL" clId="{363A8B80-0B04-4F69-8EAA-F4FC943A0D5D}" dt="2020-10-07T16:32:26.364" v="680"/>
        <pc:sldMkLst>
          <pc:docMk/>
          <pc:sldMk cId="1031953686" sldId="285"/>
        </pc:sldMkLst>
        <pc:spChg chg="add del">
          <ac:chgData name="Rui Teixeira" userId="d93dbfd3-3907-434b-9608-b02953e0ecde" providerId="ADAL" clId="{363A8B80-0B04-4F69-8EAA-F4FC943A0D5D}" dt="2020-10-06T10:56:00.136" v="127" actId="478"/>
          <ac:spMkLst>
            <pc:docMk/>
            <pc:sldMk cId="1031953686" sldId="285"/>
            <ac:spMk id="2" creationId="{D36803FE-9A06-421F-954B-D192C7A7CD94}"/>
          </ac:spMkLst>
        </pc:spChg>
      </pc:sldChg>
      <pc:sldChg chg="addSp delSp modSp mod modTransition">
        <pc:chgData name="Rui Teixeira" userId="d93dbfd3-3907-434b-9608-b02953e0ecde" providerId="ADAL" clId="{363A8B80-0B04-4F69-8EAA-F4FC943A0D5D}" dt="2020-10-07T16:32:32.592" v="681"/>
        <pc:sldMkLst>
          <pc:docMk/>
          <pc:sldMk cId="3818927455" sldId="286"/>
        </pc:sldMkLst>
        <pc:spChg chg="add del">
          <ac:chgData name="Rui Teixeira" userId="d93dbfd3-3907-434b-9608-b02953e0ecde" providerId="ADAL" clId="{363A8B80-0B04-4F69-8EAA-F4FC943A0D5D}" dt="2020-10-07T16:17:58.680" v="576" actId="478"/>
          <ac:spMkLst>
            <pc:docMk/>
            <pc:sldMk cId="3818927455" sldId="286"/>
            <ac:spMk id="2" creationId="{FBC439E3-AFE5-4DE0-AF55-922C1D1DD413}"/>
          </ac:spMkLst>
        </pc:spChg>
        <pc:spChg chg="add del">
          <ac:chgData name="Rui Teixeira" userId="d93dbfd3-3907-434b-9608-b02953e0ecde" providerId="ADAL" clId="{363A8B80-0B04-4F69-8EAA-F4FC943A0D5D}" dt="2020-10-07T16:17:58.680" v="576" actId="478"/>
          <ac:spMkLst>
            <pc:docMk/>
            <pc:sldMk cId="3818927455" sldId="286"/>
            <ac:spMk id="3" creationId="{775C00C7-51F6-49FF-B46C-BBAC9EA26661}"/>
          </ac:spMkLst>
        </pc:spChg>
        <pc:spChg chg="add del mod">
          <ac:chgData name="Rui Teixeira" userId="d93dbfd3-3907-434b-9608-b02953e0ecde" providerId="ADAL" clId="{363A8B80-0B04-4F69-8EAA-F4FC943A0D5D}" dt="2020-10-06T10:55:50.954" v="124" actId="478"/>
          <ac:spMkLst>
            <pc:docMk/>
            <pc:sldMk cId="3818927455" sldId="286"/>
            <ac:spMk id="4" creationId="{029E37BB-5533-4871-AD40-320FC14683A4}"/>
          </ac:spMkLst>
        </pc:spChg>
        <pc:spChg chg="add del">
          <ac:chgData name="Rui Teixeira" userId="d93dbfd3-3907-434b-9608-b02953e0ecde" providerId="ADAL" clId="{363A8B80-0B04-4F69-8EAA-F4FC943A0D5D}" dt="2020-10-07T16:17:58.680" v="576" actId="478"/>
          <ac:spMkLst>
            <pc:docMk/>
            <pc:sldMk cId="3818927455" sldId="286"/>
            <ac:spMk id="5" creationId="{8A405E3C-2F66-4AE1-8B80-B3DCAFED24FF}"/>
          </ac:spMkLst>
        </pc:spChg>
        <pc:spChg chg="add del">
          <ac:chgData name="Rui Teixeira" userId="d93dbfd3-3907-434b-9608-b02953e0ecde" providerId="ADAL" clId="{363A8B80-0B04-4F69-8EAA-F4FC943A0D5D}" dt="2020-10-07T16:17:58.680" v="576" actId="478"/>
          <ac:spMkLst>
            <pc:docMk/>
            <pc:sldMk cId="3818927455" sldId="286"/>
            <ac:spMk id="8" creationId="{FCF8F9B0-99E5-4868-915F-F6D61E02D154}"/>
          </ac:spMkLst>
        </pc:spChg>
        <pc:spChg chg="add del">
          <ac:chgData name="Rui Teixeira" userId="d93dbfd3-3907-434b-9608-b02953e0ecde" providerId="ADAL" clId="{363A8B80-0B04-4F69-8EAA-F4FC943A0D5D}" dt="2020-10-07T16:17:58.680" v="576" actId="478"/>
          <ac:spMkLst>
            <pc:docMk/>
            <pc:sldMk cId="3818927455" sldId="286"/>
            <ac:spMk id="10" creationId="{169E4535-11C6-4273-93BA-D588A90DBE4B}"/>
          </ac:spMkLst>
        </pc:spChg>
        <pc:spChg chg="add del">
          <ac:chgData name="Rui Teixeira" userId="d93dbfd3-3907-434b-9608-b02953e0ecde" providerId="ADAL" clId="{363A8B80-0B04-4F69-8EAA-F4FC943A0D5D}" dt="2020-10-07T16:17:58.680" v="576" actId="478"/>
          <ac:spMkLst>
            <pc:docMk/>
            <pc:sldMk cId="3818927455" sldId="286"/>
            <ac:spMk id="12" creationId="{7A2596BB-5235-41ED-A31B-02C8D35A4AFE}"/>
          </ac:spMkLst>
        </pc:spChg>
        <pc:spChg chg="add del">
          <ac:chgData name="Rui Teixeira" userId="d93dbfd3-3907-434b-9608-b02953e0ecde" providerId="ADAL" clId="{363A8B80-0B04-4F69-8EAA-F4FC943A0D5D}" dt="2020-10-07T16:17:58.680" v="576" actId="478"/>
          <ac:spMkLst>
            <pc:docMk/>
            <pc:sldMk cId="3818927455" sldId="286"/>
            <ac:spMk id="28" creationId="{69AE2874-EF21-4FA4-86F1-2E7B4F869840}"/>
          </ac:spMkLst>
        </pc:spChg>
        <pc:spChg chg="add del">
          <ac:chgData name="Rui Teixeira" userId="d93dbfd3-3907-434b-9608-b02953e0ecde" providerId="ADAL" clId="{363A8B80-0B04-4F69-8EAA-F4FC943A0D5D}" dt="2020-10-07T16:17:58.680" v="576" actId="478"/>
          <ac:spMkLst>
            <pc:docMk/>
            <pc:sldMk cId="3818927455" sldId="286"/>
            <ac:spMk id="30" creationId="{59C7B7D4-5CCE-49CC-84DF-C7C965616B6B}"/>
          </ac:spMkLst>
        </pc:spChg>
        <pc:spChg chg="add del">
          <ac:chgData name="Rui Teixeira" userId="d93dbfd3-3907-434b-9608-b02953e0ecde" providerId="ADAL" clId="{363A8B80-0B04-4F69-8EAA-F4FC943A0D5D}" dt="2020-10-07T16:17:58.680" v="576" actId="478"/>
          <ac:spMkLst>
            <pc:docMk/>
            <pc:sldMk cId="3818927455" sldId="286"/>
            <ac:spMk id="34" creationId="{59E9AE39-67EA-48F6-9302-FF52847E4C74}"/>
          </ac:spMkLst>
        </pc:spChg>
        <pc:spChg chg="add del">
          <ac:chgData name="Rui Teixeira" userId="d93dbfd3-3907-434b-9608-b02953e0ecde" providerId="ADAL" clId="{363A8B80-0B04-4F69-8EAA-F4FC943A0D5D}" dt="2020-10-07T16:17:58.680" v="576" actId="478"/>
          <ac:spMkLst>
            <pc:docMk/>
            <pc:sldMk cId="3818927455" sldId="286"/>
            <ac:spMk id="36" creationId="{C9DA2D18-C890-4B4C-B889-A545D711E8AE}"/>
          </ac:spMkLst>
        </pc:spChg>
        <pc:spChg chg="add del">
          <ac:chgData name="Rui Teixeira" userId="d93dbfd3-3907-434b-9608-b02953e0ecde" providerId="ADAL" clId="{363A8B80-0B04-4F69-8EAA-F4FC943A0D5D}" dt="2020-10-07T16:17:58.680" v="576" actId="478"/>
          <ac:spMkLst>
            <pc:docMk/>
            <pc:sldMk cId="3818927455" sldId="286"/>
            <ac:spMk id="40" creationId="{95EB4BA9-3DE3-4981-9AFD-6B8C1A5E8602}"/>
          </ac:spMkLst>
        </pc:spChg>
        <pc:spChg chg="add del">
          <ac:chgData name="Rui Teixeira" userId="d93dbfd3-3907-434b-9608-b02953e0ecde" providerId="ADAL" clId="{363A8B80-0B04-4F69-8EAA-F4FC943A0D5D}" dt="2020-10-07T16:17:58.680" v="576" actId="478"/>
          <ac:spMkLst>
            <pc:docMk/>
            <pc:sldMk cId="3818927455" sldId="286"/>
            <ac:spMk id="42" creationId="{6ED9C007-6C68-4122-8734-611D1B8032D2}"/>
          </ac:spMkLst>
        </pc:spChg>
        <pc:spChg chg="mod">
          <ac:chgData name="Rui Teixeira" userId="d93dbfd3-3907-434b-9608-b02953e0ecde" providerId="ADAL" clId="{363A8B80-0B04-4F69-8EAA-F4FC943A0D5D}" dt="2020-10-06T11:08:16.832" v="222" actId="20577"/>
          <ac:spMkLst>
            <pc:docMk/>
            <pc:sldMk cId="3818927455" sldId="286"/>
            <ac:spMk id="139" creationId="{00000000-0000-0000-0000-000000000000}"/>
          </ac:spMkLst>
        </pc:spChg>
        <pc:picChg chg="add del mod">
          <ac:chgData name="Rui Teixeira" userId="d93dbfd3-3907-434b-9608-b02953e0ecde" providerId="ADAL" clId="{363A8B80-0B04-4F69-8EAA-F4FC943A0D5D}" dt="2020-10-07T16:16:04.825" v="574"/>
          <ac:picMkLst>
            <pc:docMk/>
            <pc:sldMk cId="3818927455" sldId="286"/>
            <ac:picMk id="6" creationId="{52B5327A-4BE0-409E-8D65-109E54DD7E1C}"/>
          </ac:picMkLst>
        </pc:picChg>
        <pc:picChg chg="add mod">
          <ac:chgData name="Rui Teixeira" userId="d93dbfd3-3907-434b-9608-b02953e0ecde" providerId="ADAL" clId="{363A8B80-0B04-4F69-8EAA-F4FC943A0D5D}" dt="2020-10-07T16:18:15.680" v="582" actId="1076"/>
          <ac:picMkLst>
            <pc:docMk/>
            <pc:sldMk cId="3818927455" sldId="286"/>
            <ac:picMk id="9" creationId="{508E8B39-7A7F-40AE-8898-BD27E28853A5}"/>
          </ac:picMkLst>
        </pc:picChg>
        <pc:picChg chg="add del">
          <ac:chgData name="Rui Teixeira" userId="d93dbfd3-3907-434b-9608-b02953e0ecde" providerId="ADAL" clId="{363A8B80-0B04-4F69-8EAA-F4FC943A0D5D}" dt="2020-10-07T16:17:58.680" v="576" actId="478"/>
          <ac:picMkLst>
            <pc:docMk/>
            <pc:sldMk cId="3818927455" sldId="286"/>
            <ac:picMk id="16" creationId="{F94F6815-4E48-4687-9F42-0164852C441C}"/>
          </ac:picMkLst>
        </pc:picChg>
        <pc:picChg chg="add del">
          <ac:chgData name="Rui Teixeira" userId="d93dbfd3-3907-434b-9608-b02953e0ecde" providerId="ADAL" clId="{363A8B80-0B04-4F69-8EAA-F4FC943A0D5D}" dt="2020-10-07T16:17:58.680" v="576" actId="478"/>
          <ac:picMkLst>
            <pc:docMk/>
            <pc:sldMk cId="3818927455" sldId="286"/>
            <ac:picMk id="18" creationId="{ED93D84E-3D71-4E21-8FF2-D8F95B5AAFEA}"/>
          </ac:picMkLst>
        </pc:picChg>
        <pc:picChg chg="add del">
          <ac:chgData name="Rui Teixeira" userId="d93dbfd3-3907-434b-9608-b02953e0ecde" providerId="ADAL" clId="{363A8B80-0B04-4F69-8EAA-F4FC943A0D5D}" dt="2020-10-07T16:17:58.680" v="576" actId="478"/>
          <ac:picMkLst>
            <pc:docMk/>
            <pc:sldMk cId="3818927455" sldId="286"/>
            <ac:picMk id="24" creationId="{72D0CCFE-0E14-470A-A54C-5C7B4FA518CF}"/>
          </ac:picMkLst>
        </pc:picChg>
        <pc:picChg chg="add del">
          <ac:chgData name="Rui Teixeira" userId="d93dbfd3-3907-434b-9608-b02953e0ecde" providerId="ADAL" clId="{363A8B80-0B04-4F69-8EAA-F4FC943A0D5D}" dt="2020-10-07T16:17:58.680" v="576" actId="478"/>
          <ac:picMkLst>
            <pc:docMk/>
            <pc:sldMk cId="3818927455" sldId="286"/>
            <ac:picMk id="26" creationId="{B68B102D-9BDD-40A7-BA25-7BA941AFAB9D}"/>
          </ac:picMkLst>
        </pc:picChg>
        <pc:picChg chg="add del">
          <ac:chgData name="Rui Teixeira" userId="d93dbfd3-3907-434b-9608-b02953e0ecde" providerId="ADAL" clId="{363A8B80-0B04-4F69-8EAA-F4FC943A0D5D}" dt="2020-10-07T16:17:58.680" v="576" actId="478"/>
          <ac:picMkLst>
            <pc:docMk/>
            <pc:sldMk cId="3818927455" sldId="286"/>
            <ac:picMk id="32" creationId="{A1E73F54-2A26-4E6D-AC58-43BD8470665F}"/>
          </ac:picMkLst>
        </pc:picChg>
        <pc:picChg chg="add del">
          <ac:chgData name="Rui Teixeira" userId="d93dbfd3-3907-434b-9608-b02953e0ecde" providerId="ADAL" clId="{363A8B80-0B04-4F69-8EAA-F4FC943A0D5D}" dt="2020-10-07T16:17:58.680" v="576" actId="478"/>
          <ac:picMkLst>
            <pc:docMk/>
            <pc:sldMk cId="3818927455" sldId="286"/>
            <ac:picMk id="44" creationId="{345A21BE-1357-4379-B2AA-313A426B061F}"/>
          </ac:picMkLst>
        </pc:picChg>
      </pc:sldChg>
      <pc:sldChg chg="del">
        <pc:chgData name="Rui Teixeira" userId="d93dbfd3-3907-434b-9608-b02953e0ecde" providerId="ADAL" clId="{363A8B80-0B04-4F69-8EAA-F4FC943A0D5D}" dt="2020-10-06T10:51:25.756" v="70" actId="47"/>
        <pc:sldMkLst>
          <pc:docMk/>
          <pc:sldMk cId="2441320401" sldId="302"/>
        </pc:sldMkLst>
      </pc:sldChg>
      <pc:sldChg chg="addSp delSp modSp mod modTransition">
        <pc:chgData name="Rui Teixeira" userId="d93dbfd3-3907-434b-9608-b02953e0ecde" providerId="ADAL" clId="{363A8B80-0B04-4F69-8EAA-F4FC943A0D5D}" dt="2020-10-07T16:31:56.609" v="678"/>
        <pc:sldMkLst>
          <pc:docMk/>
          <pc:sldMk cId="1403064693" sldId="303"/>
        </pc:sldMkLst>
        <pc:spChg chg="add del mod">
          <ac:chgData name="Rui Teixeira" userId="d93dbfd3-3907-434b-9608-b02953e0ecde" providerId="ADAL" clId="{363A8B80-0B04-4F69-8EAA-F4FC943A0D5D}" dt="2020-10-06T10:54:10.017" v="106" actId="478"/>
          <ac:spMkLst>
            <pc:docMk/>
            <pc:sldMk cId="1403064693" sldId="303"/>
            <ac:spMk id="5" creationId="{5F8469CA-8DA1-4044-A043-ADF5824FA2A8}"/>
          </ac:spMkLst>
        </pc:spChg>
        <pc:spChg chg="del">
          <ac:chgData name="Rui Teixeira" userId="d93dbfd3-3907-434b-9608-b02953e0ecde" providerId="ADAL" clId="{363A8B80-0B04-4F69-8EAA-F4FC943A0D5D}" dt="2020-10-06T10:54:07.610" v="105" actId="478"/>
          <ac:spMkLst>
            <pc:docMk/>
            <pc:sldMk cId="1403064693" sldId="303"/>
            <ac:spMk id="10" creationId="{F0638D3C-6C84-4AB2-9FA8-9D8AB3AF344F}"/>
          </ac:spMkLst>
        </pc:spChg>
        <pc:spChg chg="add mod">
          <ac:chgData name="Rui Teixeira" userId="d93dbfd3-3907-434b-9608-b02953e0ecde" providerId="ADAL" clId="{363A8B80-0B04-4F69-8EAA-F4FC943A0D5D}" dt="2020-10-06T10:55:19.438" v="118" actId="1076"/>
          <ac:spMkLst>
            <pc:docMk/>
            <pc:sldMk cId="1403064693" sldId="303"/>
            <ac:spMk id="12" creationId="{1701A378-6C96-4349-9AA1-5A18DEB2CFD5}"/>
          </ac:spMkLst>
        </pc:spChg>
        <pc:spChg chg="add">
          <ac:chgData name="Rui Teixeira" userId="d93dbfd3-3907-434b-9608-b02953e0ecde" providerId="ADAL" clId="{363A8B80-0B04-4F69-8EAA-F4FC943A0D5D}" dt="2020-10-06T10:55:42.508" v="121" actId="22"/>
          <ac:spMkLst>
            <pc:docMk/>
            <pc:sldMk cId="1403064693" sldId="303"/>
            <ac:spMk id="14" creationId="{A631216E-8583-422D-AA6C-4A0188281B97}"/>
          </ac:spMkLst>
        </pc:spChg>
        <pc:graphicFrameChg chg="add del">
          <ac:chgData name="Rui Teixeira" userId="d93dbfd3-3907-434b-9608-b02953e0ecde" providerId="ADAL" clId="{363A8B80-0B04-4F69-8EAA-F4FC943A0D5D}" dt="2020-10-06T10:53:12.273" v="100" actId="22"/>
          <ac:graphicFrameMkLst>
            <pc:docMk/>
            <pc:sldMk cId="1403064693" sldId="303"/>
            <ac:graphicFrameMk id="2" creationId="{60D44CC5-F1DC-4300-8723-2C054E752523}"/>
          </ac:graphicFrameMkLst>
        </pc:graphicFrameChg>
        <pc:graphicFrameChg chg="add mod">
          <ac:chgData name="Rui Teixeira" userId="d93dbfd3-3907-434b-9608-b02953e0ecde" providerId="ADAL" clId="{363A8B80-0B04-4F69-8EAA-F4FC943A0D5D}" dt="2020-10-07T16:20:03.905" v="589" actId="14100"/>
          <ac:graphicFrameMkLst>
            <pc:docMk/>
            <pc:sldMk cId="1403064693" sldId="303"/>
            <ac:graphicFrameMk id="8" creationId="{7F1C8A30-56BE-4BCA-B8E2-B10B4193B623}"/>
          </ac:graphicFrameMkLst>
        </pc:graphicFrameChg>
        <pc:graphicFrameChg chg="del">
          <ac:chgData name="Rui Teixeira" userId="d93dbfd3-3907-434b-9608-b02953e0ecde" providerId="ADAL" clId="{363A8B80-0B04-4F69-8EAA-F4FC943A0D5D}" dt="2020-10-06T10:53:58.957" v="103" actId="478"/>
          <ac:graphicFrameMkLst>
            <pc:docMk/>
            <pc:sldMk cId="1403064693" sldId="303"/>
            <ac:graphicFrameMk id="9" creationId="{03A88365-A3FB-40B1-9F54-311D497974D3}"/>
          </ac:graphicFrameMkLst>
        </pc:graphicFrameChg>
      </pc:sldChg>
      <pc:sldChg chg="del">
        <pc:chgData name="Rui Teixeira" userId="d93dbfd3-3907-434b-9608-b02953e0ecde" providerId="ADAL" clId="{363A8B80-0B04-4F69-8EAA-F4FC943A0D5D}" dt="2020-10-06T10:55:21.377" v="119" actId="47"/>
        <pc:sldMkLst>
          <pc:docMk/>
          <pc:sldMk cId="770001471" sldId="304"/>
        </pc:sldMkLst>
      </pc:sldChg>
      <pc:sldChg chg="addSp delSp add del mod setBg">
        <pc:chgData name="Rui Teixeira" userId="d93dbfd3-3907-434b-9608-b02953e0ecde" providerId="ADAL" clId="{363A8B80-0B04-4F69-8EAA-F4FC943A0D5D}" dt="2020-10-07T15:41:21.413" v="271"/>
        <pc:sldMkLst>
          <pc:docMk/>
          <pc:sldMk cId="4222020862" sldId="315"/>
        </pc:sldMkLst>
        <pc:picChg chg="add del">
          <ac:chgData name="Rui Teixeira" userId="d93dbfd3-3907-434b-9608-b02953e0ecde" providerId="ADAL" clId="{363A8B80-0B04-4F69-8EAA-F4FC943A0D5D}" dt="2020-10-07T15:41:21.093" v="270" actId="21"/>
          <ac:picMkLst>
            <pc:docMk/>
            <pc:sldMk cId="4222020862" sldId="315"/>
            <ac:picMk id="2" creationId="{4AA72799-9DEB-4771-9B1D-A234DDA4364E}"/>
          </ac:picMkLst>
        </pc:picChg>
      </pc:sldChg>
      <pc:sldChg chg="addSp delSp modSp add mod modTransition">
        <pc:chgData name="Rui Teixeira" userId="d93dbfd3-3907-434b-9608-b02953e0ecde" providerId="ADAL" clId="{363A8B80-0B04-4F69-8EAA-F4FC943A0D5D}" dt="2020-10-07T16:31:56.609" v="678"/>
        <pc:sldMkLst>
          <pc:docMk/>
          <pc:sldMk cId="1410847917" sldId="318"/>
        </pc:sldMkLst>
        <pc:spChg chg="del">
          <ac:chgData name="Rui Teixeira" userId="d93dbfd3-3907-434b-9608-b02953e0ecde" providerId="ADAL" clId="{363A8B80-0B04-4F69-8EAA-F4FC943A0D5D}" dt="2020-10-06T10:51:32.255" v="71" actId="478"/>
          <ac:spMkLst>
            <pc:docMk/>
            <pc:sldMk cId="1410847917" sldId="318"/>
            <ac:spMk id="9" creationId="{0FD6D421-CD50-4E22-A2C8-AAE376D71D9E}"/>
          </ac:spMkLst>
        </pc:spChg>
        <pc:spChg chg="add mod">
          <ac:chgData name="Rui Teixeira" userId="d93dbfd3-3907-434b-9608-b02953e0ecde" providerId="ADAL" clId="{363A8B80-0B04-4F69-8EAA-F4FC943A0D5D}" dt="2020-10-06T10:51:50.729" v="96" actId="113"/>
          <ac:spMkLst>
            <pc:docMk/>
            <pc:sldMk cId="1410847917" sldId="318"/>
            <ac:spMk id="16" creationId="{20883C23-BCDF-4A0A-898B-48B4A39FE233}"/>
          </ac:spMkLst>
        </pc:spChg>
      </pc:sldChg>
      <pc:sldChg chg="modSp mod modTransition">
        <pc:chgData name="Rui Teixeira" userId="d93dbfd3-3907-434b-9608-b02953e0ecde" providerId="ADAL" clId="{363A8B80-0B04-4F69-8EAA-F4FC943A0D5D}" dt="2020-10-07T16:31:56.609" v="678"/>
        <pc:sldMkLst>
          <pc:docMk/>
          <pc:sldMk cId="1677078251" sldId="326"/>
        </pc:sldMkLst>
        <pc:spChg chg="mod">
          <ac:chgData name="Rui Teixeira" userId="d93dbfd3-3907-434b-9608-b02953e0ecde" providerId="ADAL" clId="{363A8B80-0B04-4F69-8EAA-F4FC943A0D5D}" dt="2020-10-06T11:08:02.956" v="221" actId="403"/>
          <ac:spMkLst>
            <pc:docMk/>
            <pc:sldMk cId="1677078251" sldId="326"/>
            <ac:spMk id="139" creationId="{00000000-0000-0000-0000-000000000000}"/>
          </ac:spMkLst>
        </pc:spChg>
      </pc:sldChg>
      <pc:sldChg chg="add del setBg">
        <pc:chgData name="Rui Teixeira" userId="d93dbfd3-3907-434b-9608-b02953e0ecde" providerId="ADAL" clId="{363A8B80-0B04-4F69-8EAA-F4FC943A0D5D}" dt="2020-10-06T10:52:15.384" v="98"/>
        <pc:sldMkLst>
          <pc:docMk/>
          <pc:sldMk cId="3591763048" sldId="327"/>
        </pc:sldMkLst>
      </pc:sldChg>
      <pc:sldChg chg="modSp mod modTransition">
        <pc:chgData name="Rui Teixeira" userId="d93dbfd3-3907-434b-9608-b02953e0ecde" providerId="ADAL" clId="{363A8B80-0B04-4F69-8EAA-F4FC943A0D5D}" dt="2020-10-07T16:31:56.609" v="678"/>
        <pc:sldMkLst>
          <pc:docMk/>
          <pc:sldMk cId="1512974511" sldId="330"/>
        </pc:sldMkLst>
        <pc:spChg chg="mod">
          <ac:chgData name="Rui Teixeira" userId="d93dbfd3-3907-434b-9608-b02953e0ecde" providerId="ADAL" clId="{363A8B80-0B04-4F69-8EAA-F4FC943A0D5D}" dt="2020-10-06T11:06:47.833" v="220" actId="20577"/>
          <ac:spMkLst>
            <pc:docMk/>
            <pc:sldMk cId="1512974511" sldId="330"/>
            <ac:spMk id="139" creationId="{00000000-0000-0000-0000-000000000000}"/>
          </ac:spMkLst>
        </pc:spChg>
      </pc:sldChg>
      <pc:sldChg chg="delSp modSp add mod ord modAnim">
        <pc:chgData name="Rui Teixeira" userId="d93dbfd3-3907-434b-9608-b02953e0ecde" providerId="ADAL" clId="{363A8B80-0B04-4F69-8EAA-F4FC943A0D5D}" dt="2020-10-07T16:28:08.083" v="647" actId="113"/>
        <pc:sldMkLst>
          <pc:docMk/>
          <pc:sldMk cId="4043456466" sldId="331"/>
        </pc:sldMkLst>
        <pc:spChg chg="del">
          <ac:chgData name="Rui Teixeira" userId="d93dbfd3-3907-434b-9608-b02953e0ecde" providerId="ADAL" clId="{363A8B80-0B04-4F69-8EAA-F4FC943A0D5D}" dt="2020-10-07T15:39:20.978" v="246" actId="478"/>
          <ac:spMkLst>
            <pc:docMk/>
            <pc:sldMk cId="4043456466" sldId="331"/>
            <ac:spMk id="4" creationId="{F6B527E9-F940-4884-B6E4-6E1CEB9C8ADA}"/>
          </ac:spMkLst>
        </pc:spChg>
        <pc:spChg chg="del">
          <ac:chgData name="Rui Teixeira" userId="d93dbfd3-3907-434b-9608-b02953e0ecde" providerId="ADAL" clId="{363A8B80-0B04-4F69-8EAA-F4FC943A0D5D}" dt="2020-10-07T15:39:20.978" v="246" actId="478"/>
          <ac:spMkLst>
            <pc:docMk/>
            <pc:sldMk cId="4043456466" sldId="331"/>
            <ac:spMk id="5" creationId="{7201F3C0-0226-436A-BA91-00E36DAB91A3}"/>
          </ac:spMkLst>
        </pc:spChg>
        <pc:spChg chg="del">
          <ac:chgData name="Rui Teixeira" userId="d93dbfd3-3907-434b-9608-b02953e0ecde" providerId="ADAL" clId="{363A8B80-0B04-4F69-8EAA-F4FC943A0D5D}" dt="2020-10-07T15:39:20.978" v="246" actId="478"/>
          <ac:spMkLst>
            <pc:docMk/>
            <pc:sldMk cId="4043456466" sldId="331"/>
            <ac:spMk id="15" creationId="{E64A53B9-26C4-429F-BF10-389C628CF318}"/>
          </ac:spMkLst>
        </pc:spChg>
        <pc:graphicFrameChg chg="mod">
          <ac:chgData name="Rui Teixeira" userId="d93dbfd3-3907-434b-9608-b02953e0ecde" providerId="ADAL" clId="{363A8B80-0B04-4F69-8EAA-F4FC943A0D5D}" dt="2020-10-07T16:28:08.083" v="647" actId="113"/>
          <ac:graphicFrameMkLst>
            <pc:docMk/>
            <pc:sldMk cId="4043456466" sldId="331"/>
            <ac:graphicFrameMk id="7" creationId="{96964C75-587F-478B-A950-0CF7B13AFF12}"/>
          </ac:graphicFrameMkLst>
        </pc:graphicFrameChg>
        <pc:picChg chg="del">
          <ac:chgData name="Rui Teixeira" userId="d93dbfd3-3907-434b-9608-b02953e0ecde" providerId="ADAL" clId="{363A8B80-0B04-4F69-8EAA-F4FC943A0D5D}" dt="2020-10-07T15:39:20.978" v="246" actId="478"/>
          <ac:picMkLst>
            <pc:docMk/>
            <pc:sldMk cId="4043456466" sldId="331"/>
            <ac:picMk id="2" creationId="{5548C6A6-274F-4C73-BE55-AF6BE0BDD5BC}"/>
          </ac:picMkLst>
        </pc:picChg>
        <pc:cxnChg chg="del">
          <ac:chgData name="Rui Teixeira" userId="d93dbfd3-3907-434b-9608-b02953e0ecde" providerId="ADAL" clId="{363A8B80-0B04-4F69-8EAA-F4FC943A0D5D}" dt="2020-10-07T15:39:20.978" v="246" actId="478"/>
          <ac:cxnSpMkLst>
            <pc:docMk/>
            <pc:sldMk cId="4043456466" sldId="331"/>
            <ac:cxnSpMk id="11" creationId="{80B0F121-23F1-418E-80CB-19ECE20D8EF3}"/>
          </ac:cxnSpMkLst>
        </pc:cxnChg>
      </pc:sldChg>
      <pc:sldChg chg="delSp modSp add mod modTransition modAnim">
        <pc:chgData name="Rui Teixeira" userId="d93dbfd3-3907-434b-9608-b02953e0ecde" providerId="ADAL" clId="{363A8B80-0B04-4F69-8EAA-F4FC943A0D5D}" dt="2020-10-07T16:30:27.230" v="677" actId="20577"/>
        <pc:sldMkLst>
          <pc:docMk/>
          <pc:sldMk cId="3010222410" sldId="332"/>
        </pc:sldMkLst>
        <pc:spChg chg="mod">
          <ac:chgData name="Rui Teixeira" userId="d93dbfd3-3907-434b-9608-b02953e0ecde" providerId="ADAL" clId="{363A8B80-0B04-4F69-8EAA-F4FC943A0D5D}" dt="2020-10-07T16:30:27.230" v="677" actId="20577"/>
          <ac:spMkLst>
            <pc:docMk/>
            <pc:sldMk cId="3010222410" sldId="332"/>
            <ac:spMk id="4" creationId="{F6B527E9-F940-4884-B6E4-6E1CEB9C8ADA}"/>
          </ac:spMkLst>
        </pc:spChg>
        <pc:spChg chg="mod">
          <ac:chgData name="Rui Teixeira" userId="d93dbfd3-3907-434b-9608-b02953e0ecde" providerId="ADAL" clId="{363A8B80-0B04-4F69-8EAA-F4FC943A0D5D}" dt="2020-10-07T15:45:01.649" v="323" actId="1076"/>
          <ac:spMkLst>
            <pc:docMk/>
            <pc:sldMk cId="3010222410" sldId="332"/>
            <ac:spMk id="5" creationId="{7201F3C0-0226-436A-BA91-00E36DAB91A3}"/>
          </ac:spMkLst>
        </pc:spChg>
        <pc:picChg chg="mod">
          <ac:chgData name="Rui Teixeira" userId="d93dbfd3-3907-434b-9608-b02953e0ecde" providerId="ADAL" clId="{363A8B80-0B04-4F69-8EAA-F4FC943A0D5D}" dt="2020-10-07T15:44:53.921" v="320" actId="1038"/>
          <ac:picMkLst>
            <pc:docMk/>
            <pc:sldMk cId="3010222410" sldId="332"/>
            <ac:picMk id="2" creationId="{5548C6A6-274F-4C73-BE55-AF6BE0BDD5BC}"/>
          </ac:picMkLst>
        </pc:picChg>
        <pc:picChg chg="del">
          <ac:chgData name="Rui Teixeira" userId="d93dbfd3-3907-434b-9608-b02953e0ecde" providerId="ADAL" clId="{363A8B80-0B04-4F69-8EAA-F4FC943A0D5D}" dt="2020-10-07T15:44:18.163" v="307" actId="478"/>
          <ac:picMkLst>
            <pc:docMk/>
            <pc:sldMk cId="3010222410" sldId="332"/>
            <ac:picMk id="13" creationId="{7CA74D01-FE3B-47F7-A2E1-1D37CCDFCCCF}"/>
          </ac:picMkLst>
        </pc:picChg>
        <pc:cxnChg chg="mod">
          <ac:chgData name="Rui Teixeira" userId="d93dbfd3-3907-434b-9608-b02953e0ecde" providerId="ADAL" clId="{363A8B80-0B04-4F69-8EAA-F4FC943A0D5D}" dt="2020-10-07T15:44:45.291" v="312" actId="14100"/>
          <ac:cxnSpMkLst>
            <pc:docMk/>
            <pc:sldMk cId="3010222410" sldId="332"/>
            <ac:cxnSpMk id="11" creationId="{80B0F121-23F1-418E-80CB-19ECE20D8EF3}"/>
          </ac:cxnSpMkLst>
        </pc:cxnChg>
      </pc:sldChg>
      <pc:sldChg chg="delSp add del mod modTransition delAnim">
        <pc:chgData name="Rui Teixeira" userId="d93dbfd3-3907-434b-9608-b02953e0ecde" providerId="ADAL" clId="{363A8B80-0B04-4F69-8EAA-F4FC943A0D5D}" dt="2020-10-07T15:58:05.036" v="447" actId="47"/>
        <pc:sldMkLst>
          <pc:docMk/>
          <pc:sldMk cId="1726284120" sldId="333"/>
        </pc:sldMkLst>
        <pc:spChg chg="del">
          <ac:chgData name="Rui Teixeira" userId="d93dbfd3-3907-434b-9608-b02953e0ecde" providerId="ADAL" clId="{363A8B80-0B04-4F69-8EAA-F4FC943A0D5D}" dt="2020-10-07T15:54:43.462" v="416" actId="478"/>
          <ac:spMkLst>
            <pc:docMk/>
            <pc:sldMk cId="1726284120" sldId="333"/>
            <ac:spMk id="16" creationId="{13B119F1-17C0-41D4-B6BF-27DAB6B02F16}"/>
          </ac:spMkLst>
        </pc:spChg>
      </pc:sldChg>
      <pc:sldChg chg="add del">
        <pc:chgData name="Rui Teixeira" userId="d93dbfd3-3907-434b-9608-b02953e0ecde" providerId="ADAL" clId="{363A8B80-0B04-4F69-8EAA-F4FC943A0D5D}" dt="2020-10-07T15:50:13.243" v="354" actId="47"/>
        <pc:sldMkLst>
          <pc:docMk/>
          <pc:sldMk cId="3983678858" sldId="334"/>
        </pc:sldMkLst>
      </pc:sldChg>
      <pc:sldChg chg="addSp delSp modSp add mod modTransition">
        <pc:chgData name="Rui Teixeira" userId="d93dbfd3-3907-434b-9608-b02953e0ecde" providerId="ADAL" clId="{363A8B80-0B04-4F69-8EAA-F4FC943A0D5D}" dt="2020-10-07T15:57:34.809" v="445"/>
        <pc:sldMkLst>
          <pc:docMk/>
          <pc:sldMk cId="994521148" sldId="335"/>
        </pc:sldMkLst>
        <pc:spChg chg="del">
          <ac:chgData name="Rui Teixeira" userId="d93dbfd3-3907-434b-9608-b02953e0ecde" providerId="ADAL" clId="{363A8B80-0B04-4F69-8EAA-F4FC943A0D5D}" dt="2020-10-07T15:57:04.658" v="443" actId="478"/>
          <ac:spMkLst>
            <pc:docMk/>
            <pc:sldMk cId="994521148" sldId="335"/>
            <ac:spMk id="2" creationId="{82A79D6C-7C9C-4F26-B113-3ACF7A2D6DF4}"/>
          </ac:spMkLst>
        </pc:spChg>
        <pc:spChg chg="add del mod">
          <ac:chgData name="Rui Teixeira" userId="d93dbfd3-3907-434b-9608-b02953e0ecde" providerId="ADAL" clId="{363A8B80-0B04-4F69-8EAA-F4FC943A0D5D}" dt="2020-10-07T15:55:16.867" v="418" actId="478"/>
          <ac:spMkLst>
            <pc:docMk/>
            <pc:sldMk cId="994521148" sldId="335"/>
            <ac:spMk id="6" creationId="{873479EC-3B4F-4D91-99AB-B77C09C17308}"/>
          </ac:spMkLst>
        </pc:spChg>
        <pc:spChg chg="add mod ord">
          <ac:chgData name="Rui Teixeira" userId="d93dbfd3-3907-434b-9608-b02953e0ecde" providerId="ADAL" clId="{363A8B80-0B04-4F69-8EAA-F4FC943A0D5D}" dt="2020-10-07T15:53:06.060" v="394" actId="164"/>
          <ac:spMkLst>
            <pc:docMk/>
            <pc:sldMk cId="994521148" sldId="335"/>
            <ac:spMk id="7" creationId="{58841A73-1915-4D22-8E4C-D33EC0FC5BF8}"/>
          </ac:spMkLst>
        </pc:spChg>
        <pc:spChg chg="add">
          <ac:chgData name="Rui Teixeira" userId="d93dbfd3-3907-434b-9608-b02953e0ecde" providerId="ADAL" clId="{363A8B80-0B04-4F69-8EAA-F4FC943A0D5D}" dt="2020-10-07T15:57:05.235" v="444" actId="22"/>
          <ac:spMkLst>
            <pc:docMk/>
            <pc:sldMk cId="994521148" sldId="335"/>
            <ac:spMk id="10" creationId="{2D8563F0-0D96-4238-8335-D5605CA8A9EE}"/>
          </ac:spMkLst>
        </pc:spChg>
        <pc:spChg chg="add">
          <ac:chgData name="Rui Teixeira" userId="d93dbfd3-3907-434b-9608-b02953e0ecde" providerId="ADAL" clId="{363A8B80-0B04-4F69-8EAA-F4FC943A0D5D}" dt="2020-10-07T15:57:05.235" v="444" actId="22"/>
          <ac:spMkLst>
            <pc:docMk/>
            <pc:sldMk cId="994521148" sldId="335"/>
            <ac:spMk id="11" creationId="{8CE714D9-A579-4F87-A4E7-D7896D841528}"/>
          </ac:spMkLst>
        </pc:spChg>
        <pc:spChg chg="add mod ord">
          <ac:chgData name="Rui Teixeira" userId="d93dbfd3-3907-434b-9608-b02953e0ecde" providerId="ADAL" clId="{363A8B80-0B04-4F69-8EAA-F4FC943A0D5D}" dt="2020-10-07T15:53:06.060" v="394" actId="164"/>
          <ac:spMkLst>
            <pc:docMk/>
            <pc:sldMk cId="994521148" sldId="335"/>
            <ac:spMk id="13" creationId="{86E64F12-4CBC-4964-8238-2A77D403D633}"/>
          </ac:spMkLst>
        </pc:spChg>
        <pc:spChg chg="del">
          <ac:chgData name="Rui Teixeira" userId="d93dbfd3-3907-434b-9608-b02953e0ecde" providerId="ADAL" clId="{363A8B80-0B04-4F69-8EAA-F4FC943A0D5D}" dt="2020-10-07T15:57:04.658" v="443" actId="478"/>
          <ac:spMkLst>
            <pc:docMk/>
            <pc:sldMk cId="994521148" sldId="335"/>
            <ac:spMk id="17" creationId="{531E4564-578F-42D3-87FD-6C5851816BFE}"/>
          </ac:spMkLst>
        </pc:spChg>
        <pc:grpChg chg="add del mod">
          <ac:chgData name="Rui Teixeira" userId="d93dbfd3-3907-434b-9608-b02953e0ecde" providerId="ADAL" clId="{363A8B80-0B04-4F69-8EAA-F4FC943A0D5D}" dt="2020-10-07T15:53:30.600" v="403" actId="21"/>
          <ac:grpSpMkLst>
            <pc:docMk/>
            <pc:sldMk cId="994521148" sldId="335"/>
            <ac:grpSpMk id="8" creationId="{E95FBB77-09BC-461A-ADA0-05D69FC07B32}"/>
          </ac:grpSpMkLst>
        </pc:grpChg>
        <pc:picChg chg="del mod">
          <ac:chgData name="Rui Teixeira" userId="d93dbfd3-3907-434b-9608-b02953e0ecde" providerId="ADAL" clId="{363A8B80-0B04-4F69-8EAA-F4FC943A0D5D}" dt="2020-10-07T15:55:14.809" v="417" actId="478"/>
          <ac:picMkLst>
            <pc:docMk/>
            <pc:sldMk cId="994521148" sldId="335"/>
            <ac:picMk id="3" creationId="{2697C373-8646-4A0D-85C2-1A7B279CC270}"/>
          </ac:picMkLst>
        </pc:picChg>
        <pc:picChg chg="mod">
          <ac:chgData name="Rui Teixeira" userId="d93dbfd3-3907-434b-9608-b02953e0ecde" providerId="ADAL" clId="{363A8B80-0B04-4F69-8EAA-F4FC943A0D5D}" dt="2020-10-07T15:55:22.504" v="419" actId="1076"/>
          <ac:picMkLst>
            <pc:docMk/>
            <pc:sldMk cId="994521148" sldId="335"/>
            <ac:picMk id="4" creationId="{DE1AFB5A-507D-4E2D-9AE0-83889839FA67}"/>
          </ac:picMkLst>
        </pc:picChg>
        <pc:picChg chg="del mod">
          <ac:chgData name="Rui Teixeira" userId="d93dbfd3-3907-434b-9608-b02953e0ecde" providerId="ADAL" clId="{363A8B80-0B04-4F69-8EAA-F4FC943A0D5D}" dt="2020-10-07T15:55:37.333" v="422" actId="478"/>
          <ac:picMkLst>
            <pc:docMk/>
            <pc:sldMk cId="994521148" sldId="335"/>
            <ac:picMk id="5" creationId="{944F8B5B-B1D8-43EC-B3A8-2CDD6DAD9DAB}"/>
          </ac:picMkLst>
        </pc:picChg>
        <pc:picChg chg="add">
          <ac:chgData name="Rui Teixeira" userId="d93dbfd3-3907-434b-9608-b02953e0ecde" providerId="ADAL" clId="{363A8B80-0B04-4F69-8EAA-F4FC943A0D5D}" dt="2020-10-07T15:57:05.235" v="444" actId="22"/>
          <ac:picMkLst>
            <pc:docMk/>
            <pc:sldMk cId="994521148" sldId="335"/>
            <ac:picMk id="9" creationId="{0C3E1EB8-9E6D-439A-A094-BAE998B44294}"/>
          </ac:picMkLst>
        </pc:picChg>
        <pc:picChg chg="del">
          <ac:chgData name="Rui Teixeira" userId="d93dbfd3-3907-434b-9608-b02953e0ecde" providerId="ADAL" clId="{363A8B80-0B04-4F69-8EAA-F4FC943A0D5D}" dt="2020-10-07T15:57:04.658" v="443" actId="478"/>
          <ac:picMkLst>
            <pc:docMk/>
            <pc:sldMk cId="994521148" sldId="335"/>
            <ac:picMk id="14" creationId="{6E3712F6-8CE0-4A7B-A9D9-99DCA91C08DC}"/>
          </ac:picMkLst>
        </pc:picChg>
      </pc:sldChg>
      <pc:sldChg chg="addSp delSp modSp add mod modTransition">
        <pc:chgData name="Rui Teixeira" userId="d93dbfd3-3907-434b-9608-b02953e0ecde" providerId="ADAL" clId="{363A8B80-0B04-4F69-8EAA-F4FC943A0D5D}" dt="2020-10-07T15:57:34.809" v="445"/>
        <pc:sldMkLst>
          <pc:docMk/>
          <pc:sldMk cId="999039173" sldId="336"/>
        </pc:sldMkLst>
        <pc:spChg chg="del">
          <ac:chgData name="Rui Teixeira" userId="d93dbfd3-3907-434b-9608-b02953e0ecde" providerId="ADAL" clId="{363A8B80-0B04-4F69-8EAA-F4FC943A0D5D}" dt="2020-10-07T15:56:46.928" v="433" actId="478"/>
          <ac:spMkLst>
            <pc:docMk/>
            <pc:sldMk cId="999039173" sldId="336"/>
            <ac:spMk id="2" creationId="{82A79D6C-7C9C-4F26-B113-3ACF7A2D6DF4}"/>
          </ac:spMkLst>
        </pc:spChg>
        <pc:spChg chg="add del">
          <ac:chgData name="Rui Teixeira" userId="d93dbfd3-3907-434b-9608-b02953e0ecde" providerId="ADAL" clId="{363A8B80-0B04-4F69-8EAA-F4FC943A0D5D}" dt="2020-10-07T15:56:48.796" v="435" actId="22"/>
          <ac:spMkLst>
            <pc:docMk/>
            <pc:sldMk cId="999039173" sldId="336"/>
            <ac:spMk id="7" creationId="{EDBD9A84-45F5-4FD9-9EFD-61860BC5D30B}"/>
          </ac:spMkLst>
        </pc:spChg>
        <pc:spChg chg="add del">
          <ac:chgData name="Rui Teixeira" userId="d93dbfd3-3907-434b-9608-b02953e0ecde" providerId="ADAL" clId="{363A8B80-0B04-4F69-8EAA-F4FC943A0D5D}" dt="2020-10-07T15:56:48.796" v="435" actId="22"/>
          <ac:spMkLst>
            <pc:docMk/>
            <pc:sldMk cId="999039173" sldId="336"/>
            <ac:spMk id="8" creationId="{8B468167-75F3-41B4-A1F2-A8FBFCE94CC2}"/>
          </ac:spMkLst>
        </pc:spChg>
        <pc:spChg chg="add del mod">
          <ac:chgData name="Rui Teixeira" userId="d93dbfd3-3907-434b-9608-b02953e0ecde" providerId="ADAL" clId="{363A8B80-0B04-4F69-8EAA-F4FC943A0D5D}" dt="2020-10-07T15:56:58.560" v="441" actId="478"/>
          <ac:spMkLst>
            <pc:docMk/>
            <pc:sldMk cId="999039173" sldId="336"/>
            <ac:spMk id="10" creationId="{F7A95814-5224-4D48-9A62-507242AD2EBF}"/>
          </ac:spMkLst>
        </pc:spChg>
        <pc:spChg chg="mod">
          <ac:chgData name="Rui Teixeira" userId="d93dbfd3-3907-434b-9608-b02953e0ecde" providerId="ADAL" clId="{363A8B80-0B04-4F69-8EAA-F4FC943A0D5D}" dt="2020-10-07T15:53:33.589" v="404"/>
          <ac:spMkLst>
            <pc:docMk/>
            <pc:sldMk cId="999039173" sldId="336"/>
            <ac:spMk id="13" creationId="{0D0563AD-D86B-432A-B941-5C6E11808A0C}"/>
          </ac:spMkLst>
        </pc:spChg>
        <pc:spChg chg="mod">
          <ac:chgData name="Rui Teixeira" userId="d93dbfd3-3907-434b-9608-b02953e0ecde" providerId="ADAL" clId="{363A8B80-0B04-4F69-8EAA-F4FC943A0D5D}" dt="2020-10-07T15:53:33.589" v="404"/>
          <ac:spMkLst>
            <pc:docMk/>
            <pc:sldMk cId="999039173" sldId="336"/>
            <ac:spMk id="15" creationId="{4527776B-3B57-4453-A8B8-D26E5BE57DB5}"/>
          </ac:spMkLst>
        </pc:spChg>
        <pc:spChg chg="del">
          <ac:chgData name="Rui Teixeira" userId="d93dbfd3-3907-434b-9608-b02953e0ecde" providerId="ADAL" clId="{363A8B80-0B04-4F69-8EAA-F4FC943A0D5D}" dt="2020-10-07T15:56:46.928" v="433" actId="478"/>
          <ac:spMkLst>
            <pc:docMk/>
            <pc:sldMk cId="999039173" sldId="336"/>
            <ac:spMk id="17" creationId="{531E4564-578F-42D3-87FD-6C5851816BFE}"/>
          </ac:spMkLst>
        </pc:spChg>
        <pc:spChg chg="mod">
          <ac:chgData name="Rui Teixeira" userId="d93dbfd3-3907-434b-9608-b02953e0ecde" providerId="ADAL" clId="{363A8B80-0B04-4F69-8EAA-F4FC943A0D5D}" dt="2020-10-07T15:55:32.816" v="421"/>
          <ac:spMkLst>
            <pc:docMk/>
            <pc:sldMk cId="999039173" sldId="336"/>
            <ac:spMk id="18" creationId="{334D9A1E-9739-4BFE-BC75-B3E4CAEA49E2}"/>
          </ac:spMkLst>
        </pc:spChg>
        <pc:spChg chg="mod">
          <ac:chgData name="Rui Teixeira" userId="d93dbfd3-3907-434b-9608-b02953e0ecde" providerId="ADAL" clId="{363A8B80-0B04-4F69-8EAA-F4FC943A0D5D}" dt="2020-10-07T15:55:32.816" v="421"/>
          <ac:spMkLst>
            <pc:docMk/>
            <pc:sldMk cId="999039173" sldId="336"/>
            <ac:spMk id="19" creationId="{AB7CCFEB-BE5E-494D-B148-9A4E23BC8F6C}"/>
          </ac:spMkLst>
        </pc:spChg>
        <pc:spChg chg="add del">
          <ac:chgData name="Rui Teixeira" userId="d93dbfd3-3907-434b-9608-b02953e0ecde" providerId="ADAL" clId="{363A8B80-0B04-4F69-8EAA-F4FC943A0D5D}" dt="2020-10-07T15:56:57.161" v="439" actId="22"/>
          <ac:spMkLst>
            <pc:docMk/>
            <pc:sldMk cId="999039173" sldId="336"/>
            <ac:spMk id="24" creationId="{C2EEE383-E36C-4DE3-A258-C99972A6C75A}"/>
          </ac:spMkLst>
        </pc:spChg>
        <pc:spChg chg="add del">
          <ac:chgData name="Rui Teixeira" userId="d93dbfd3-3907-434b-9608-b02953e0ecde" providerId="ADAL" clId="{363A8B80-0B04-4F69-8EAA-F4FC943A0D5D}" dt="2020-10-07T15:56:57.161" v="439" actId="22"/>
          <ac:spMkLst>
            <pc:docMk/>
            <pc:sldMk cId="999039173" sldId="336"/>
            <ac:spMk id="26" creationId="{09FDE903-626B-4DB3-ADFA-34C8F9F7EC88}"/>
          </ac:spMkLst>
        </pc:spChg>
        <pc:spChg chg="add">
          <ac:chgData name="Rui Teixeira" userId="d93dbfd3-3907-434b-9608-b02953e0ecde" providerId="ADAL" clId="{363A8B80-0B04-4F69-8EAA-F4FC943A0D5D}" dt="2020-10-07T15:57:00.802" v="442" actId="22"/>
          <ac:spMkLst>
            <pc:docMk/>
            <pc:sldMk cId="999039173" sldId="336"/>
            <ac:spMk id="30" creationId="{9B51D217-7BD6-4D2B-B593-02E350D62689}"/>
          </ac:spMkLst>
        </pc:spChg>
        <pc:spChg chg="add">
          <ac:chgData name="Rui Teixeira" userId="d93dbfd3-3907-434b-9608-b02953e0ecde" providerId="ADAL" clId="{363A8B80-0B04-4F69-8EAA-F4FC943A0D5D}" dt="2020-10-07T15:57:00.802" v="442" actId="22"/>
          <ac:spMkLst>
            <pc:docMk/>
            <pc:sldMk cId="999039173" sldId="336"/>
            <ac:spMk id="32" creationId="{4920125C-470E-4505-8A4D-6E232AC935CA}"/>
          </ac:spMkLst>
        </pc:spChg>
        <pc:spChg chg="add del">
          <ac:chgData name="Rui Teixeira" userId="d93dbfd3-3907-434b-9608-b02953e0ecde" providerId="ADAL" clId="{363A8B80-0B04-4F69-8EAA-F4FC943A0D5D}" dt="2020-10-07T15:56:58.560" v="441" actId="478"/>
          <ac:spMkLst>
            <pc:docMk/>
            <pc:sldMk cId="999039173" sldId="336"/>
            <ac:spMk id="79" creationId="{00000000-0000-0000-0000-000000000000}"/>
          </ac:spMkLst>
        </pc:spChg>
        <pc:grpChg chg="add del mod">
          <ac:chgData name="Rui Teixeira" userId="d93dbfd3-3907-434b-9608-b02953e0ecde" providerId="ADAL" clId="{363A8B80-0B04-4F69-8EAA-F4FC943A0D5D}" dt="2020-10-07T15:55:32.295" v="420" actId="478"/>
          <ac:grpSpMkLst>
            <pc:docMk/>
            <pc:sldMk cId="999039173" sldId="336"/>
            <ac:grpSpMk id="11" creationId="{9ECF0389-DCDC-4C67-A01E-BD8936B96BDA}"/>
          </ac:grpSpMkLst>
        </pc:grpChg>
        <pc:grpChg chg="add mod">
          <ac:chgData name="Rui Teixeira" userId="d93dbfd3-3907-434b-9608-b02953e0ecde" providerId="ADAL" clId="{363A8B80-0B04-4F69-8EAA-F4FC943A0D5D}" dt="2020-10-07T15:55:32.816" v="421"/>
          <ac:grpSpMkLst>
            <pc:docMk/>
            <pc:sldMk cId="999039173" sldId="336"/>
            <ac:grpSpMk id="16" creationId="{F9E3BA8E-4391-4D47-8235-BD1F9A087B11}"/>
          </ac:grpSpMkLst>
        </pc:grpChg>
        <pc:picChg chg="del">
          <ac:chgData name="Rui Teixeira" userId="d93dbfd3-3907-434b-9608-b02953e0ecde" providerId="ADAL" clId="{363A8B80-0B04-4F69-8EAA-F4FC943A0D5D}" dt="2020-10-07T15:53:43.991" v="406" actId="478"/>
          <ac:picMkLst>
            <pc:docMk/>
            <pc:sldMk cId="999039173" sldId="336"/>
            <ac:picMk id="3" creationId="{2697C373-8646-4A0D-85C2-1A7B279CC270}"/>
          </ac:picMkLst>
        </pc:picChg>
        <pc:picChg chg="del">
          <ac:chgData name="Rui Teixeira" userId="d93dbfd3-3907-434b-9608-b02953e0ecde" providerId="ADAL" clId="{363A8B80-0B04-4F69-8EAA-F4FC943A0D5D}" dt="2020-10-07T15:53:48.561" v="407" actId="478"/>
          <ac:picMkLst>
            <pc:docMk/>
            <pc:sldMk cId="999039173" sldId="336"/>
            <ac:picMk id="4" creationId="{DE1AFB5A-507D-4E2D-9AE0-83889839FA67}"/>
          </ac:picMkLst>
        </pc:picChg>
        <pc:picChg chg="mod">
          <ac:chgData name="Rui Teixeira" userId="d93dbfd3-3907-434b-9608-b02953e0ecde" providerId="ADAL" clId="{363A8B80-0B04-4F69-8EAA-F4FC943A0D5D}" dt="2020-10-07T15:53:53.788" v="408" actId="1076"/>
          <ac:picMkLst>
            <pc:docMk/>
            <pc:sldMk cId="999039173" sldId="336"/>
            <ac:picMk id="5" creationId="{944F8B5B-B1D8-43EC-B3A8-2CDD6DAD9DAB}"/>
          </ac:picMkLst>
        </pc:picChg>
        <pc:picChg chg="add del">
          <ac:chgData name="Rui Teixeira" userId="d93dbfd3-3907-434b-9608-b02953e0ecde" providerId="ADAL" clId="{363A8B80-0B04-4F69-8EAA-F4FC943A0D5D}" dt="2020-10-07T15:56:48.796" v="435" actId="22"/>
          <ac:picMkLst>
            <pc:docMk/>
            <pc:sldMk cId="999039173" sldId="336"/>
            <ac:picMk id="6" creationId="{AFB29DFC-5749-4FC3-829F-943B5DDBCE12}"/>
          </ac:picMkLst>
        </pc:picChg>
        <pc:picChg chg="del">
          <ac:chgData name="Rui Teixeira" userId="d93dbfd3-3907-434b-9608-b02953e0ecde" providerId="ADAL" clId="{363A8B80-0B04-4F69-8EAA-F4FC943A0D5D}" dt="2020-10-07T15:56:46.928" v="433" actId="478"/>
          <ac:picMkLst>
            <pc:docMk/>
            <pc:sldMk cId="999039173" sldId="336"/>
            <ac:picMk id="14" creationId="{6E3712F6-8CE0-4A7B-A9D9-99DCA91C08DC}"/>
          </ac:picMkLst>
        </pc:picChg>
        <pc:picChg chg="add del">
          <ac:chgData name="Rui Teixeira" userId="d93dbfd3-3907-434b-9608-b02953e0ecde" providerId="ADAL" clId="{363A8B80-0B04-4F69-8EAA-F4FC943A0D5D}" dt="2020-10-07T15:56:57.161" v="439" actId="22"/>
          <ac:picMkLst>
            <pc:docMk/>
            <pc:sldMk cId="999039173" sldId="336"/>
            <ac:picMk id="23" creationId="{F91AB66E-8EA6-49B5-8D4F-404C7A4CD5BB}"/>
          </ac:picMkLst>
        </pc:picChg>
        <pc:picChg chg="add">
          <ac:chgData name="Rui Teixeira" userId="d93dbfd3-3907-434b-9608-b02953e0ecde" providerId="ADAL" clId="{363A8B80-0B04-4F69-8EAA-F4FC943A0D5D}" dt="2020-10-07T15:57:00.802" v="442" actId="22"/>
          <ac:picMkLst>
            <pc:docMk/>
            <pc:sldMk cId="999039173" sldId="336"/>
            <ac:picMk id="28" creationId="{F952967B-9A02-425D-A451-F91D6A5F08A4}"/>
          </ac:picMkLst>
        </pc:picChg>
      </pc:sldChg>
      <pc:sldChg chg="addSp delSp modSp add mod modTransition">
        <pc:chgData name="Rui Teixeira" userId="d93dbfd3-3907-434b-9608-b02953e0ecde" providerId="ADAL" clId="{363A8B80-0B04-4F69-8EAA-F4FC943A0D5D}" dt="2020-10-07T16:11:58.163" v="558" actId="1035"/>
        <pc:sldMkLst>
          <pc:docMk/>
          <pc:sldMk cId="218664083" sldId="337"/>
        </pc:sldMkLst>
        <pc:spChg chg="mod">
          <ac:chgData name="Rui Teixeira" userId="d93dbfd3-3907-434b-9608-b02953e0ecde" providerId="ADAL" clId="{363A8B80-0B04-4F69-8EAA-F4FC943A0D5D}" dt="2020-10-07T15:56:14.375" v="428" actId="1076"/>
          <ac:spMkLst>
            <pc:docMk/>
            <pc:sldMk cId="218664083" sldId="337"/>
            <ac:spMk id="2" creationId="{82A79D6C-7C9C-4F26-B113-3ACF7A2D6DF4}"/>
          </ac:spMkLst>
        </pc:spChg>
        <pc:spChg chg="mod topLvl">
          <ac:chgData name="Rui Teixeira" userId="d93dbfd3-3907-434b-9608-b02953e0ecde" providerId="ADAL" clId="{363A8B80-0B04-4F69-8EAA-F4FC943A0D5D}" dt="2020-10-07T15:56:04.709" v="425" actId="164"/>
          <ac:spMkLst>
            <pc:docMk/>
            <pc:sldMk cId="218664083" sldId="337"/>
            <ac:spMk id="13" creationId="{AD015072-D8E7-42FF-AAC5-82AE942982DC}"/>
          </ac:spMkLst>
        </pc:spChg>
        <pc:spChg chg="mod topLvl">
          <ac:chgData name="Rui Teixeira" userId="d93dbfd3-3907-434b-9608-b02953e0ecde" providerId="ADAL" clId="{363A8B80-0B04-4F69-8EAA-F4FC943A0D5D}" dt="2020-10-07T15:56:04.709" v="425" actId="164"/>
          <ac:spMkLst>
            <pc:docMk/>
            <pc:sldMk cId="218664083" sldId="337"/>
            <ac:spMk id="15" creationId="{58ECA915-A1B9-4C8D-972D-49534C859E9C}"/>
          </ac:spMkLst>
        </pc:spChg>
        <pc:spChg chg="mod">
          <ac:chgData name="Rui Teixeira" userId="d93dbfd3-3907-434b-9608-b02953e0ecde" providerId="ADAL" clId="{363A8B80-0B04-4F69-8EAA-F4FC943A0D5D}" dt="2020-10-07T15:56:23.733" v="429" actId="1076"/>
          <ac:spMkLst>
            <pc:docMk/>
            <pc:sldMk cId="218664083" sldId="337"/>
            <ac:spMk id="17" creationId="{531E4564-578F-42D3-87FD-6C5851816BFE}"/>
          </ac:spMkLst>
        </pc:spChg>
        <pc:grpChg chg="add del mod">
          <ac:chgData name="Rui Teixeira" userId="d93dbfd3-3907-434b-9608-b02953e0ecde" providerId="ADAL" clId="{363A8B80-0B04-4F69-8EAA-F4FC943A0D5D}" dt="2020-10-07T15:55:48.296" v="423" actId="165"/>
          <ac:grpSpMkLst>
            <pc:docMk/>
            <pc:sldMk cId="218664083" sldId="337"/>
            <ac:grpSpMk id="6" creationId="{423BA05C-5EDA-40DF-9E09-D458CC1E1F5B}"/>
          </ac:grpSpMkLst>
        </pc:grpChg>
        <pc:grpChg chg="add mod">
          <ac:chgData name="Rui Teixeira" userId="d93dbfd3-3907-434b-9608-b02953e0ecde" providerId="ADAL" clId="{363A8B80-0B04-4F69-8EAA-F4FC943A0D5D}" dt="2020-10-07T15:56:04.709" v="425" actId="164"/>
          <ac:grpSpMkLst>
            <pc:docMk/>
            <pc:sldMk cId="218664083" sldId="337"/>
            <ac:grpSpMk id="7" creationId="{568EC1DF-689F-4D2F-AB44-7B19FBDF9F06}"/>
          </ac:grpSpMkLst>
        </pc:grpChg>
        <pc:grpChg chg="add del mod">
          <ac:chgData name="Rui Teixeira" userId="d93dbfd3-3907-434b-9608-b02953e0ecde" providerId="ADAL" clId="{363A8B80-0B04-4F69-8EAA-F4FC943A0D5D}" dt="2020-10-07T15:54:14.188" v="413" actId="165"/>
          <ac:grpSpMkLst>
            <pc:docMk/>
            <pc:sldMk cId="218664083" sldId="337"/>
            <ac:grpSpMk id="11" creationId="{C716DD8D-24C7-49E0-BCAC-947277DF6BB3}"/>
          </ac:grpSpMkLst>
        </pc:grpChg>
        <pc:picChg chg="mod">
          <ac:chgData name="Rui Teixeira" userId="d93dbfd3-3907-434b-9608-b02953e0ecde" providerId="ADAL" clId="{363A8B80-0B04-4F69-8EAA-F4FC943A0D5D}" dt="2020-10-07T16:11:58.163" v="558" actId="1035"/>
          <ac:picMkLst>
            <pc:docMk/>
            <pc:sldMk cId="218664083" sldId="337"/>
            <ac:picMk id="3" creationId="{2697C373-8646-4A0D-85C2-1A7B279CC270}"/>
          </ac:picMkLst>
        </pc:picChg>
        <pc:picChg chg="del mod">
          <ac:chgData name="Rui Teixeira" userId="d93dbfd3-3907-434b-9608-b02953e0ecde" providerId="ADAL" clId="{363A8B80-0B04-4F69-8EAA-F4FC943A0D5D}" dt="2020-10-07T15:53:59.908" v="410" actId="478"/>
          <ac:picMkLst>
            <pc:docMk/>
            <pc:sldMk cId="218664083" sldId="337"/>
            <ac:picMk id="4" creationId="{DE1AFB5A-507D-4E2D-9AE0-83889839FA67}"/>
          </ac:picMkLst>
        </pc:picChg>
        <pc:picChg chg="del">
          <ac:chgData name="Rui Teixeira" userId="d93dbfd3-3907-434b-9608-b02953e0ecde" providerId="ADAL" clId="{363A8B80-0B04-4F69-8EAA-F4FC943A0D5D}" dt="2020-10-07T15:54:00.772" v="411" actId="478"/>
          <ac:picMkLst>
            <pc:docMk/>
            <pc:sldMk cId="218664083" sldId="337"/>
            <ac:picMk id="5" creationId="{944F8B5B-B1D8-43EC-B3A8-2CDD6DAD9DAB}"/>
          </ac:picMkLst>
        </pc:picChg>
        <pc:picChg chg="add">
          <ac:chgData name="Rui Teixeira" userId="d93dbfd3-3907-434b-9608-b02953e0ecde" providerId="ADAL" clId="{363A8B80-0B04-4F69-8EAA-F4FC943A0D5D}" dt="2020-10-07T16:06:55.547" v="465" actId="22"/>
          <ac:picMkLst>
            <pc:docMk/>
            <pc:sldMk cId="218664083" sldId="337"/>
            <ac:picMk id="8" creationId="{CC515AF8-1175-4F79-8E48-04A589F4D1AF}"/>
          </ac:picMkLst>
        </pc:picChg>
        <pc:picChg chg="del mod modCrop">
          <ac:chgData name="Rui Teixeira" userId="d93dbfd3-3907-434b-9608-b02953e0ecde" providerId="ADAL" clId="{363A8B80-0B04-4F69-8EAA-F4FC943A0D5D}" dt="2020-10-07T16:06:55.041" v="464" actId="478"/>
          <ac:picMkLst>
            <pc:docMk/>
            <pc:sldMk cId="218664083" sldId="337"/>
            <ac:picMk id="14" creationId="{6E3712F6-8CE0-4A7B-A9D9-99DCA91C08DC}"/>
          </ac:picMkLst>
        </pc:picChg>
      </pc:sldChg>
      <pc:sldChg chg="addSp delSp modSp add mod modTransition">
        <pc:chgData name="Rui Teixeira" userId="d93dbfd3-3907-434b-9608-b02953e0ecde" providerId="ADAL" clId="{363A8B80-0B04-4F69-8EAA-F4FC943A0D5D}" dt="2020-10-07T16:09:01.712" v="537" actId="164"/>
        <pc:sldMkLst>
          <pc:docMk/>
          <pc:sldMk cId="4235368671" sldId="338"/>
        </pc:sldMkLst>
        <pc:spChg chg="mod topLvl">
          <ac:chgData name="Rui Teixeira" userId="d93dbfd3-3907-434b-9608-b02953e0ecde" providerId="ADAL" clId="{363A8B80-0B04-4F69-8EAA-F4FC943A0D5D}" dt="2020-10-07T16:09:01.712" v="537" actId="164"/>
          <ac:spMkLst>
            <pc:docMk/>
            <pc:sldMk cId="4235368671" sldId="338"/>
            <ac:spMk id="13" creationId="{AD015072-D8E7-42FF-AAC5-82AE942982DC}"/>
          </ac:spMkLst>
        </pc:spChg>
        <pc:spChg chg="mod topLvl">
          <ac:chgData name="Rui Teixeira" userId="d93dbfd3-3907-434b-9608-b02953e0ecde" providerId="ADAL" clId="{363A8B80-0B04-4F69-8EAA-F4FC943A0D5D}" dt="2020-10-07T16:09:01.712" v="537" actId="164"/>
          <ac:spMkLst>
            <pc:docMk/>
            <pc:sldMk cId="4235368671" sldId="338"/>
            <ac:spMk id="15" creationId="{58ECA915-A1B9-4C8D-972D-49534C859E9C}"/>
          </ac:spMkLst>
        </pc:spChg>
        <pc:spChg chg="mod">
          <ac:chgData name="Rui Teixeira" userId="d93dbfd3-3907-434b-9608-b02953e0ecde" providerId="ADAL" clId="{363A8B80-0B04-4F69-8EAA-F4FC943A0D5D}" dt="2020-10-07T16:07:52.790" v="524" actId="14100"/>
          <ac:spMkLst>
            <pc:docMk/>
            <pc:sldMk cId="4235368671" sldId="338"/>
            <ac:spMk id="17" creationId="{531E4564-578F-42D3-87FD-6C5851816BFE}"/>
          </ac:spMkLst>
        </pc:spChg>
        <pc:grpChg chg="del ord">
          <ac:chgData name="Rui Teixeira" userId="d93dbfd3-3907-434b-9608-b02953e0ecde" providerId="ADAL" clId="{363A8B80-0B04-4F69-8EAA-F4FC943A0D5D}" dt="2020-10-07T16:08:47.348" v="535" actId="165"/>
          <ac:grpSpMkLst>
            <pc:docMk/>
            <pc:sldMk cId="4235368671" sldId="338"/>
            <ac:grpSpMk id="7" creationId="{568EC1DF-689F-4D2F-AB44-7B19FBDF9F06}"/>
          </ac:grpSpMkLst>
        </pc:grpChg>
        <pc:grpChg chg="add mod">
          <ac:chgData name="Rui Teixeira" userId="d93dbfd3-3907-434b-9608-b02953e0ecde" providerId="ADAL" clId="{363A8B80-0B04-4F69-8EAA-F4FC943A0D5D}" dt="2020-10-07T16:09:01.712" v="537" actId="164"/>
          <ac:grpSpMkLst>
            <pc:docMk/>
            <pc:sldMk cId="4235368671" sldId="338"/>
            <ac:grpSpMk id="9" creationId="{C14EC3C4-C0D0-4180-A76E-BE3DF9CABF78}"/>
          </ac:grpSpMkLst>
        </pc:grpChg>
        <pc:picChg chg="del">
          <ac:chgData name="Rui Teixeira" userId="d93dbfd3-3907-434b-9608-b02953e0ecde" providerId="ADAL" clId="{363A8B80-0B04-4F69-8EAA-F4FC943A0D5D}" dt="2020-10-07T16:06:40.402" v="461" actId="478"/>
          <ac:picMkLst>
            <pc:docMk/>
            <pc:sldMk cId="4235368671" sldId="338"/>
            <ac:picMk id="3" creationId="{2697C373-8646-4A0D-85C2-1A7B279CC270}"/>
          </ac:picMkLst>
        </pc:picChg>
        <pc:picChg chg="add del mod">
          <ac:chgData name="Rui Teixeira" userId="d93dbfd3-3907-434b-9608-b02953e0ecde" providerId="ADAL" clId="{363A8B80-0B04-4F69-8EAA-F4FC943A0D5D}" dt="2020-10-07T16:08:41.744" v="534" actId="478"/>
          <ac:picMkLst>
            <pc:docMk/>
            <pc:sldMk cId="4235368671" sldId="338"/>
            <ac:picMk id="4" creationId="{BE9992B5-823E-4DA0-B1C0-C60658D18451}"/>
          </ac:picMkLst>
        </pc:picChg>
        <pc:picChg chg="add mod">
          <ac:chgData name="Rui Teixeira" userId="d93dbfd3-3907-434b-9608-b02953e0ecde" providerId="ADAL" clId="{363A8B80-0B04-4F69-8EAA-F4FC943A0D5D}" dt="2020-10-07T16:08:23.075" v="530" actId="1076"/>
          <ac:picMkLst>
            <pc:docMk/>
            <pc:sldMk cId="4235368671" sldId="338"/>
            <ac:picMk id="5" creationId="{02E2CF0C-3DB7-4EEF-8F0A-D69DE8DE4703}"/>
          </ac:picMkLst>
        </pc:picChg>
        <pc:picChg chg="add del mod">
          <ac:chgData name="Rui Teixeira" userId="d93dbfd3-3907-434b-9608-b02953e0ecde" providerId="ADAL" clId="{363A8B80-0B04-4F69-8EAA-F4FC943A0D5D}" dt="2020-10-07T16:08:40.055" v="533" actId="478"/>
          <ac:picMkLst>
            <pc:docMk/>
            <pc:sldMk cId="4235368671" sldId="338"/>
            <ac:picMk id="6" creationId="{C7CFF667-E568-494C-A19B-361478512BE6}"/>
          </ac:picMkLst>
        </pc:picChg>
        <pc:picChg chg="add del ord">
          <ac:chgData name="Rui Teixeira" userId="d93dbfd3-3907-434b-9608-b02953e0ecde" providerId="ADAL" clId="{363A8B80-0B04-4F69-8EAA-F4FC943A0D5D}" dt="2020-10-07T16:07:28.188" v="496" actId="478"/>
          <ac:picMkLst>
            <pc:docMk/>
            <pc:sldMk cId="4235368671" sldId="338"/>
            <ac:picMk id="8" creationId="{4351D13B-59F1-46AB-A13B-338ADD377CA8}"/>
          </ac:picMkLst>
        </pc:picChg>
        <pc:picChg chg="mod ord modCrop">
          <ac:chgData name="Rui Teixeira" userId="d93dbfd3-3907-434b-9608-b02953e0ecde" providerId="ADAL" clId="{363A8B80-0B04-4F69-8EAA-F4FC943A0D5D}" dt="2020-10-07T16:07:26.875" v="495" actId="167"/>
          <ac:picMkLst>
            <pc:docMk/>
            <pc:sldMk cId="4235368671" sldId="338"/>
            <ac:picMk id="14" creationId="{6E3712F6-8CE0-4A7B-A9D9-99DCA91C08DC}"/>
          </ac:picMkLst>
        </pc:picChg>
      </pc:sldChg>
      <pc:sldChg chg="addSp delSp modSp add mod modTransition">
        <pc:chgData name="Rui Teixeira" userId="d93dbfd3-3907-434b-9608-b02953e0ecde" providerId="ADAL" clId="{363A8B80-0B04-4F69-8EAA-F4FC943A0D5D}" dt="2020-10-07T16:12:27.213" v="559"/>
        <pc:sldMkLst>
          <pc:docMk/>
          <pc:sldMk cId="1220703295" sldId="339"/>
        </pc:sldMkLst>
        <pc:spChg chg="mod topLvl">
          <ac:chgData name="Rui Teixeira" userId="d93dbfd3-3907-434b-9608-b02953e0ecde" providerId="ADAL" clId="{363A8B80-0B04-4F69-8EAA-F4FC943A0D5D}" dt="2020-10-07T16:10:23.945" v="554" actId="164"/>
          <ac:spMkLst>
            <pc:docMk/>
            <pc:sldMk cId="1220703295" sldId="339"/>
            <ac:spMk id="13" creationId="{AD015072-D8E7-42FF-AAC5-82AE942982DC}"/>
          </ac:spMkLst>
        </pc:spChg>
        <pc:spChg chg="mod topLvl">
          <ac:chgData name="Rui Teixeira" userId="d93dbfd3-3907-434b-9608-b02953e0ecde" providerId="ADAL" clId="{363A8B80-0B04-4F69-8EAA-F4FC943A0D5D}" dt="2020-10-07T16:10:23.945" v="554" actId="164"/>
          <ac:spMkLst>
            <pc:docMk/>
            <pc:sldMk cId="1220703295" sldId="339"/>
            <ac:spMk id="15" creationId="{58ECA915-A1B9-4C8D-972D-49534C859E9C}"/>
          </ac:spMkLst>
        </pc:spChg>
        <pc:grpChg chg="add mod">
          <ac:chgData name="Rui Teixeira" userId="d93dbfd3-3907-434b-9608-b02953e0ecde" providerId="ADAL" clId="{363A8B80-0B04-4F69-8EAA-F4FC943A0D5D}" dt="2020-10-07T16:10:23.945" v="554" actId="164"/>
          <ac:grpSpMkLst>
            <pc:docMk/>
            <pc:sldMk cId="1220703295" sldId="339"/>
            <ac:grpSpMk id="3" creationId="{956B8773-3B2D-4BE4-BC7B-01A2C6DC0B56}"/>
          </ac:grpSpMkLst>
        </pc:grpChg>
        <pc:grpChg chg="del">
          <ac:chgData name="Rui Teixeira" userId="d93dbfd3-3907-434b-9608-b02953e0ecde" providerId="ADAL" clId="{363A8B80-0B04-4F69-8EAA-F4FC943A0D5D}" dt="2020-10-07T16:10:14.229" v="552" actId="165"/>
          <ac:grpSpMkLst>
            <pc:docMk/>
            <pc:sldMk cId="1220703295" sldId="339"/>
            <ac:grpSpMk id="7" creationId="{568EC1DF-689F-4D2F-AB44-7B19FBDF9F06}"/>
          </ac:grpSpMkLst>
        </pc:grpChg>
        <pc:picChg chg="mod">
          <ac:chgData name="Rui Teixeira" userId="d93dbfd3-3907-434b-9608-b02953e0ecde" providerId="ADAL" clId="{363A8B80-0B04-4F69-8EAA-F4FC943A0D5D}" dt="2020-10-07T16:10:08.518" v="551" actId="1076"/>
          <ac:picMkLst>
            <pc:docMk/>
            <pc:sldMk cId="1220703295" sldId="339"/>
            <ac:picMk id="4" creationId="{BE9992B5-823E-4DA0-B1C0-C60658D18451}"/>
          </ac:picMkLst>
        </pc:picChg>
        <pc:picChg chg="del">
          <ac:chgData name="Rui Teixeira" userId="d93dbfd3-3907-434b-9608-b02953e0ecde" providerId="ADAL" clId="{363A8B80-0B04-4F69-8EAA-F4FC943A0D5D}" dt="2020-10-07T16:09:56.623" v="547" actId="478"/>
          <ac:picMkLst>
            <pc:docMk/>
            <pc:sldMk cId="1220703295" sldId="339"/>
            <ac:picMk id="5" creationId="{02E2CF0C-3DB7-4EEF-8F0A-D69DE8DE4703}"/>
          </ac:picMkLst>
        </pc:picChg>
        <pc:picChg chg="del">
          <ac:chgData name="Rui Teixeira" userId="d93dbfd3-3907-434b-9608-b02953e0ecde" providerId="ADAL" clId="{363A8B80-0B04-4F69-8EAA-F4FC943A0D5D}" dt="2020-10-07T16:09:58.418" v="548" actId="478"/>
          <ac:picMkLst>
            <pc:docMk/>
            <pc:sldMk cId="1220703295" sldId="339"/>
            <ac:picMk id="6" creationId="{C7CFF667-E568-494C-A19B-361478512BE6}"/>
          </ac:picMkLst>
        </pc:picChg>
      </pc:sldChg>
      <pc:sldChg chg="addSp delSp modSp add mod modTransition">
        <pc:chgData name="Rui Teixeira" userId="d93dbfd3-3907-434b-9608-b02953e0ecde" providerId="ADAL" clId="{363A8B80-0B04-4F69-8EAA-F4FC943A0D5D}" dt="2020-10-07T16:12:27.213" v="559"/>
        <pc:sldMkLst>
          <pc:docMk/>
          <pc:sldMk cId="2126281100" sldId="340"/>
        </pc:sldMkLst>
        <pc:spChg chg="mod topLvl">
          <ac:chgData name="Rui Teixeira" userId="d93dbfd3-3907-434b-9608-b02953e0ecde" providerId="ADAL" clId="{363A8B80-0B04-4F69-8EAA-F4FC943A0D5D}" dt="2020-10-07T16:09:21.595" v="540" actId="164"/>
          <ac:spMkLst>
            <pc:docMk/>
            <pc:sldMk cId="2126281100" sldId="340"/>
            <ac:spMk id="13" creationId="{AD015072-D8E7-42FF-AAC5-82AE942982DC}"/>
          </ac:spMkLst>
        </pc:spChg>
        <pc:spChg chg="mod topLvl">
          <ac:chgData name="Rui Teixeira" userId="d93dbfd3-3907-434b-9608-b02953e0ecde" providerId="ADAL" clId="{363A8B80-0B04-4F69-8EAA-F4FC943A0D5D}" dt="2020-10-07T16:09:21.595" v="540" actId="164"/>
          <ac:spMkLst>
            <pc:docMk/>
            <pc:sldMk cId="2126281100" sldId="340"/>
            <ac:spMk id="15" creationId="{58ECA915-A1B9-4C8D-972D-49534C859E9C}"/>
          </ac:spMkLst>
        </pc:spChg>
        <pc:grpChg chg="add mod">
          <ac:chgData name="Rui Teixeira" userId="d93dbfd3-3907-434b-9608-b02953e0ecde" providerId="ADAL" clId="{363A8B80-0B04-4F69-8EAA-F4FC943A0D5D}" dt="2020-10-07T16:09:21.595" v="540" actId="164"/>
          <ac:grpSpMkLst>
            <pc:docMk/>
            <pc:sldMk cId="2126281100" sldId="340"/>
            <ac:grpSpMk id="3" creationId="{0A5098B8-5B03-4356-8D1E-E1D2FC4290FA}"/>
          </ac:grpSpMkLst>
        </pc:grpChg>
        <pc:grpChg chg="del">
          <ac:chgData name="Rui Teixeira" userId="d93dbfd3-3907-434b-9608-b02953e0ecde" providerId="ADAL" clId="{363A8B80-0B04-4F69-8EAA-F4FC943A0D5D}" dt="2020-10-07T16:09:08.195" v="538" actId="165"/>
          <ac:grpSpMkLst>
            <pc:docMk/>
            <pc:sldMk cId="2126281100" sldId="340"/>
            <ac:grpSpMk id="7" creationId="{568EC1DF-689F-4D2F-AB44-7B19FBDF9F06}"/>
          </ac:grpSpMkLst>
        </pc:grpChg>
        <pc:picChg chg="del">
          <ac:chgData name="Rui Teixeira" userId="d93dbfd3-3907-434b-9608-b02953e0ecde" providerId="ADAL" clId="{363A8B80-0B04-4F69-8EAA-F4FC943A0D5D}" dt="2020-10-07T16:09:52.915" v="546" actId="478"/>
          <ac:picMkLst>
            <pc:docMk/>
            <pc:sldMk cId="2126281100" sldId="340"/>
            <ac:picMk id="4" creationId="{BE9992B5-823E-4DA0-B1C0-C60658D18451}"/>
          </ac:picMkLst>
        </pc:picChg>
        <pc:picChg chg="del">
          <ac:chgData name="Rui Teixeira" userId="d93dbfd3-3907-434b-9608-b02953e0ecde" providerId="ADAL" clId="{363A8B80-0B04-4F69-8EAA-F4FC943A0D5D}" dt="2020-10-07T16:09:24.154" v="541" actId="478"/>
          <ac:picMkLst>
            <pc:docMk/>
            <pc:sldMk cId="2126281100" sldId="340"/>
            <ac:picMk id="5" creationId="{02E2CF0C-3DB7-4EEF-8F0A-D69DE8DE4703}"/>
          </ac:picMkLst>
        </pc:picChg>
        <pc:picChg chg="mod">
          <ac:chgData name="Rui Teixeira" userId="d93dbfd3-3907-434b-9608-b02953e0ecde" providerId="ADAL" clId="{363A8B80-0B04-4F69-8EAA-F4FC943A0D5D}" dt="2020-10-07T16:09:51.629" v="545" actId="1076"/>
          <ac:picMkLst>
            <pc:docMk/>
            <pc:sldMk cId="2126281100" sldId="340"/>
            <ac:picMk id="6" creationId="{C7CFF667-E568-494C-A19B-361478512BE6}"/>
          </ac:picMkLst>
        </pc:picChg>
      </pc:sldChg>
      <pc:sldChg chg="addSp delSp modSp add mod ord modTransition addAnim delAnim modAnim">
        <pc:chgData name="Rui Teixeira" userId="d93dbfd3-3907-434b-9608-b02953e0ecde" providerId="ADAL" clId="{363A8B80-0B04-4F69-8EAA-F4FC943A0D5D}" dt="2020-10-07T16:32:18.810" v="679"/>
        <pc:sldMkLst>
          <pc:docMk/>
          <pc:sldMk cId="2323029000" sldId="341"/>
        </pc:sldMkLst>
        <pc:graphicFrameChg chg="del modGraphic">
          <ac:chgData name="Rui Teixeira" userId="d93dbfd3-3907-434b-9608-b02953e0ecde" providerId="ADAL" clId="{363A8B80-0B04-4F69-8EAA-F4FC943A0D5D}" dt="2020-10-07T16:22:27.989" v="596" actId="478"/>
          <ac:graphicFrameMkLst>
            <pc:docMk/>
            <pc:sldMk cId="2323029000" sldId="341"/>
            <ac:graphicFrameMk id="3" creationId="{27DC2004-7C55-4B0B-9D65-7B40543BF87C}"/>
          </ac:graphicFrameMkLst>
        </pc:graphicFrameChg>
        <pc:picChg chg="del">
          <ac:chgData name="Rui Teixeira" userId="d93dbfd3-3907-434b-9608-b02953e0ecde" providerId="ADAL" clId="{363A8B80-0B04-4F69-8EAA-F4FC943A0D5D}" dt="2020-10-07T16:22:53.125" v="601" actId="478"/>
          <ac:picMkLst>
            <pc:docMk/>
            <pc:sldMk cId="2323029000" sldId="341"/>
            <ac:picMk id="4" creationId="{DEEBFF20-1307-4A45-AE4B-70C90807981C}"/>
          </ac:picMkLst>
        </pc:picChg>
        <pc:picChg chg="add del mod modCrop">
          <ac:chgData name="Rui Teixeira" userId="d93dbfd3-3907-434b-9608-b02953e0ecde" providerId="ADAL" clId="{363A8B80-0B04-4F69-8EAA-F4FC943A0D5D}" dt="2020-10-07T16:25:13.613" v="626" actId="21"/>
          <ac:picMkLst>
            <pc:docMk/>
            <pc:sldMk cId="2323029000" sldId="341"/>
            <ac:picMk id="5" creationId="{BC4F4CDE-4038-4FF8-91A2-2723BED3BF4F}"/>
          </ac:picMkLst>
        </pc:picChg>
        <pc:picChg chg="add del mod modCrop">
          <ac:chgData name="Rui Teixeira" userId="d93dbfd3-3907-434b-9608-b02953e0ecde" providerId="ADAL" clId="{363A8B80-0B04-4F69-8EAA-F4FC943A0D5D}" dt="2020-10-07T16:29:03.598" v="650" actId="478"/>
          <ac:picMkLst>
            <pc:docMk/>
            <pc:sldMk cId="2323029000" sldId="341"/>
            <ac:picMk id="7" creationId="{3EF05AA8-C28F-4C2B-80CD-EAEF7400A624}"/>
          </ac:picMkLst>
        </pc:picChg>
      </pc:sldChg>
      <pc:sldChg chg="addSp delSp add mod ord modTransition delAnim">
        <pc:chgData name="Rui Teixeira" userId="d93dbfd3-3907-434b-9608-b02953e0ecde" providerId="ADAL" clId="{363A8B80-0B04-4F69-8EAA-F4FC943A0D5D}" dt="2020-10-07T16:31:56.609" v="678"/>
        <pc:sldMkLst>
          <pc:docMk/>
          <pc:sldMk cId="3921051146" sldId="342"/>
        </pc:sldMkLst>
        <pc:graphicFrameChg chg="del">
          <ac:chgData name="Rui Teixeira" userId="d93dbfd3-3907-434b-9608-b02953e0ecde" providerId="ADAL" clId="{363A8B80-0B04-4F69-8EAA-F4FC943A0D5D}" dt="2020-10-07T16:21:59.464" v="594" actId="478"/>
          <ac:graphicFrameMkLst>
            <pc:docMk/>
            <pc:sldMk cId="3921051146" sldId="342"/>
            <ac:graphicFrameMk id="3" creationId="{27DC2004-7C55-4B0B-9D65-7B40543BF87C}"/>
          </ac:graphicFrameMkLst>
        </pc:graphicFrameChg>
        <pc:picChg chg="add del">
          <ac:chgData name="Rui Teixeira" userId="d93dbfd3-3907-434b-9608-b02953e0ecde" providerId="ADAL" clId="{363A8B80-0B04-4F69-8EAA-F4FC943A0D5D}" dt="2020-10-07T16:25:16.295" v="627" actId="478"/>
          <ac:picMkLst>
            <pc:docMk/>
            <pc:sldMk cId="3921051146" sldId="342"/>
            <ac:picMk id="4" creationId="{DEEBFF20-1307-4A45-AE4B-70C90807981C}"/>
          </ac:picMkLst>
        </pc:picChg>
        <pc:picChg chg="add">
          <ac:chgData name="Rui Teixeira" userId="d93dbfd3-3907-434b-9608-b02953e0ecde" providerId="ADAL" clId="{363A8B80-0B04-4F69-8EAA-F4FC943A0D5D}" dt="2020-10-07T16:25:17.236" v="628" actId="22"/>
          <ac:picMkLst>
            <pc:docMk/>
            <pc:sldMk cId="3921051146" sldId="342"/>
            <ac:picMk id="5" creationId="{A394B1BE-3F04-48FF-B6ED-C79F5442F994}"/>
          </ac:picMkLst>
        </pc:picChg>
      </pc:sldChg>
      <pc:sldChg chg="add del">
        <pc:chgData name="Rui Teixeira" userId="d93dbfd3-3907-434b-9608-b02953e0ecde" providerId="ADAL" clId="{363A8B80-0B04-4F69-8EAA-F4FC943A0D5D}" dt="2020-10-07T16:24:12.590" v="612" actId="2696"/>
        <pc:sldMkLst>
          <pc:docMk/>
          <pc:sldMk cId="3116893101" sldId="343"/>
        </pc:sldMkLst>
      </pc:sldChg>
      <pc:sldChg chg="add modTransition modAnim">
        <pc:chgData name="Rui Teixeira" userId="d93dbfd3-3907-434b-9608-b02953e0ecde" providerId="ADAL" clId="{363A8B80-0B04-4F69-8EAA-F4FC943A0D5D}" dt="2020-10-07T16:31:56.609" v="678"/>
        <pc:sldMkLst>
          <pc:docMk/>
          <pc:sldMk cId="3589973588" sldId="343"/>
        </pc:sldMkLst>
      </pc:sldChg>
      <pc:sldMasterChg chg="delSldLayout">
        <pc:chgData name="Rui Teixeira" userId="d93dbfd3-3907-434b-9608-b02953e0ecde" providerId="ADAL" clId="{363A8B80-0B04-4F69-8EAA-F4FC943A0D5D}" dt="2020-10-06T10:51:25.756" v="70" actId="47"/>
        <pc:sldMasterMkLst>
          <pc:docMk/>
          <pc:sldMasterMk cId="2400356806" sldId="2147483660"/>
        </pc:sldMasterMkLst>
        <pc:sldLayoutChg chg="del">
          <pc:chgData name="Rui Teixeira" userId="d93dbfd3-3907-434b-9608-b02953e0ecde" providerId="ADAL" clId="{363A8B80-0B04-4F69-8EAA-F4FC943A0D5D}" dt="2020-10-06T10:51:25.756" v="70" actId="47"/>
          <pc:sldLayoutMkLst>
            <pc:docMk/>
            <pc:sldMasterMk cId="2400356806" sldId="2147483660"/>
            <pc:sldLayoutMk cId="3855319062" sldId="2147483666"/>
          </pc:sldLayoutMkLst>
        </pc:sldLayoutChg>
      </pc:sldMasterChg>
    </pc:docChg>
  </pc:docChgLst>
  <pc:docChgLst>
    <pc:chgData name="Rita Rodrigues" userId="8fe611fa-0bec-4df0-9ab9-224d90fa6027" providerId="ADAL" clId="{C11DA8DF-83A2-45CF-BBE6-FF3DECAACB48}"/>
    <pc:docChg chg="undo custSel delSld modSld delMainMaster">
      <pc:chgData name="Rita Rodrigues" userId="8fe611fa-0bec-4df0-9ab9-224d90fa6027" providerId="ADAL" clId="{C11DA8DF-83A2-45CF-BBE6-FF3DECAACB48}" dt="2020-09-30T11:03:47" v="17"/>
      <pc:docMkLst>
        <pc:docMk/>
      </pc:docMkLst>
      <pc:sldChg chg="del">
        <pc:chgData name="Rita Rodrigues" userId="8fe611fa-0bec-4df0-9ab9-224d90fa6027" providerId="ADAL" clId="{C11DA8DF-83A2-45CF-BBE6-FF3DECAACB48}" dt="2020-09-30T11:02:11.996" v="2" actId="2696"/>
        <pc:sldMkLst>
          <pc:docMk/>
          <pc:sldMk cId="449679168" sldId="256"/>
        </pc:sldMkLst>
      </pc:sldChg>
      <pc:sldChg chg="modSp">
        <pc:chgData name="Rita Rodrigues" userId="8fe611fa-0bec-4df0-9ab9-224d90fa6027" providerId="ADAL" clId="{C11DA8DF-83A2-45CF-BBE6-FF3DECAACB48}" dt="2020-09-30T11:03:47" v="17"/>
        <pc:sldMkLst>
          <pc:docMk/>
          <pc:sldMk cId="2441320401" sldId="302"/>
        </pc:sldMkLst>
        <pc:picChg chg="mod">
          <ac:chgData name="Rita Rodrigues" userId="8fe611fa-0bec-4df0-9ab9-224d90fa6027" providerId="ADAL" clId="{C11DA8DF-83A2-45CF-BBE6-FF3DECAACB48}" dt="2020-09-30T11:03:47" v="17"/>
          <ac:picMkLst>
            <pc:docMk/>
            <pc:sldMk cId="2441320401" sldId="302"/>
            <ac:picMk id="13" creationId="{DA2F5412-07CA-4A86-952E-016379BAAABC}"/>
          </ac:picMkLst>
        </pc:picChg>
      </pc:sldChg>
      <pc:sldChg chg="modSp mod">
        <pc:chgData name="Rita Rodrigues" userId="8fe611fa-0bec-4df0-9ab9-224d90fa6027" providerId="ADAL" clId="{C11DA8DF-83A2-45CF-BBE6-FF3DECAACB48}" dt="2020-09-30T11:01:46.134" v="0" actId="207"/>
        <pc:sldMkLst>
          <pc:docMk/>
          <pc:sldMk cId="1403064693" sldId="303"/>
        </pc:sldMkLst>
        <pc:spChg chg="mod">
          <ac:chgData name="Rita Rodrigues" userId="8fe611fa-0bec-4df0-9ab9-224d90fa6027" providerId="ADAL" clId="{C11DA8DF-83A2-45CF-BBE6-FF3DECAACB48}" dt="2020-09-30T11:01:46.134" v="0" actId="207"/>
          <ac:spMkLst>
            <pc:docMk/>
            <pc:sldMk cId="1403064693" sldId="303"/>
            <ac:spMk id="3" creationId="{1D154BB9-EFDF-43F0-8ACA-DD58F579343C}"/>
          </ac:spMkLst>
        </pc:spChg>
      </pc:sldChg>
      <pc:sldChg chg="modSp mod">
        <pc:chgData name="Rita Rodrigues" userId="8fe611fa-0bec-4df0-9ab9-224d90fa6027" providerId="ADAL" clId="{C11DA8DF-83A2-45CF-BBE6-FF3DECAACB48}" dt="2020-09-30T11:01:52.445" v="1" actId="207"/>
        <pc:sldMkLst>
          <pc:docMk/>
          <pc:sldMk cId="770001471" sldId="304"/>
        </pc:sldMkLst>
        <pc:spChg chg="mod">
          <ac:chgData name="Rita Rodrigues" userId="8fe611fa-0bec-4df0-9ab9-224d90fa6027" providerId="ADAL" clId="{C11DA8DF-83A2-45CF-BBE6-FF3DECAACB48}" dt="2020-09-30T11:01:52.445" v="1" actId="207"/>
          <ac:spMkLst>
            <pc:docMk/>
            <pc:sldMk cId="770001471" sldId="304"/>
            <ac:spMk id="3" creationId="{1D154BB9-EFDF-43F0-8ACA-DD58F579343C}"/>
          </ac:spMkLst>
        </pc:spChg>
      </pc:sldChg>
      <pc:sldChg chg="del">
        <pc:chgData name="Rita Rodrigues" userId="8fe611fa-0bec-4df0-9ab9-224d90fa6027" providerId="ADAL" clId="{C11DA8DF-83A2-45CF-BBE6-FF3DECAACB48}" dt="2020-09-30T11:02:14.097" v="3" actId="2696"/>
        <pc:sldMkLst>
          <pc:docMk/>
          <pc:sldMk cId="2618087386" sldId="305"/>
        </pc:sldMkLst>
      </pc:sldChg>
      <pc:sldChg chg="addSp delSp modSp mod">
        <pc:chgData name="Rita Rodrigues" userId="8fe611fa-0bec-4df0-9ab9-224d90fa6027" providerId="ADAL" clId="{C11DA8DF-83A2-45CF-BBE6-FF3DECAACB48}" dt="2020-09-30T11:03:10.968" v="16" actId="1076"/>
        <pc:sldMkLst>
          <pc:docMk/>
          <pc:sldMk cId="0" sldId="306"/>
        </pc:sldMkLst>
        <pc:spChg chg="mod">
          <ac:chgData name="Rita Rodrigues" userId="8fe611fa-0bec-4df0-9ab9-224d90fa6027" providerId="ADAL" clId="{C11DA8DF-83A2-45CF-BBE6-FF3DECAACB48}" dt="2020-09-30T11:02:42.561" v="9" actId="1076"/>
          <ac:spMkLst>
            <pc:docMk/>
            <pc:sldMk cId="0" sldId="306"/>
            <ac:spMk id="5" creationId="{18906AF4-08EE-474C-AA82-FC783AEA6845}"/>
          </ac:spMkLst>
        </pc:spChg>
        <pc:spChg chg="mod">
          <ac:chgData name="Rita Rodrigues" userId="8fe611fa-0bec-4df0-9ab9-224d90fa6027" providerId="ADAL" clId="{C11DA8DF-83A2-45CF-BBE6-FF3DECAACB48}" dt="2020-09-30T11:02:45.108" v="10" actId="1076"/>
          <ac:spMkLst>
            <pc:docMk/>
            <pc:sldMk cId="0" sldId="306"/>
            <ac:spMk id="74" creationId="{00000000-0000-0000-0000-000000000000}"/>
          </ac:spMkLst>
        </pc:spChg>
        <pc:picChg chg="add mod">
          <ac:chgData name="Rita Rodrigues" userId="8fe611fa-0bec-4df0-9ab9-224d90fa6027" providerId="ADAL" clId="{C11DA8DF-83A2-45CF-BBE6-FF3DECAACB48}" dt="2020-09-30T11:03:10.968" v="16" actId="1076"/>
          <ac:picMkLst>
            <pc:docMk/>
            <pc:sldMk cId="0" sldId="306"/>
            <ac:picMk id="2" creationId="{384F3C3B-1767-462B-877C-F436C853E5A4}"/>
          </ac:picMkLst>
        </pc:picChg>
        <pc:picChg chg="mod">
          <ac:chgData name="Rita Rodrigues" userId="8fe611fa-0bec-4df0-9ab9-224d90fa6027" providerId="ADAL" clId="{C11DA8DF-83A2-45CF-BBE6-FF3DECAACB48}" dt="2020-09-30T11:02:39.547" v="7" actId="1076"/>
          <ac:picMkLst>
            <pc:docMk/>
            <pc:sldMk cId="0" sldId="306"/>
            <ac:picMk id="3" creationId="{46178819-EBF5-4F11-BAC0-47EF617F236C}"/>
          </ac:picMkLst>
        </pc:picChg>
        <pc:picChg chg="del">
          <ac:chgData name="Rita Rodrigues" userId="8fe611fa-0bec-4df0-9ab9-224d90fa6027" providerId="ADAL" clId="{C11DA8DF-83A2-45CF-BBE6-FF3DECAACB48}" dt="2020-09-30T11:03:05.435" v="14" actId="478"/>
          <ac:picMkLst>
            <pc:docMk/>
            <pc:sldMk cId="0" sldId="306"/>
            <ac:picMk id="6" creationId="{F12A0AFA-C7C2-4735-B619-3A1B8FEF6AE7}"/>
          </ac:picMkLst>
        </pc:picChg>
      </pc:sldChg>
      <pc:sldMasterChg chg="del delSldLayout">
        <pc:chgData name="Rita Rodrigues" userId="8fe611fa-0bec-4df0-9ab9-224d90fa6027" providerId="ADAL" clId="{C11DA8DF-83A2-45CF-BBE6-FF3DECAACB48}" dt="2020-09-30T11:02:11.996" v="2" actId="2696"/>
        <pc:sldMasterMkLst>
          <pc:docMk/>
          <pc:sldMasterMk cId="2827578607" sldId="2147483648"/>
        </pc:sldMasterMkLst>
        <pc:sldLayoutChg chg="del">
          <pc:chgData name="Rita Rodrigues" userId="8fe611fa-0bec-4df0-9ab9-224d90fa6027" providerId="ADAL" clId="{C11DA8DF-83A2-45CF-BBE6-FF3DECAACB48}" dt="2020-09-30T11:02:11.996" v="2" actId="2696"/>
          <pc:sldLayoutMkLst>
            <pc:docMk/>
            <pc:sldMasterMk cId="2827578607" sldId="2147483648"/>
            <pc:sldLayoutMk cId="958814271" sldId="2147483649"/>
          </pc:sldLayoutMkLst>
        </pc:sldLayoutChg>
        <pc:sldLayoutChg chg="del">
          <pc:chgData name="Rita Rodrigues" userId="8fe611fa-0bec-4df0-9ab9-224d90fa6027" providerId="ADAL" clId="{C11DA8DF-83A2-45CF-BBE6-FF3DECAACB48}" dt="2020-09-30T11:02:11.996" v="2" actId="2696"/>
          <pc:sldLayoutMkLst>
            <pc:docMk/>
            <pc:sldMasterMk cId="2827578607" sldId="2147483648"/>
            <pc:sldLayoutMk cId="3131198902" sldId="2147483650"/>
          </pc:sldLayoutMkLst>
        </pc:sldLayoutChg>
        <pc:sldLayoutChg chg="del">
          <pc:chgData name="Rita Rodrigues" userId="8fe611fa-0bec-4df0-9ab9-224d90fa6027" providerId="ADAL" clId="{C11DA8DF-83A2-45CF-BBE6-FF3DECAACB48}" dt="2020-09-30T11:02:11.996" v="2" actId="2696"/>
          <pc:sldLayoutMkLst>
            <pc:docMk/>
            <pc:sldMasterMk cId="2827578607" sldId="2147483648"/>
            <pc:sldLayoutMk cId="465685889" sldId="2147483651"/>
          </pc:sldLayoutMkLst>
        </pc:sldLayoutChg>
        <pc:sldLayoutChg chg="del">
          <pc:chgData name="Rita Rodrigues" userId="8fe611fa-0bec-4df0-9ab9-224d90fa6027" providerId="ADAL" clId="{C11DA8DF-83A2-45CF-BBE6-FF3DECAACB48}" dt="2020-09-30T11:02:11.996" v="2" actId="2696"/>
          <pc:sldLayoutMkLst>
            <pc:docMk/>
            <pc:sldMasterMk cId="2827578607" sldId="2147483648"/>
            <pc:sldLayoutMk cId="3427931020" sldId="2147483652"/>
          </pc:sldLayoutMkLst>
        </pc:sldLayoutChg>
        <pc:sldLayoutChg chg="del">
          <pc:chgData name="Rita Rodrigues" userId="8fe611fa-0bec-4df0-9ab9-224d90fa6027" providerId="ADAL" clId="{C11DA8DF-83A2-45CF-BBE6-FF3DECAACB48}" dt="2020-09-30T11:02:11.996" v="2" actId="2696"/>
          <pc:sldLayoutMkLst>
            <pc:docMk/>
            <pc:sldMasterMk cId="2827578607" sldId="2147483648"/>
            <pc:sldLayoutMk cId="1404326044" sldId="2147483653"/>
          </pc:sldLayoutMkLst>
        </pc:sldLayoutChg>
        <pc:sldLayoutChg chg="del">
          <pc:chgData name="Rita Rodrigues" userId="8fe611fa-0bec-4df0-9ab9-224d90fa6027" providerId="ADAL" clId="{C11DA8DF-83A2-45CF-BBE6-FF3DECAACB48}" dt="2020-09-30T11:02:11.996" v="2" actId="2696"/>
          <pc:sldLayoutMkLst>
            <pc:docMk/>
            <pc:sldMasterMk cId="2827578607" sldId="2147483648"/>
            <pc:sldLayoutMk cId="2077271497" sldId="2147483654"/>
          </pc:sldLayoutMkLst>
        </pc:sldLayoutChg>
        <pc:sldLayoutChg chg="del">
          <pc:chgData name="Rita Rodrigues" userId="8fe611fa-0bec-4df0-9ab9-224d90fa6027" providerId="ADAL" clId="{C11DA8DF-83A2-45CF-BBE6-FF3DECAACB48}" dt="2020-09-30T11:02:11.996" v="2" actId="2696"/>
          <pc:sldLayoutMkLst>
            <pc:docMk/>
            <pc:sldMasterMk cId="2827578607" sldId="2147483648"/>
            <pc:sldLayoutMk cId="1449616028" sldId="2147483655"/>
          </pc:sldLayoutMkLst>
        </pc:sldLayoutChg>
        <pc:sldLayoutChg chg="del">
          <pc:chgData name="Rita Rodrigues" userId="8fe611fa-0bec-4df0-9ab9-224d90fa6027" providerId="ADAL" clId="{C11DA8DF-83A2-45CF-BBE6-FF3DECAACB48}" dt="2020-09-30T11:02:11.996" v="2" actId="2696"/>
          <pc:sldLayoutMkLst>
            <pc:docMk/>
            <pc:sldMasterMk cId="2827578607" sldId="2147483648"/>
            <pc:sldLayoutMk cId="4052853699" sldId="2147483656"/>
          </pc:sldLayoutMkLst>
        </pc:sldLayoutChg>
        <pc:sldLayoutChg chg="del">
          <pc:chgData name="Rita Rodrigues" userId="8fe611fa-0bec-4df0-9ab9-224d90fa6027" providerId="ADAL" clId="{C11DA8DF-83A2-45CF-BBE6-FF3DECAACB48}" dt="2020-09-30T11:02:11.996" v="2" actId="2696"/>
          <pc:sldLayoutMkLst>
            <pc:docMk/>
            <pc:sldMasterMk cId="2827578607" sldId="2147483648"/>
            <pc:sldLayoutMk cId="1130585139" sldId="2147483657"/>
          </pc:sldLayoutMkLst>
        </pc:sldLayoutChg>
        <pc:sldLayoutChg chg="del">
          <pc:chgData name="Rita Rodrigues" userId="8fe611fa-0bec-4df0-9ab9-224d90fa6027" providerId="ADAL" clId="{C11DA8DF-83A2-45CF-BBE6-FF3DECAACB48}" dt="2020-09-30T11:02:11.996" v="2" actId="2696"/>
          <pc:sldLayoutMkLst>
            <pc:docMk/>
            <pc:sldMasterMk cId="2827578607" sldId="2147483648"/>
            <pc:sldLayoutMk cId="1916106012" sldId="2147483658"/>
          </pc:sldLayoutMkLst>
        </pc:sldLayoutChg>
        <pc:sldLayoutChg chg="del">
          <pc:chgData name="Rita Rodrigues" userId="8fe611fa-0bec-4df0-9ab9-224d90fa6027" providerId="ADAL" clId="{C11DA8DF-83A2-45CF-BBE6-FF3DECAACB48}" dt="2020-09-30T11:02:11.996" v="2" actId="2696"/>
          <pc:sldLayoutMkLst>
            <pc:docMk/>
            <pc:sldMasterMk cId="2827578607" sldId="2147483648"/>
            <pc:sldLayoutMk cId="1363697088" sldId="214748365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heaboo2.sharepoint.com/sites/Administracao/Documentos%20Partilhados/2%20Projetos/Candidaturas/2020/SME%20II%20or%20Green%20Deal%20with%20EIC/Call%2019May2020/Arquivo/Candidatura/Imagens_tabelas/Folhas%20de%20calcul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heaboo2.sharepoint.com/sites/Administracao/Documentos%20Partilhados/2%20Projetos/Candidaturas/2020/SME%20II%20or%20Green%20Deal%20with%20EIC/Call%2019May2020/Arquivo/Candidatura/Imagens_tabelas/Folhas%20de%20calcul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heaboo2.sharepoint.com/sites/Administracao/Documentos%20Partilhados/2%20Projetos/Candidaturas/2020/SME%20II%20or%20Green%20Deal%20with%20EIC/Call%2019May2020/Arquivo/Candidatura/Imagens_tabelas/Folhas%20de%20calcul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heaboo2.sharepoint.com/sites/Administracao/Documentos%20Partilhados/2%20Projetos/Candidaturas/2020/SME%20II%20or%20Green%20Deal%20with%20EIC/Call%2019May2020/Arquivo/Candidatura/Imagens_tabelas/Folhas%20de%20calculo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heaboo2.sharepoint.com/sites/Vendas/Documentos%20Partilhados/5%20Eventos/2020/MC%20Challenge/Investors%20day/Investment_Case_2020_09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6188437134878567"/>
          <c:y val="0.5171481654030487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Water use in buildings</c:v>
                </c:pt>
              </c:strCache>
            </c:strRef>
          </c:tx>
          <c:spPr>
            <a:solidFill>
              <a:srgbClr val="00B0F0"/>
            </a:solidFill>
          </c:spPr>
          <c:explosion val="4"/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16-4285-9C4A-BCB778FAFA8E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E16-4285-9C4A-BCB778FAFA8E}"/>
              </c:ext>
            </c:extLst>
          </c:dPt>
          <c:dLbls>
            <c:dLbl>
              <c:idx val="0"/>
              <c:layout>
                <c:manualLayout>
                  <c:x val="6.7817791785074424E-2"/>
                  <c:y val="-2.532154260698472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83337230611608"/>
                      <c:h val="0.15304269460203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E16-4285-9C4A-BCB778FAFA8E}"/>
                </c:ext>
              </c:extLst>
            </c:dLbl>
            <c:dLbl>
              <c:idx val="1"/>
              <c:layout>
                <c:manualLayout>
                  <c:x val="-8.9693818938927611E-2"/>
                  <c:y val="1.1076790291769302E-7"/>
                </c:manualLayout>
              </c:layout>
              <c:spPr>
                <a:solidFill>
                  <a:srgbClr val="FFFFFF"/>
                </a:solidFill>
                <a:ln>
                  <a:solidFill>
                    <a:srgbClr val="061A22">
                      <a:lumMod val="25000"/>
                      <a:lumOff val="75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57936040582357"/>
                      <c:h val="0.187874104746116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E16-4285-9C4A-BCB778FAFA8E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61A22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Folha1!$A$2:$A$3</c:f>
              <c:strCache>
                <c:ptCount val="2"/>
                <c:pt idx="0">
                  <c:v>Consumed</c:v>
                </c:pt>
                <c:pt idx="1">
                  <c:v>Waste waiting for hot water</c:v>
                </c:pt>
              </c:strCache>
            </c:strRef>
          </c:cat>
          <c:val>
            <c:numRef>
              <c:f>Folha1!$B$2:$B$3</c:f>
              <c:numCache>
                <c:formatCode>General</c:formatCode>
                <c:ptCount val="2"/>
                <c:pt idx="0">
                  <c:v>8.5</c:v>
                </c:pt>
                <c:pt idx="1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E16-4285-9C4A-BCB778FAFA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pt-P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7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ZA" sz="700" dirty="0"/>
              <a:t>Smart booster (SB) </a:t>
            </a:r>
            <a:r>
              <a:rPr lang="en-ZA" sz="700" b="0" dirty="0"/>
              <a:t>VS</a:t>
            </a:r>
            <a:r>
              <a:rPr lang="en-ZA" sz="700" dirty="0"/>
              <a:t> Conventional</a:t>
            </a:r>
            <a:r>
              <a:rPr lang="en-ZA" sz="700" baseline="0" dirty="0"/>
              <a:t> heat pump (WT)</a:t>
            </a:r>
            <a:endParaRPr lang="en-ZA" sz="700" dirty="0"/>
          </a:p>
        </c:rich>
      </c:tx>
      <c:layout>
        <c:manualLayout>
          <c:xMode val="edge"/>
          <c:yMode val="edge"/>
          <c:x val="0.13635262749098034"/>
          <c:y val="1.05338738694402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>
        <c:manualLayout>
          <c:layoutTarget val="inner"/>
          <c:xMode val="edge"/>
          <c:yMode val="edge"/>
          <c:x val="0.12457605623941417"/>
          <c:y val="9.4947804793216739E-2"/>
          <c:w val="0.77428742440254206"/>
          <c:h val="0.7272417866887777"/>
        </c:manualLayout>
      </c:layout>
      <c:scatterChart>
        <c:scatterStyle val="smoothMarker"/>
        <c:varyColors val="0"/>
        <c:ser>
          <c:idx val="2"/>
          <c:order val="0"/>
          <c:tx>
            <c:strRef>
              <c:f>'HUB Performance Comp.'!$D$2</c:f>
              <c:strCache>
                <c:ptCount val="1"/>
                <c:pt idx="0">
                  <c:v>Condenser WT</c:v>
                </c:pt>
              </c:strCache>
            </c:strRef>
          </c:tx>
          <c:spPr>
            <a:ln w="34925" cap="rnd">
              <a:solidFill>
                <a:srgbClr val="FF0000"/>
              </a:solidFill>
              <a:prstDash val="sysDot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Comp.'!$B$3:$B$15</c:f>
              <c:numCache>
                <c:formatCode>h:mm;@</c:formatCode>
                <c:ptCount val="13"/>
                <c:pt idx="0">
                  <c:v>0</c:v>
                </c:pt>
                <c:pt idx="1">
                  <c:v>1.9733333333333332E-2</c:v>
                </c:pt>
                <c:pt idx="2">
                  <c:v>4.2285714285714281E-2</c:v>
                </c:pt>
                <c:pt idx="3">
                  <c:v>6.3884892086330941E-2</c:v>
                </c:pt>
                <c:pt idx="4">
                  <c:v>8.9696969696969692E-2</c:v>
                </c:pt>
                <c:pt idx="5">
                  <c:v>0.11297709923664122</c:v>
                </c:pt>
                <c:pt idx="6">
                  <c:v>0.14208000000000001</c:v>
                </c:pt>
                <c:pt idx="7">
                  <c:v>0.17411764705882352</c:v>
                </c:pt>
                <c:pt idx="8">
                  <c:v>0.20413793103448274</c:v>
                </c:pt>
                <c:pt idx="9">
                  <c:v>0.24000000000000002</c:v>
                </c:pt>
                <c:pt idx="10">
                  <c:v>0.27407407407407403</c:v>
                </c:pt>
                <c:pt idx="11">
                  <c:v>0.35391304347826086</c:v>
                </c:pt>
                <c:pt idx="12">
                  <c:v>0.44400000000000001</c:v>
                </c:pt>
              </c:numCache>
            </c:numRef>
          </c:xVal>
          <c:yVal>
            <c:numRef>
              <c:f>'HUB Performance Comp.'!$D$3:$D$15</c:f>
              <c:numCache>
                <c:formatCode>_-* #,##0_-;\-* #,##0_-;_-* "-"??_-;_-@_-</c:formatCode>
                <c:ptCount val="13"/>
                <c:pt idx="0">
                  <c:v>1600</c:v>
                </c:pt>
                <c:pt idx="1">
                  <c:v>1500</c:v>
                </c:pt>
                <c:pt idx="2">
                  <c:v>1400</c:v>
                </c:pt>
                <c:pt idx="3">
                  <c:v>1390</c:v>
                </c:pt>
                <c:pt idx="4">
                  <c:v>1320</c:v>
                </c:pt>
                <c:pt idx="5">
                  <c:v>1310</c:v>
                </c:pt>
                <c:pt idx="6">
                  <c:v>1250</c:v>
                </c:pt>
                <c:pt idx="7">
                  <c:v>1190</c:v>
                </c:pt>
                <c:pt idx="8">
                  <c:v>1160</c:v>
                </c:pt>
                <c:pt idx="9">
                  <c:v>1110</c:v>
                </c:pt>
                <c:pt idx="10">
                  <c:v>1080</c:v>
                </c:pt>
                <c:pt idx="11">
                  <c:v>920</c:v>
                </c:pt>
                <c:pt idx="12">
                  <c:v>800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6A1-437E-BDC4-CE3666CDD411}"/>
            </c:ext>
          </c:extLst>
        </c:ser>
        <c:ser>
          <c:idx val="4"/>
          <c:order val="1"/>
          <c:tx>
            <c:strRef>
              <c:f>'HUB Performance Comp.'!$C$2</c:f>
              <c:strCache>
                <c:ptCount val="1"/>
                <c:pt idx="0">
                  <c:v>Compressor WT</c:v>
                </c:pt>
              </c:strCache>
            </c:strRef>
          </c:tx>
          <c:spPr>
            <a:ln w="34925" cap="rnd">
              <a:solidFill>
                <a:schemeClr val="accent4">
                  <a:lumMod val="60000"/>
                  <a:lumOff val="40000"/>
                </a:schemeClr>
              </a:solidFill>
              <a:prstDash val="sysDot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Comp.'!$B$3:$B$15</c:f>
              <c:numCache>
                <c:formatCode>h:mm;@</c:formatCode>
                <c:ptCount val="13"/>
                <c:pt idx="0">
                  <c:v>0</c:v>
                </c:pt>
                <c:pt idx="1">
                  <c:v>1.9733333333333332E-2</c:v>
                </c:pt>
                <c:pt idx="2">
                  <c:v>4.2285714285714281E-2</c:v>
                </c:pt>
                <c:pt idx="3">
                  <c:v>6.3884892086330941E-2</c:v>
                </c:pt>
                <c:pt idx="4">
                  <c:v>8.9696969696969692E-2</c:v>
                </c:pt>
                <c:pt idx="5">
                  <c:v>0.11297709923664122</c:v>
                </c:pt>
                <c:pt idx="6">
                  <c:v>0.14208000000000001</c:v>
                </c:pt>
                <c:pt idx="7">
                  <c:v>0.17411764705882352</c:v>
                </c:pt>
                <c:pt idx="8">
                  <c:v>0.20413793103448274</c:v>
                </c:pt>
                <c:pt idx="9">
                  <c:v>0.24000000000000002</c:v>
                </c:pt>
                <c:pt idx="10">
                  <c:v>0.27407407407407403</c:v>
                </c:pt>
                <c:pt idx="11">
                  <c:v>0.35391304347826086</c:v>
                </c:pt>
                <c:pt idx="12">
                  <c:v>0.44400000000000001</c:v>
                </c:pt>
              </c:numCache>
            </c:numRef>
          </c:xVal>
          <c:yVal>
            <c:numRef>
              <c:f>'HUB Performance Comp.'!$C$3:$C$15</c:f>
              <c:numCache>
                <c:formatCode>_-* #,##0_-;\-* #,##0_-;_-* "-"??_-;_-@_-</c:formatCode>
                <c:ptCount val="13"/>
                <c:pt idx="0">
                  <c:v>330</c:v>
                </c:pt>
                <c:pt idx="1">
                  <c:v>340</c:v>
                </c:pt>
                <c:pt idx="2">
                  <c:v>350</c:v>
                </c:pt>
                <c:pt idx="3">
                  <c:v>390</c:v>
                </c:pt>
                <c:pt idx="4">
                  <c:v>400</c:v>
                </c:pt>
                <c:pt idx="5">
                  <c:v>420</c:v>
                </c:pt>
                <c:pt idx="6">
                  <c:v>440</c:v>
                </c:pt>
                <c:pt idx="7">
                  <c:v>445</c:v>
                </c:pt>
                <c:pt idx="8">
                  <c:v>480</c:v>
                </c:pt>
                <c:pt idx="9">
                  <c:v>510</c:v>
                </c:pt>
                <c:pt idx="10">
                  <c:v>550</c:v>
                </c:pt>
                <c:pt idx="11">
                  <c:v>580</c:v>
                </c:pt>
                <c:pt idx="12">
                  <c:v>595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6A1-437E-BDC4-CE3666CDD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4225464"/>
        <c:axId val="1074222840"/>
      </c:scatterChart>
      <c:scatterChart>
        <c:scatterStyle val="smoothMarker"/>
        <c:varyColors val="0"/>
        <c:ser>
          <c:idx val="0"/>
          <c:order val="2"/>
          <c:tx>
            <c:strRef>
              <c:f>'HUB Performance Comp.'!$E$2</c:f>
              <c:strCache>
                <c:ptCount val="1"/>
                <c:pt idx="0">
                  <c:v>COP WT</c:v>
                </c:pt>
              </c:strCache>
            </c:strRef>
          </c:tx>
          <c:spPr>
            <a:ln w="34925" cap="rnd">
              <a:solidFill>
                <a:schemeClr val="accent1">
                  <a:lumMod val="75000"/>
                </a:schemeClr>
              </a:solidFill>
              <a:prstDash val="sysDot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Comp.'!$B$3:$B$15</c:f>
              <c:numCache>
                <c:formatCode>h:mm;@</c:formatCode>
                <c:ptCount val="13"/>
                <c:pt idx="0">
                  <c:v>0</c:v>
                </c:pt>
                <c:pt idx="1">
                  <c:v>1.9733333333333332E-2</c:v>
                </c:pt>
                <c:pt idx="2">
                  <c:v>4.2285714285714281E-2</c:v>
                </c:pt>
                <c:pt idx="3">
                  <c:v>6.3884892086330941E-2</c:v>
                </c:pt>
                <c:pt idx="4">
                  <c:v>8.9696969696969692E-2</c:v>
                </c:pt>
                <c:pt idx="5">
                  <c:v>0.11297709923664122</c:v>
                </c:pt>
                <c:pt idx="6">
                  <c:v>0.14208000000000001</c:v>
                </c:pt>
                <c:pt idx="7">
                  <c:v>0.17411764705882352</c:v>
                </c:pt>
                <c:pt idx="8">
                  <c:v>0.20413793103448274</c:v>
                </c:pt>
                <c:pt idx="9">
                  <c:v>0.24000000000000002</c:v>
                </c:pt>
                <c:pt idx="10">
                  <c:v>0.27407407407407403</c:v>
                </c:pt>
                <c:pt idx="11">
                  <c:v>0.35391304347826086</c:v>
                </c:pt>
                <c:pt idx="12">
                  <c:v>0.44400000000000001</c:v>
                </c:pt>
              </c:numCache>
            </c:numRef>
          </c:xVal>
          <c:yVal>
            <c:numRef>
              <c:f>'HUB Performance Comp.'!$E$3:$E$15</c:f>
              <c:numCache>
                <c:formatCode>0.00</c:formatCode>
                <c:ptCount val="13"/>
                <c:pt idx="0">
                  <c:v>4.8484848484848486</c:v>
                </c:pt>
                <c:pt idx="1">
                  <c:v>4.4117647058823533</c:v>
                </c:pt>
                <c:pt idx="2">
                  <c:v>4</c:v>
                </c:pt>
                <c:pt idx="3">
                  <c:v>3.5641025641025643</c:v>
                </c:pt>
                <c:pt idx="4">
                  <c:v>3.3</c:v>
                </c:pt>
                <c:pt idx="5">
                  <c:v>3.1190476190476191</c:v>
                </c:pt>
                <c:pt idx="6">
                  <c:v>2.8409090909090908</c:v>
                </c:pt>
                <c:pt idx="7">
                  <c:v>2.6741573033707864</c:v>
                </c:pt>
                <c:pt idx="8">
                  <c:v>2.4166666666666665</c:v>
                </c:pt>
                <c:pt idx="9">
                  <c:v>2.1764705882352939</c:v>
                </c:pt>
                <c:pt idx="10">
                  <c:v>1.9636363636363636</c:v>
                </c:pt>
                <c:pt idx="11">
                  <c:v>1.5862068965517242</c:v>
                </c:pt>
                <c:pt idx="12">
                  <c:v>1.3445378151260505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6A1-437E-BDC4-CE3666CDD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2872648"/>
        <c:axId val="782874944"/>
      </c:scatterChart>
      <c:valAx>
        <c:axId val="1074225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h:mm;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074222840"/>
        <c:crosses val="autoZero"/>
        <c:crossBetween val="midCat"/>
      </c:valAx>
      <c:valAx>
        <c:axId val="1074222840"/>
        <c:scaling>
          <c:orientation val="minMax"/>
          <c:max val="1800"/>
          <c:min val="2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dirty="0"/>
                  <a:t>power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074225464"/>
        <c:crosses val="autoZero"/>
        <c:crossBetween val="midCat"/>
      </c:valAx>
      <c:valAx>
        <c:axId val="782874944"/>
        <c:scaling>
          <c:orientation val="minMax"/>
          <c:min val="1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dirty="0"/>
                  <a:t>COP</a:t>
                </a:r>
              </a:p>
            </c:rich>
          </c:tx>
          <c:layout>
            <c:manualLayout>
              <c:xMode val="edge"/>
              <c:yMode val="edge"/>
              <c:x val="0.95857072685530653"/>
              <c:y val="0.39254697955965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782872648"/>
        <c:crosses val="max"/>
        <c:crossBetween val="midCat"/>
      </c:valAx>
      <c:valAx>
        <c:axId val="782872648"/>
        <c:scaling>
          <c:orientation val="minMax"/>
        </c:scaling>
        <c:delete val="1"/>
        <c:axPos val="b"/>
        <c:numFmt formatCode="h:mm;@" sourceLinked="1"/>
        <c:majorTickMark val="none"/>
        <c:minorTickMark val="none"/>
        <c:tickLblPos val="nextTo"/>
        <c:crossAx val="7828749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  <c:extLst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700"/>
      </a:pPr>
      <a:endParaRPr lang="pt-P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7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ZA" sz="700" dirty="0"/>
              <a:t>Smart booster (SB) </a:t>
            </a:r>
            <a:r>
              <a:rPr lang="en-ZA" sz="700" b="0" dirty="0"/>
              <a:t>VS</a:t>
            </a:r>
            <a:r>
              <a:rPr lang="en-ZA" sz="700" dirty="0"/>
              <a:t> Conventional</a:t>
            </a:r>
            <a:r>
              <a:rPr lang="en-ZA" sz="700" baseline="0" dirty="0"/>
              <a:t> heat pump (WT)</a:t>
            </a:r>
            <a:endParaRPr lang="en-ZA" sz="700" dirty="0"/>
          </a:p>
        </c:rich>
      </c:tx>
      <c:layout>
        <c:manualLayout>
          <c:xMode val="edge"/>
          <c:yMode val="edge"/>
          <c:x val="0.13635262749098034"/>
          <c:y val="1.05338738694402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>
        <c:manualLayout>
          <c:layoutTarget val="inner"/>
          <c:xMode val="edge"/>
          <c:yMode val="edge"/>
          <c:x val="0.12457605623941417"/>
          <c:y val="9.4947804793216739E-2"/>
          <c:w val="0.77428742440254206"/>
          <c:h val="0.7272417866887777"/>
        </c:manualLayout>
      </c:layout>
      <c:scatterChart>
        <c:scatterStyle val="smoothMarker"/>
        <c:varyColors val="0"/>
        <c:ser>
          <c:idx val="2"/>
          <c:order val="0"/>
          <c:tx>
            <c:strRef>
              <c:f>'HUB Performance Comp.'!$D$2</c:f>
              <c:strCache>
                <c:ptCount val="1"/>
                <c:pt idx="0">
                  <c:v>Condenser WT</c:v>
                </c:pt>
              </c:strCache>
            </c:strRef>
          </c:tx>
          <c:spPr>
            <a:ln w="34925" cap="rnd">
              <a:solidFill>
                <a:srgbClr val="FF0000"/>
              </a:solidFill>
              <a:prstDash val="sysDot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Comp.'!$B$3:$B$15</c:f>
              <c:numCache>
                <c:formatCode>h:mm;@</c:formatCode>
                <c:ptCount val="13"/>
                <c:pt idx="0">
                  <c:v>0</c:v>
                </c:pt>
                <c:pt idx="1">
                  <c:v>1.9733333333333332E-2</c:v>
                </c:pt>
                <c:pt idx="2">
                  <c:v>4.2285714285714281E-2</c:v>
                </c:pt>
                <c:pt idx="3">
                  <c:v>6.3884892086330941E-2</c:v>
                </c:pt>
                <c:pt idx="4">
                  <c:v>8.9696969696969692E-2</c:v>
                </c:pt>
                <c:pt idx="5">
                  <c:v>0.11297709923664122</c:v>
                </c:pt>
                <c:pt idx="6">
                  <c:v>0.14208000000000001</c:v>
                </c:pt>
                <c:pt idx="7">
                  <c:v>0.17411764705882352</c:v>
                </c:pt>
                <c:pt idx="8">
                  <c:v>0.20413793103448274</c:v>
                </c:pt>
                <c:pt idx="9">
                  <c:v>0.24000000000000002</c:v>
                </c:pt>
                <c:pt idx="10">
                  <c:v>0.27407407407407403</c:v>
                </c:pt>
                <c:pt idx="11">
                  <c:v>0.35391304347826086</c:v>
                </c:pt>
                <c:pt idx="12">
                  <c:v>0.44400000000000001</c:v>
                </c:pt>
              </c:numCache>
            </c:numRef>
          </c:xVal>
          <c:yVal>
            <c:numRef>
              <c:f>'HUB Performance Comp.'!$D$3:$D$15</c:f>
              <c:numCache>
                <c:formatCode>_-* #,##0_-;\-* #,##0_-;_-* "-"??_-;_-@_-</c:formatCode>
                <c:ptCount val="13"/>
                <c:pt idx="0">
                  <c:v>1600</c:v>
                </c:pt>
                <c:pt idx="1">
                  <c:v>1500</c:v>
                </c:pt>
                <c:pt idx="2">
                  <c:v>1400</c:v>
                </c:pt>
                <c:pt idx="3">
                  <c:v>1390</c:v>
                </c:pt>
                <c:pt idx="4">
                  <c:v>1320</c:v>
                </c:pt>
                <c:pt idx="5">
                  <c:v>1310</c:v>
                </c:pt>
                <c:pt idx="6">
                  <c:v>1250</c:v>
                </c:pt>
                <c:pt idx="7">
                  <c:v>1190</c:v>
                </c:pt>
                <c:pt idx="8">
                  <c:v>1160</c:v>
                </c:pt>
                <c:pt idx="9">
                  <c:v>1110</c:v>
                </c:pt>
                <c:pt idx="10">
                  <c:v>1080</c:v>
                </c:pt>
                <c:pt idx="11">
                  <c:v>920</c:v>
                </c:pt>
                <c:pt idx="12">
                  <c:v>800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6A1-437E-BDC4-CE3666CDD411}"/>
            </c:ext>
          </c:extLst>
        </c:ser>
        <c:ser>
          <c:idx val="3"/>
          <c:order val="1"/>
          <c:tx>
            <c:strRef>
              <c:f>'HUB Performance Comp.'!$D$21</c:f>
              <c:strCache>
                <c:ptCount val="1"/>
                <c:pt idx="0">
                  <c:v>Condenser SB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Comp.'!$B$22:$B$37</c:f>
              <c:numCache>
                <c:formatCode>h:mm;@</c:formatCode>
                <c:ptCount val="16"/>
                <c:pt idx="0">
                  <c:v>0</c:v>
                </c:pt>
                <c:pt idx="1">
                  <c:v>2.0833333333333332E-2</c:v>
                </c:pt>
                <c:pt idx="2">
                  <c:v>4.1666666666666699E-2</c:v>
                </c:pt>
                <c:pt idx="3">
                  <c:v>6.25E-2</c:v>
                </c:pt>
                <c:pt idx="4">
                  <c:v>8.3333333333333301E-2</c:v>
                </c:pt>
                <c:pt idx="5">
                  <c:v>0.104166666666667</c:v>
                </c:pt>
                <c:pt idx="6">
                  <c:v>0.125</c:v>
                </c:pt>
                <c:pt idx="7">
                  <c:v>0.14583333333333301</c:v>
                </c:pt>
                <c:pt idx="8">
                  <c:v>0.16666666666666699</c:v>
                </c:pt>
                <c:pt idx="9">
                  <c:v>0.1875</c:v>
                </c:pt>
                <c:pt idx="10">
                  <c:v>0.20833333333333301</c:v>
                </c:pt>
                <c:pt idx="11">
                  <c:v>0.22916666666666699</c:v>
                </c:pt>
                <c:pt idx="12">
                  <c:v>0.25</c:v>
                </c:pt>
                <c:pt idx="13">
                  <c:v>0.27083333333333298</c:v>
                </c:pt>
                <c:pt idx="14">
                  <c:v>0.29166666666666602</c:v>
                </c:pt>
                <c:pt idx="15">
                  <c:v>0.3125</c:v>
                </c:pt>
              </c:numCache>
            </c:numRef>
          </c:xVal>
          <c:yVal>
            <c:numRef>
              <c:f>'HUB Performance Comp.'!$D$22:$D$37</c:f>
              <c:numCache>
                <c:formatCode>_-* #,##0_-;\-* #,##0_-;_-* "-"??_-;_-@_-</c:formatCode>
                <c:ptCount val="16"/>
                <c:pt idx="0">
                  <c:v>1750</c:v>
                </c:pt>
                <c:pt idx="1">
                  <c:v>1720</c:v>
                </c:pt>
                <c:pt idx="2">
                  <c:v>1670</c:v>
                </c:pt>
                <c:pt idx="3">
                  <c:v>1655</c:v>
                </c:pt>
                <c:pt idx="4">
                  <c:v>1640</c:v>
                </c:pt>
                <c:pt idx="5">
                  <c:v>1625</c:v>
                </c:pt>
                <c:pt idx="6">
                  <c:v>1610</c:v>
                </c:pt>
                <c:pt idx="7">
                  <c:v>1595</c:v>
                </c:pt>
                <c:pt idx="8">
                  <c:v>1580</c:v>
                </c:pt>
                <c:pt idx="9">
                  <c:v>1565</c:v>
                </c:pt>
                <c:pt idx="10">
                  <c:v>1550</c:v>
                </c:pt>
                <c:pt idx="11">
                  <c:v>1535</c:v>
                </c:pt>
                <c:pt idx="12">
                  <c:v>1520</c:v>
                </c:pt>
                <c:pt idx="13">
                  <c:v>1505</c:v>
                </c:pt>
                <c:pt idx="14">
                  <c:v>1470</c:v>
                </c:pt>
                <c:pt idx="15">
                  <c:v>1250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6A1-437E-BDC4-CE3666CDD411}"/>
            </c:ext>
          </c:extLst>
        </c:ser>
        <c:ser>
          <c:idx val="4"/>
          <c:order val="2"/>
          <c:tx>
            <c:strRef>
              <c:f>'HUB Performance Comp.'!$C$2</c:f>
              <c:strCache>
                <c:ptCount val="1"/>
                <c:pt idx="0">
                  <c:v>Compressor WT</c:v>
                </c:pt>
              </c:strCache>
            </c:strRef>
          </c:tx>
          <c:spPr>
            <a:ln w="34925" cap="rnd">
              <a:solidFill>
                <a:schemeClr val="accent4">
                  <a:lumMod val="60000"/>
                  <a:lumOff val="40000"/>
                </a:schemeClr>
              </a:solidFill>
              <a:prstDash val="sysDot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Comp.'!$B$3:$B$15</c:f>
              <c:numCache>
                <c:formatCode>h:mm;@</c:formatCode>
                <c:ptCount val="13"/>
                <c:pt idx="0">
                  <c:v>0</c:v>
                </c:pt>
                <c:pt idx="1">
                  <c:v>1.9733333333333332E-2</c:v>
                </c:pt>
                <c:pt idx="2">
                  <c:v>4.2285714285714281E-2</c:v>
                </c:pt>
                <c:pt idx="3">
                  <c:v>6.3884892086330941E-2</c:v>
                </c:pt>
                <c:pt idx="4">
                  <c:v>8.9696969696969692E-2</c:v>
                </c:pt>
                <c:pt idx="5">
                  <c:v>0.11297709923664122</c:v>
                </c:pt>
                <c:pt idx="6">
                  <c:v>0.14208000000000001</c:v>
                </c:pt>
                <c:pt idx="7">
                  <c:v>0.17411764705882352</c:v>
                </c:pt>
                <c:pt idx="8">
                  <c:v>0.20413793103448274</c:v>
                </c:pt>
                <c:pt idx="9">
                  <c:v>0.24000000000000002</c:v>
                </c:pt>
                <c:pt idx="10">
                  <c:v>0.27407407407407403</c:v>
                </c:pt>
                <c:pt idx="11">
                  <c:v>0.35391304347826086</c:v>
                </c:pt>
                <c:pt idx="12">
                  <c:v>0.44400000000000001</c:v>
                </c:pt>
              </c:numCache>
            </c:numRef>
          </c:xVal>
          <c:yVal>
            <c:numRef>
              <c:f>'HUB Performance Comp.'!$C$3:$C$15</c:f>
              <c:numCache>
                <c:formatCode>_-* #,##0_-;\-* #,##0_-;_-* "-"??_-;_-@_-</c:formatCode>
                <c:ptCount val="13"/>
                <c:pt idx="0">
                  <c:v>330</c:v>
                </c:pt>
                <c:pt idx="1">
                  <c:v>340</c:v>
                </c:pt>
                <c:pt idx="2">
                  <c:v>350</c:v>
                </c:pt>
                <c:pt idx="3">
                  <c:v>390</c:v>
                </c:pt>
                <c:pt idx="4">
                  <c:v>400</c:v>
                </c:pt>
                <c:pt idx="5">
                  <c:v>420</c:v>
                </c:pt>
                <c:pt idx="6">
                  <c:v>440</c:v>
                </c:pt>
                <c:pt idx="7">
                  <c:v>445</c:v>
                </c:pt>
                <c:pt idx="8">
                  <c:v>480</c:v>
                </c:pt>
                <c:pt idx="9">
                  <c:v>510</c:v>
                </c:pt>
                <c:pt idx="10">
                  <c:v>550</c:v>
                </c:pt>
                <c:pt idx="11">
                  <c:v>580</c:v>
                </c:pt>
                <c:pt idx="12">
                  <c:v>595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6A1-437E-BDC4-CE3666CDD411}"/>
            </c:ext>
          </c:extLst>
        </c:ser>
        <c:ser>
          <c:idx val="5"/>
          <c:order val="3"/>
          <c:tx>
            <c:strRef>
              <c:f>'HUB Performance Comp.'!$C$21</c:f>
              <c:strCache>
                <c:ptCount val="1"/>
                <c:pt idx="0">
                  <c:v>Compressor SB</c:v>
                </c:pt>
              </c:strCache>
            </c:strRef>
          </c:tx>
          <c:spPr>
            <a:ln w="34925" cap="rnd">
              <a:solidFill>
                <a:schemeClr val="accent4">
                  <a:lumMod val="40000"/>
                  <a:lumOff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Comp.'!$B$22:$B$37</c:f>
              <c:numCache>
                <c:formatCode>h:mm;@</c:formatCode>
                <c:ptCount val="16"/>
                <c:pt idx="0">
                  <c:v>0</c:v>
                </c:pt>
                <c:pt idx="1">
                  <c:v>2.0833333333333332E-2</c:v>
                </c:pt>
                <c:pt idx="2">
                  <c:v>4.1666666666666699E-2</c:v>
                </c:pt>
                <c:pt idx="3">
                  <c:v>6.25E-2</c:v>
                </c:pt>
                <c:pt idx="4">
                  <c:v>8.3333333333333301E-2</c:v>
                </c:pt>
                <c:pt idx="5">
                  <c:v>0.104166666666667</c:v>
                </c:pt>
                <c:pt idx="6">
                  <c:v>0.125</c:v>
                </c:pt>
                <c:pt idx="7">
                  <c:v>0.14583333333333301</c:v>
                </c:pt>
                <c:pt idx="8">
                  <c:v>0.16666666666666699</c:v>
                </c:pt>
                <c:pt idx="9">
                  <c:v>0.1875</c:v>
                </c:pt>
                <c:pt idx="10">
                  <c:v>0.20833333333333301</c:v>
                </c:pt>
                <c:pt idx="11">
                  <c:v>0.22916666666666699</c:v>
                </c:pt>
                <c:pt idx="12">
                  <c:v>0.25</c:v>
                </c:pt>
                <c:pt idx="13">
                  <c:v>0.27083333333333298</c:v>
                </c:pt>
                <c:pt idx="14">
                  <c:v>0.29166666666666602</c:v>
                </c:pt>
                <c:pt idx="15">
                  <c:v>0.3125</c:v>
                </c:pt>
              </c:numCache>
            </c:numRef>
          </c:xVal>
          <c:yVal>
            <c:numRef>
              <c:f>'HUB Performance Comp.'!$C$22:$C$37</c:f>
              <c:numCache>
                <c:formatCode>_-* #,##0_-;\-* #,##0_-;_-* "-"??_-;_-@_-</c:formatCode>
                <c:ptCount val="16"/>
                <c:pt idx="0">
                  <c:v>350</c:v>
                </c:pt>
                <c:pt idx="1">
                  <c:v>390</c:v>
                </c:pt>
                <c:pt idx="2">
                  <c:v>420</c:v>
                </c:pt>
                <c:pt idx="3">
                  <c:v>435</c:v>
                </c:pt>
                <c:pt idx="4">
                  <c:v>450</c:v>
                </c:pt>
                <c:pt idx="5">
                  <c:v>460</c:v>
                </c:pt>
                <c:pt idx="6">
                  <c:v>470</c:v>
                </c:pt>
                <c:pt idx="7">
                  <c:v>480</c:v>
                </c:pt>
                <c:pt idx="8">
                  <c:v>490</c:v>
                </c:pt>
                <c:pt idx="9">
                  <c:v>500</c:v>
                </c:pt>
                <c:pt idx="10">
                  <c:v>510</c:v>
                </c:pt>
                <c:pt idx="11">
                  <c:v>520</c:v>
                </c:pt>
                <c:pt idx="12">
                  <c:v>530</c:v>
                </c:pt>
                <c:pt idx="13">
                  <c:v>540</c:v>
                </c:pt>
                <c:pt idx="14">
                  <c:v>550</c:v>
                </c:pt>
                <c:pt idx="15">
                  <c:v>560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6A1-437E-BDC4-CE3666CDD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4225464"/>
        <c:axId val="1074222840"/>
      </c:scatterChart>
      <c:scatterChart>
        <c:scatterStyle val="smoothMarker"/>
        <c:varyColors val="0"/>
        <c:ser>
          <c:idx val="0"/>
          <c:order val="4"/>
          <c:tx>
            <c:strRef>
              <c:f>'HUB Performance Comp.'!$E$2</c:f>
              <c:strCache>
                <c:ptCount val="1"/>
                <c:pt idx="0">
                  <c:v>COP WT</c:v>
                </c:pt>
              </c:strCache>
            </c:strRef>
          </c:tx>
          <c:spPr>
            <a:ln w="34925" cap="rnd">
              <a:solidFill>
                <a:schemeClr val="accent1">
                  <a:lumMod val="75000"/>
                </a:schemeClr>
              </a:solidFill>
              <a:prstDash val="sysDot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Comp.'!$B$3:$B$15</c:f>
              <c:numCache>
                <c:formatCode>h:mm;@</c:formatCode>
                <c:ptCount val="13"/>
                <c:pt idx="0">
                  <c:v>0</c:v>
                </c:pt>
                <c:pt idx="1">
                  <c:v>1.9733333333333332E-2</c:v>
                </c:pt>
                <c:pt idx="2">
                  <c:v>4.2285714285714281E-2</c:v>
                </c:pt>
                <c:pt idx="3">
                  <c:v>6.3884892086330941E-2</c:v>
                </c:pt>
                <c:pt idx="4">
                  <c:v>8.9696969696969692E-2</c:v>
                </c:pt>
                <c:pt idx="5">
                  <c:v>0.11297709923664122</c:v>
                </c:pt>
                <c:pt idx="6">
                  <c:v>0.14208000000000001</c:v>
                </c:pt>
                <c:pt idx="7">
                  <c:v>0.17411764705882352</c:v>
                </c:pt>
                <c:pt idx="8">
                  <c:v>0.20413793103448274</c:v>
                </c:pt>
                <c:pt idx="9">
                  <c:v>0.24000000000000002</c:v>
                </c:pt>
                <c:pt idx="10">
                  <c:v>0.27407407407407403</c:v>
                </c:pt>
                <c:pt idx="11">
                  <c:v>0.35391304347826086</c:v>
                </c:pt>
                <c:pt idx="12">
                  <c:v>0.44400000000000001</c:v>
                </c:pt>
              </c:numCache>
            </c:numRef>
          </c:xVal>
          <c:yVal>
            <c:numRef>
              <c:f>'HUB Performance Comp.'!$E$3:$E$15</c:f>
              <c:numCache>
                <c:formatCode>0.00</c:formatCode>
                <c:ptCount val="13"/>
                <c:pt idx="0">
                  <c:v>4.8484848484848486</c:v>
                </c:pt>
                <c:pt idx="1">
                  <c:v>4.4117647058823533</c:v>
                </c:pt>
                <c:pt idx="2">
                  <c:v>4</c:v>
                </c:pt>
                <c:pt idx="3">
                  <c:v>3.5641025641025643</c:v>
                </c:pt>
                <c:pt idx="4">
                  <c:v>3.3</c:v>
                </c:pt>
                <c:pt idx="5">
                  <c:v>3.1190476190476191</c:v>
                </c:pt>
                <c:pt idx="6">
                  <c:v>2.8409090909090908</c:v>
                </c:pt>
                <c:pt idx="7">
                  <c:v>2.6741573033707864</c:v>
                </c:pt>
                <c:pt idx="8">
                  <c:v>2.4166666666666665</c:v>
                </c:pt>
                <c:pt idx="9">
                  <c:v>2.1764705882352939</c:v>
                </c:pt>
                <c:pt idx="10">
                  <c:v>1.9636363636363636</c:v>
                </c:pt>
                <c:pt idx="11">
                  <c:v>1.5862068965517242</c:v>
                </c:pt>
                <c:pt idx="12">
                  <c:v>1.3445378151260505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6A1-437E-BDC4-CE3666CDD411}"/>
            </c:ext>
          </c:extLst>
        </c:ser>
        <c:ser>
          <c:idx val="1"/>
          <c:order val="5"/>
          <c:tx>
            <c:strRef>
              <c:f>'HUB Performance Comp.'!$E$21</c:f>
              <c:strCache>
                <c:ptCount val="1"/>
                <c:pt idx="0">
                  <c:v>COP SB</c:v>
                </c:pt>
              </c:strCache>
            </c:strRef>
          </c:tx>
          <c:spPr>
            <a:ln w="34925" cap="rnd">
              <a:solidFill>
                <a:schemeClr val="accent1">
                  <a:lumMod val="7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Comp.'!$B$22:$B$37</c:f>
              <c:numCache>
                <c:formatCode>h:mm;@</c:formatCode>
                <c:ptCount val="16"/>
                <c:pt idx="0">
                  <c:v>0</c:v>
                </c:pt>
                <c:pt idx="1">
                  <c:v>2.0833333333333332E-2</c:v>
                </c:pt>
                <c:pt idx="2">
                  <c:v>4.1666666666666699E-2</c:v>
                </c:pt>
                <c:pt idx="3">
                  <c:v>6.25E-2</c:v>
                </c:pt>
                <c:pt idx="4">
                  <c:v>8.3333333333333301E-2</c:v>
                </c:pt>
                <c:pt idx="5">
                  <c:v>0.104166666666667</c:v>
                </c:pt>
                <c:pt idx="6">
                  <c:v>0.125</c:v>
                </c:pt>
                <c:pt idx="7">
                  <c:v>0.14583333333333301</c:v>
                </c:pt>
                <c:pt idx="8">
                  <c:v>0.16666666666666699</c:v>
                </c:pt>
                <c:pt idx="9">
                  <c:v>0.1875</c:v>
                </c:pt>
                <c:pt idx="10">
                  <c:v>0.20833333333333301</c:v>
                </c:pt>
                <c:pt idx="11">
                  <c:v>0.22916666666666699</c:v>
                </c:pt>
                <c:pt idx="12">
                  <c:v>0.25</c:v>
                </c:pt>
                <c:pt idx="13">
                  <c:v>0.27083333333333298</c:v>
                </c:pt>
                <c:pt idx="14">
                  <c:v>0.29166666666666602</c:v>
                </c:pt>
                <c:pt idx="15">
                  <c:v>0.3125</c:v>
                </c:pt>
              </c:numCache>
            </c:numRef>
          </c:xVal>
          <c:yVal>
            <c:numRef>
              <c:f>'HUB Performance Comp.'!$E$22:$E$37</c:f>
              <c:numCache>
                <c:formatCode>0.00</c:formatCode>
                <c:ptCount val="16"/>
                <c:pt idx="0">
                  <c:v>5</c:v>
                </c:pt>
                <c:pt idx="1">
                  <c:v>4.4102564102564106</c:v>
                </c:pt>
                <c:pt idx="2">
                  <c:v>3.9761904761904763</c:v>
                </c:pt>
                <c:pt idx="3">
                  <c:v>3.8045977011494254</c:v>
                </c:pt>
                <c:pt idx="4">
                  <c:v>3.6444444444444444</c:v>
                </c:pt>
                <c:pt idx="5">
                  <c:v>3.5326086956521738</c:v>
                </c:pt>
                <c:pt idx="6">
                  <c:v>3.4255319148936172</c:v>
                </c:pt>
                <c:pt idx="7">
                  <c:v>3.3229166666666665</c:v>
                </c:pt>
                <c:pt idx="8">
                  <c:v>3.2244897959183674</c:v>
                </c:pt>
                <c:pt idx="9">
                  <c:v>3.13</c:v>
                </c:pt>
                <c:pt idx="10">
                  <c:v>3.0392156862745097</c:v>
                </c:pt>
                <c:pt idx="11">
                  <c:v>2.9519230769230771</c:v>
                </c:pt>
                <c:pt idx="12">
                  <c:v>2.8679245283018866</c:v>
                </c:pt>
                <c:pt idx="13">
                  <c:v>2.7870370370370372</c:v>
                </c:pt>
                <c:pt idx="14">
                  <c:v>2.6727272727272728</c:v>
                </c:pt>
                <c:pt idx="15">
                  <c:v>2.2321428571428572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E6A1-437E-BDC4-CE3666CDD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2872648"/>
        <c:axId val="782874944"/>
      </c:scatterChart>
      <c:valAx>
        <c:axId val="1074225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h:mm;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074222840"/>
        <c:crosses val="autoZero"/>
        <c:crossBetween val="midCat"/>
      </c:valAx>
      <c:valAx>
        <c:axId val="1074222840"/>
        <c:scaling>
          <c:orientation val="minMax"/>
          <c:max val="1800"/>
          <c:min val="2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dirty="0"/>
                  <a:t>power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074225464"/>
        <c:crosses val="autoZero"/>
        <c:crossBetween val="midCat"/>
      </c:valAx>
      <c:valAx>
        <c:axId val="782874944"/>
        <c:scaling>
          <c:orientation val="minMax"/>
          <c:min val="1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dirty="0"/>
                  <a:t>COP</a:t>
                </a:r>
              </a:p>
            </c:rich>
          </c:tx>
          <c:layout>
            <c:manualLayout>
              <c:xMode val="edge"/>
              <c:yMode val="edge"/>
              <c:x val="0.95857072685530653"/>
              <c:y val="0.39254697955965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782872648"/>
        <c:crosses val="max"/>
        <c:crossBetween val="midCat"/>
      </c:valAx>
      <c:valAx>
        <c:axId val="782872648"/>
        <c:scaling>
          <c:orientation val="minMax"/>
        </c:scaling>
        <c:delete val="1"/>
        <c:axPos val="b"/>
        <c:numFmt formatCode="h:mm;@" sourceLinked="1"/>
        <c:majorTickMark val="none"/>
        <c:minorTickMark val="none"/>
        <c:tickLblPos val="nextTo"/>
        <c:crossAx val="7828749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  <c:extLst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700"/>
      </a:pPr>
      <a:endParaRPr lang="pt-P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7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ZA" sz="700" dirty="0"/>
              <a:t>Smart booster (SB) </a:t>
            </a:r>
            <a:r>
              <a:rPr lang="en-ZA" sz="700" b="0" dirty="0"/>
              <a:t>VS</a:t>
            </a:r>
            <a:r>
              <a:rPr lang="en-ZA" sz="700" dirty="0"/>
              <a:t> Conventional</a:t>
            </a:r>
            <a:r>
              <a:rPr lang="en-ZA" sz="700" baseline="0" dirty="0"/>
              <a:t> heat pump (WT)</a:t>
            </a:r>
            <a:endParaRPr lang="en-ZA" sz="700" dirty="0"/>
          </a:p>
        </c:rich>
      </c:tx>
      <c:layout>
        <c:manualLayout>
          <c:xMode val="edge"/>
          <c:yMode val="edge"/>
          <c:x val="0.13635262749098034"/>
          <c:y val="1.05338738694402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>
        <c:manualLayout>
          <c:layoutTarget val="inner"/>
          <c:xMode val="edge"/>
          <c:yMode val="edge"/>
          <c:x val="0.12457605623941417"/>
          <c:y val="9.4947804793216739E-2"/>
          <c:w val="0.77428742440254206"/>
          <c:h val="0.7272417866887777"/>
        </c:manualLayout>
      </c:layout>
      <c:scatterChart>
        <c:scatterStyle val="smoothMarker"/>
        <c:varyColors val="0"/>
        <c:ser>
          <c:idx val="2"/>
          <c:order val="0"/>
          <c:tx>
            <c:strRef>
              <c:f>'HUB Performance Comp.'!$D$2</c:f>
              <c:strCache>
                <c:ptCount val="1"/>
                <c:pt idx="0">
                  <c:v>Condenser WT</c:v>
                </c:pt>
              </c:strCache>
            </c:strRef>
          </c:tx>
          <c:spPr>
            <a:ln w="34925" cap="rnd">
              <a:solidFill>
                <a:srgbClr val="FF0000"/>
              </a:solidFill>
              <a:prstDash val="sysDot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Comp.'!$B$3:$B$15</c:f>
              <c:numCache>
                <c:formatCode>h:mm;@</c:formatCode>
                <c:ptCount val="13"/>
                <c:pt idx="0">
                  <c:v>0</c:v>
                </c:pt>
                <c:pt idx="1">
                  <c:v>1.9733333333333332E-2</c:v>
                </c:pt>
                <c:pt idx="2">
                  <c:v>4.2285714285714281E-2</c:v>
                </c:pt>
                <c:pt idx="3">
                  <c:v>6.3884892086330941E-2</c:v>
                </c:pt>
                <c:pt idx="4">
                  <c:v>8.9696969696969692E-2</c:v>
                </c:pt>
                <c:pt idx="5">
                  <c:v>0.11297709923664122</c:v>
                </c:pt>
                <c:pt idx="6">
                  <c:v>0.14208000000000001</c:v>
                </c:pt>
                <c:pt idx="7">
                  <c:v>0.17411764705882352</c:v>
                </c:pt>
                <c:pt idx="8">
                  <c:v>0.20413793103448274</c:v>
                </c:pt>
                <c:pt idx="9">
                  <c:v>0.24000000000000002</c:v>
                </c:pt>
                <c:pt idx="10">
                  <c:v>0.27407407407407403</c:v>
                </c:pt>
                <c:pt idx="11">
                  <c:v>0.35391304347826086</c:v>
                </c:pt>
                <c:pt idx="12">
                  <c:v>0.44400000000000001</c:v>
                </c:pt>
              </c:numCache>
            </c:numRef>
          </c:xVal>
          <c:yVal>
            <c:numRef>
              <c:f>'HUB Performance Comp.'!$D$3:$D$15</c:f>
              <c:numCache>
                <c:formatCode>_-* #,##0_-;\-* #,##0_-;_-* "-"??_-;_-@_-</c:formatCode>
                <c:ptCount val="13"/>
                <c:pt idx="0">
                  <c:v>1600</c:v>
                </c:pt>
                <c:pt idx="1">
                  <c:v>1500</c:v>
                </c:pt>
                <c:pt idx="2">
                  <c:v>1400</c:v>
                </c:pt>
                <c:pt idx="3">
                  <c:v>1390</c:v>
                </c:pt>
                <c:pt idx="4">
                  <c:v>1320</c:v>
                </c:pt>
                <c:pt idx="5">
                  <c:v>1310</c:v>
                </c:pt>
                <c:pt idx="6">
                  <c:v>1250</c:v>
                </c:pt>
                <c:pt idx="7">
                  <c:v>1190</c:v>
                </c:pt>
                <c:pt idx="8">
                  <c:v>1160</c:v>
                </c:pt>
                <c:pt idx="9">
                  <c:v>1110</c:v>
                </c:pt>
                <c:pt idx="10">
                  <c:v>1080</c:v>
                </c:pt>
                <c:pt idx="11">
                  <c:v>920</c:v>
                </c:pt>
                <c:pt idx="12">
                  <c:v>800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6A1-437E-BDC4-CE3666CDD411}"/>
            </c:ext>
          </c:extLst>
        </c:ser>
        <c:ser>
          <c:idx val="3"/>
          <c:order val="1"/>
          <c:tx>
            <c:strRef>
              <c:f>'HUB Performance Comp.'!$D$21</c:f>
              <c:strCache>
                <c:ptCount val="1"/>
                <c:pt idx="0">
                  <c:v>Condenser SB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Comp.'!$B$22:$B$37</c:f>
              <c:numCache>
                <c:formatCode>h:mm;@</c:formatCode>
                <c:ptCount val="16"/>
                <c:pt idx="0">
                  <c:v>0</c:v>
                </c:pt>
                <c:pt idx="1">
                  <c:v>2.0833333333333332E-2</c:v>
                </c:pt>
                <c:pt idx="2">
                  <c:v>4.1666666666666699E-2</c:v>
                </c:pt>
                <c:pt idx="3">
                  <c:v>6.25E-2</c:v>
                </c:pt>
                <c:pt idx="4">
                  <c:v>8.3333333333333301E-2</c:v>
                </c:pt>
                <c:pt idx="5">
                  <c:v>0.104166666666667</c:v>
                </c:pt>
                <c:pt idx="6">
                  <c:v>0.125</c:v>
                </c:pt>
                <c:pt idx="7">
                  <c:v>0.14583333333333301</c:v>
                </c:pt>
                <c:pt idx="8">
                  <c:v>0.16666666666666699</c:v>
                </c:pt>
                <c:pt idx="9">
                  <c:v>0.1875</c:v>
                </c:pt>
                <c:pt idx="10">
                  <c:v>0.20833333333333301</c:v>
                </c:pt>
                <c:pt idx="11">
                  <c:v>0.22916666666666699</c:v>
                </c:pt>
                <c:pt idx="12">
                  <c:v>0.25</c:v>
                </c:pt>
                <c:pt idx="13">
                  <c:v>0.27083333333333298</c:v>
                </c:pt>
                <c:pt idx="14">
                  <c:v>0.29166666666666602</c:v>
                </c:pt>
                <c:pt idx="15">
                  <c:v>0.3125</c:v>
                </c:pt>
              </c:numCache>
            </c:numRef>
          </c:xVal>
          <c:yVal>
            <c:numRef>
              <c:f>'HUB Performance Comp.'!$D$22:$D$37</c:f>
              <c:numCache>
                <c:formatCode>_-* #,##0_-;\-* #,##0_-;_-* "-"??_-;_-@_-</c:formatCode>
                <c:ptCount val="16"/>
                <c:pt idx="0">
                  <c:v>1750</c:v>
                </c:pt>
                <c:pt idx="1">
                  <c:v>1720</c:v>
                </c:pt>
                <c:pt idx="2">
                  <c:v>1670</c:v>
                </c:pt>
                <c:pt idx="3">
                  <c:v>1655</c:v>
                </c:pt>
                <c:pt idx="4">
                  <c:v>1640</c:v>
                </c:pt>
                <c:pt idx="5">
                  <c:v>1625</c:v>
                </c:pt>
                <c:pt idx="6">
                  <c:v>1610</c:v>
                </c:pt>
                <c:pt idx="7">
                  <c:v>1595</c:v>
                </c:pt>
                <c:pt idx="8">
                  <c:v>1580</c:v>
                </c:pt>
                <c:pt idx="9">
                  <c:v>1565</c:v>
                </c:pt>
                <c:pt idx="10">
                  <c:v>1550</c:v>
                </c:pt>
                <c:pt idx="11">
                  <c:v>1535</c:v>
                </c:pt>
                <c:pt idx="12">
                  <c:v>1520</c:v>
                </c:pt>
                <c:pt idx="13">
                  <c:v>1505</c:v>
                </c:pt>
                <c:pt idx="14">
                  <c:v>1470</c:v>
                </c:pt>
                <c:pt idx="15">
                  <c:v>1250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6A1-437E-BDC4-CE3666CDD411}"/>
            </c:ext>
          </c:extLst>
        </c:ser>
        <c:ser>
          <c:idx val="4"/>
          <c:order val="2"/>
          <c:tx>
            <c:strRef>
              <c:f>'HUB Performance Comp.'!$C$2</c:f>
              <c:strCache>
                <c:ptCount val="1"/>
                <c:pt idx="0">
                  <c:v>Compressor WT</c:v>
                </c:pt>
              </c:strCache>
            </c:strRef>
          </c:tx>
          <c:spPr>
            <a:ln w="34925" cap="rnd">
              <a:solidFill>
                <a:schemeClr val="accent4">
                  <a:lumMod val="60000"/>
                  <a:lumOff val="40000"/>
                </a:schemeClr>
              </a:solidFill>
              <a:prstDash val="sysDot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Comp.'!$B$3:$B$15</c:f>
              <c:numCache>
                <c:formatCode>h:mm;@</c:formatCode>
                <c:ptCount val="13"/>
                <c:pt idx="0">
                  <c:v>0</c:v>
                </c:pt>
                <c:pt idx="1">
                  <c:v>1.9733333333333332E-2</c:v>
                </c:pt>
                <c:pt idx="2">
                  <c:v>4.2285714285714281E-2</c:v>
                </c:pt>
                <c:pt idx="3">
                  <c:v>6.3884892086330941E-2</c:v>
                </c:pt>
                <c:pt idx="4">
                  <c:v>8.9696969696969692E-2</c:v>
                </c:pt>
                <c:pt idx="5">
                  <c:v>0.11297709923664122</c:v>
                </c:pt>
                <c:pt idx="6">
                  <c:v>0.14208000000000001</c:v>
                </c:pt>
                <c:pt idx="7">
                  <c:v>0.17411764705882352</c:v>
                </c:pt>
                <c:pt idx="8">
                  <c:v>0.20413793103448274</c:v>
                </c:pt>
                <c:pt idx="9">
                  <c:v>0.24000000000000002</c:v>
                </c:pt>
                <c:pt idx="10">
                  <c:v>0.27407407407407403</c:v>
                </c:pt>
                <c:pt idx="11">
                  <c:v>0.35391304347826086</c:v>
                </c:pt>
                <c:pt idx="12">
                  <c:v>0.44400000000000001</c:v>
                </c:pt>
              </c:numCache>
            </c:numRef>
          </c:xVal>
          <c:yVal>
            <c:numRef>
              <c:f>'HUB Performance Comp.'!$C$3:$C$15</c:f>
              <c:numCache>
                <c:formatCode>_-* #,##0_-;\-* #,##0_-;_-* "-"??_-;_-@_-</c:formatCode>
                <c:ptCount val="13"/>
                <c:pt idx="0">
                  <c:v>330</c:v>
                </c:pt>
                <c:pt idx="1">
                  <c:v>340</c:v>
                </c:pt>
                <c:pt idx="2">
                  <c:v>350</c:v>
                </c:pt>
                <c:pt idx="3">
                  <c:v>390</c:v>
                </c:pt>
                <c:pt idx="4">
                  <c:v>400</c:v>
                </c:pt>
                <c:pt idx="5">
                  <c:v>420</c:v>
                </c:pt>
                <c:pt idx="6">
                  <c:v>440</c:v>
                </c:pt>
                <c:pt idx="7">
                  <c:v>445</c:v>
                </c:pt>
                <c:pt idx="8">
                  <c:v>480</c:v>
                </c:pt>
                <c:pt idx="9">
                  <c:v>510</c:v>
                </c:pt>
                <c:pt idx="10">
                  <c:v>550</c:v>
                </c:pt>
                <c:pt idx="11">
                  <c:v>580</c:v>
                </c:pt>
                <c:pt idx="12">
                  <c:v>595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6A1-437E-BDC4-CE3666CDD411}"/>
            </c:ext>
          </c:extLst>
        </c:ser>
        <c:ser>
          <c:idx val="5"/>
          <c:order val="3"/>
          <c:tx>
            <c:strRef>
              <c:f>'HUB Performance Comp.'!$C$21</c:f>
              <c:strCache>
                <c:ptCount val="1"/>
                <c:pt idx="0">
                  <c:v>Compressor SB</c:v>
                </c:pt>
              </c:strCache>
            </c:strRef>
          </c:tx>
          <c:spPr>
            <a:ln w="34925" cap="rnd">
              <a:solidFill>
                <a:schemeClr val="accent4">
                  <a:lumMod val="40000"/>
                  <a:lumOff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Comp.'!$B$22:$B$37</c:f>
              <c:numCache>
                <c:formatCode>h:mm;@</c:formatCode>
                <c:ptCount val="16"/>
                <c:pt idx="0">
                  <c:v>0</c:v>
                </c:pt>
                <c:pt idx="1">
                  <c:v>2.0833333333333332E-2</c:v>
                </c:pt>
                <c:pt idx="2">
                  <c:v>4.1666666666666699E-2</c:v>
                </c:pt>
                <c:pt idx="3">
                  <c:v>6.25E-2</c:v>
                </c:pt>
                <c:pt idx="4">
                  <c:v>8.3333333333333301E-2</c:v>
                </c:pt>
                <c:pt idx="5">
                  <c:v>0.104166666666667</c:v>
                </c:pt>
                <c:pt idx="6">
                  <c:v>0.125</c:v>
                </c:pt>
                <c:pt idx="7">
                  <c:v>0.14583333333333301</c:v>
                </c:pt>
                <c:pt idx="8">
                  <c:v>0.16666666666666699</c:v>
                </c:pt>
                <c:pt idx="9">
                  <c:v>0.1875</c:v>
                </c:pt>
                <c:pt idx="10">
                  <c:v>0.20833333333333301</c:v>
                </c:pt>
                <c:pt idx="11">
                  <c:v>0.22916666666666699</c:v>
                </c:pt>
                <c:pt idx="12">
                  <c:v>0.25</c:v>
                </c:pt>
                <c:pt idx="13">
                  <c:v>0.27083333333333298</c:v>
                </c:pt>
                <c:pt idx="14">
                  <c:v>0.29166666666666602</c:v>
                </c:pt>
                <c:pt idx="15">
                  <c:v>0.3125</c:v>
                </c:pt>
              </c:numCache>
            </c:numRef>
          </c:xVal>
          <c:yVal>
            <c:numRef>
              <c:f>'HUB Performance Comp.'!$C$22:$C$37</c:f>
              <c:numCache>
                <c:formatCode>_-* #,##0_-;\-* #,##0_-;_-* "-"??_-;_-@_-</c:formatCode>
                <c:ptCount val="16"/>
                <c:pt idx="0">
                  <c:v>350</c:v>
                </c:pt>
                <c:pt idx="1">
                  <c:v>390</c:v>
                </c:pt>
                <c:pt idx="2">
                  <c:v>420</c:v>
                </c:pt>
                <c:pt idx="3">
                  <c:v>435</c:v>
                </c:pt>
                <c:pt idx="4">
                  <c:v>450</c:v>
                </c:pt>
                <c:pt idx="5">
                  <c:v>460</c:v>
                </c:pt>
                <c:pt idx="6">
                  <c:v>470</c:v>
                </c:pt>
                <c:pt idx="7">
                  <c:v>480</c:v>
                </c:pt>
                <c:pt idx="8">
                  <c:v>490</c:v>
                </c:pt>
                <c:pt idx="9">
                  <c:v>500</c:v>
                </c:pt>
                <c:pt idx="10">
                  <c:v>510</c:v>
                </c:pt>
                <c:pt idx="11">
                  <c:v>520</c:v>
                </c:pt>
                <c:pt idx="12">
                  <c:v>530</c:v>
                </c:pt>
                <c:pt idx="13">
                  <c:v>540</c:v>
                </c:pt>
                <c:pt idx="14">
                  <c:v>550</c:v>
                </c:pt>
                <c:pt idx="15">
                  <c:v>560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6A1-437E-BDC4-CE3666CDD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4225464"/>
        <c:axId val="1074222840"/>
      </c:scatterChart>
      <c:scatterChart>
        <c:scatterStyle val="smoothMarker"/>
        <c:varyColors val="0"/>
        <c:ser>
          <c:idx val="0"/>
          <c:order val="4"/>
          <c:tx>
            <c:strRef>
              <c:f>'HUB Performance Comp.'!$E$2</c:f>
              <c:strCache>
                <c:ptCount val="1"/>
                <c:pt idx="0">
                  <c:v>COP WT</c:v>
                </c:pt>
              </c:strCache>
            </c:strRef>
          </c:tx>
          <c:spPr>
            <a:ln w="34925" cap="rnd">
              <a:solidFill>
                <a:schemeClr val="accent1">
                  <a:lumMod val="75000"/>
                </a:schemeClr>
              </a:solidFill>
              <a:prstDash val="sysDot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Comp.'!$B$3:$B$15</c:f>
              <c:numCache>
                <c:formatCode>h:mm;@</c:formatCode>
                <c:ptCount val="13"/>
                <c:pt idx="0">
                  <c:v>0</c:v>
                </c:pt>
                <c:pt idx="1">
                  <c:v>1.9733333333333332E-2</c:v>
                </c:pt>
                <c:pt idx="2">
                  <c:v>4.2285714285714281E-2</c:v>
                </c:pt>
                <c:pt idx="3">
                  <c:v>6.3884892086330941E-2</c:v>
                </c:pt>
                <c:pt idx="4">
                  <c:v>8.9696969696969692E-2</c:v>
                </c:pt>
                <c:pt idx="5">
                  <c:v>0.11297709923664122</c:v>
                </c:pt>
                <c:pt idx="6">
                  <c:v>0.14208000000000001</c:v>
                </c:pt>
                <c:pt idx="7">
                  <c:v>0.17411764705882352</c:v>
                </c:pt>
                <c:pt idx="8">
                  <c:v>0.20413793103448274</c:v>
                </c:pt>
                <c:pt idx="9">
                  <c:v>0.24000000000000002</c:v>
                </c:pt>
                <c:pt idx="10">
                  <c:v>0.27407407407407403</c:v>
                </c:pt>
                <c:pt idx="11">
                  <c:v>0.35391304347826086</c:v>
                </c:pt>
                <c:pt idx="12">
                  <c:v>0.44400000000000001</c:v>
                </c:pt>
              </c:numCache>
            </c:numRef>
          </c:xVal>
          <c:yVal>
            <c:numRef>
              <c:f>'HUB Performance Comp.'!$E$3:$E$15</c:f>
              <c:numCache>
                <c:formatCode>0.00</c:formatCode>
                <c:ptCount val="13"/>
                <c:pt idx="0">
                  <c:v>4.8484848484848486</c:v>
                </c:pt>
                <c:pt idx="1">
                  <c:v>4.4117647058823533</c:v>
                </c:pt>
                <c:pt idx="2">
                  <c:v>4</c:v>
                </c:pt>
                <c:pt idx="3">
                  <c:v>3.5641025641025643</c:v>
                </c:pt>
                <c:pt idx="4">
                  <c:v>3.3</c:v>
                </c:pt>
                <c:pt idx="5">
                  <c:v>3.1190476190476191</c:v>
                </c:pt>
                <c:pt idx="6">
                  <c:v>2.8409090909090908</c:v>
                </c:pt>
                <c:pt idx="7">
                  <c:v>2.6741573033707864</c:v>
                </c:pt>
                <c:pt idx="8">
                  <c:v>2.4166666666666665</c:v>
                </c:pt>
                <c:pt idx="9">
                  <c:v>2.1764705882352939</c:v>
                </c:pt>
                <c:pt idx="10">
                  <c:v>1.9636363636363636</c:v>
                </c:pt>
                <c:pt idx="11">
                  <c:v>1.5862068965517242</c:v>
                </c:pt>
                <c:pt idx="12">
                  <c:v>1.3445378151260505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6A1-437E-BDC4-CE3666CDD411}"/>
            </c:ext>
          </c:extLst>
        </c:ser>
        <c:ser>
          <c:idx val="1"/>
          <c:order val="5"/>
          <c:tx>
            <c:strRef>
              <c:f>'HUB Performance Comp.'!$E$21</c:f>
              <c:strCache>
                <c:ptCount val="1"/>
                <c:pt idx="0">
                  <c:v>COP SB</c:v>
                </c:pt>
              </c:strCache>
            </c:strRef>
          </c:tx>
          <c:spPr>
            <a:ln w="34925" cap="rnd">
              <a:solidFill>
                <a:schemeClr val="accent1">
                  <a:lumMod val="7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Comp.'!$B$22:$B$37</c:f>
              <c:numCache>
                <c:formatCode>h:mm;@</c:formatCode>
                <c:ptCount val="16"/>
                <c:pt idx="0">
                  <c:v>0</c:v>
                </c:pt>
                <c:pt idx="1">
                  <c:v>2.0833333333333332E-2</c:v>
                </c:pt>
                <c:pt idx="2">
                  <c:v>4.1666666666666699E-2</c:v>
                </c:pt>
                <c:pt idx="3">
                  <c:v>6.25E-2</c:v>
                </c:pt>
                <c:pt idx="4">
                  <c:v>8.3333333333333301E-2</c:v>
                </c:pt>
                <c:pt idx="5">
                  <c:v>0.104166666666667</c:v>
                </c:pt>
                <c:pt idx="6">
                  <c:v>0.125</c:v>
                </c:pt>
                <c:pt idx="7">
                  <c:v>0.14583333333333301</c:v>
                </c:pt>
                <c:pt idx="8">
                  <c:v>0.16666666666666699</c:v>
                </c:pt>
                <c:pt idx="9">
                  <c:v>0.1875</c:v>
                </c:pt>
                <c:pt idx="10">
                  <c:v>0.20833333333333301</c:v>
                </c:pt>
                <c:pt idx="11">
                  <c:v>0.22916666666666699</c:v>
                </c:pt>
                <c:pt idx="12">
                  <c:v>0.25</c:v>
                </c:pt>
                <c:pt idx="13">
                  <c:v>0.27083333333333298</c:v>
                </c:pt>
                <c:pt idx="14">
                  <c:v>0.29166666666666602</c:v>
                </c:pt>
                <c:pt idx="15">
                  <c:v>0.3125</c:v>
                </c:pt>
              </c:numCache>
            </c:numRef>
          </c:xVal>
          <c:yVal>
            <c:numRef>
              <c:f>'HUB Performance Comp.'!$E$22:$E$37</c:f>
              <c:numCache>
                <c:formatCode>0.00</c:formatCode>
                <c:ptCount val="16"/>
                <c:pt idx="0">
                  <c:v>5</c:v>
                </c:pt>
                <c:pt idx="1">
                  <c:v>4.4102564102564106</c:v>
                </c:pt>
                <c:pt idx="2">
                  <c:v>3.9761904761904763</c:v>
                </c:pt>
                <c:pt idx="3">
                  <c:v>3.8045977011494254</c:v>
                </c:pt>
                <c:pt idx="4">
                  <c:v>3.6444444444444444</c:v>
                </c:pt>
                <c:pt idx="5">
                  <c:v>3.5326086956521738</c:v>
                </c:pt>
                <c:pt idx="6">
                  <c:v>3.4255319148936172</c:v>
                </c:pt>
                <c:pt idx="7">
                  <c:v>3.3229166666666665</c:v>
                </c:pt>
                <c:pt idx="8">
                  <c:v>3.2244897959183674</c:v>
                </c:pt>
                <c:pt idx="9">
                  <c:v>3.13</c:v>
                </c:pt>
                <c:pt idx="10">
                  <c:v>3.0392156862745097</c:v>
                </c:pt>
                <c:pt idx="11">
                  <c:v>2.9519230769230771</c:v>
                </c:pt>
                <c:pt idx="12">
                  <c:v>2.8679245283018866</c:v>
                </c:pt>
                <c:pt idx="13">
                  <c:v>2.7870370370370372</c:v>
                </c:pt>
                <c:pt idx="14">
                  <c:v>2.6727272727272728</c:v>
                </c:pt>
                <c:pt idx="15">
                  <c:v>2.2321428571428572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E6A1-437E-BDC4-CE3666CDD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2872648"/>
        <c:axId val="782874944"/>
      </c:scatterChart>
      <c:valAx>
        <c:axId val="1074225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h:mm;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074222840"/>
        <c:crosses val="autoZero"/>
        <c:crossBetween val="midCat"/>
      </c:valAx>
      <c:valAx>
        <c:axId val="1074222840"/>
        <c:scaling>
          <c:orientation val="minMax"/>
          <c:max val="1800"/>
          <c:min val="2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dirty="0"/>
                  <a:t>power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074225464"/>
        <c:crosses val="autoZero"/>
        <c:crossBetween val="midCat"/>
      </c:valAx>
      <c:valAx>
        <c:axId val="782874944"/>
        <c:scaling>
          <c:orientation val="minMax"/>
          <c:min val="1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dirty="0"/>
                  <a:t>COP</a:t>
                </a:r>
              </a:p>
            </c:rich>
          </c:tx>
          <c:layout>
            <c:manualLayout>
              <c:xMode val="edge"/>
              <c:yMode val="edge"/>
              <c:x val="0.95857072685530653"/>
              <c:y val="0.39254697955965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782872648"/>
        <c:crosses val="max"/>
        <c:crossBetween val="midCat"/>
      </c:valAx>
      <c:valAx>
        <c:axId val="782872648"/>
        <c:scaling>
          <c:orientation val="minMax"/>
        </c:scaling>
        <c:delete val="1"/>
        <c:axPos val="b"/>
        <c:numFmt formatCode="h:mm;@" sourceLinked="1"/>
        <c:majorTickMark val="none"/>
        <c:minorTickMark val="none"/>
        <c:tickLblPos val="nextTo"/>
        <c:crossAx val="7828749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  <c:extLst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700"/>
      </a:pPr>
      <a:endParaRPr lang="pt-P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7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ZA" sz="700" dirty="0"/>
              <a:t>Smart booster (SB) </a:t>
            </a:r>
            <a:r>
              <a:rPr lang="en-ZA" sz="700" b="0" dirty="0"/>
              <a:t>VS</a:t>
            </a:r>
            <a:r>
              <a:rPr lang="en-ZA" sz="700" dirty="0"/>
              <a:t> Conventional</a:t>
            </a:r>
            <a:r>
              <a:rPr lang="en-ZA" sz="700" baseline="0" dirty="0"/>
              <a:t> heat pump (WT)</a:t>
            </a:r>
            <a:endParaRPr lang="en-ZA" sz="700" dirty="0"/>
          </a:p>
        </c:rich>
      </c:tx>
      <c:layout>
        <c:manualLayout>
          <c:xMode val="edge"/>
          <c:yMode val="edge"/>
          <c:x val="0.13635262749098034"/>
          <c:y val="1.05338738694402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>
        <c:manualLayout>
          <c:layoutTarget val="inner"/>
          <c:xMode val="edge"/>
          <c:yMode val="edge"/>
          <c:x val="0.12457605623941417"/>
          <c:y val="9.4947804793216739E-2"/>
          <c:w val="0.77428742440254206"/>
          <c:h val="0.7272417866887777"/>
        </c:manualLayout>
      </c:layout>
      <c:scatterChart>
        <c:scatterStyle val="smoothMarker"/>
        <c:varyColors val="0"/>
        <c:ser>
          <c:idx val="2"/>
          <c:order val="0"/>
          <c:tx>
            <c:strRef>
              <c:f>'HUB Performance Comp.'!$D$2</c:f>
              <c:strCache>
                <c:ptCount val="1"/>
                <c:pt idx="0">
                  <c:v>Condenser WT</c:v>
                </c:pt>
              </c:strCache>
            </c:strRef>
          </c:tx>
          <c:spPr>
            <a:ln w="34925" cap="rnd">
              <a:solidFill>
                <a:srgbClr val="FF0000"/>
              </a:solidFill>
              <a:prstDash val="sysDot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Comp.'!$B$3:$B$15</c:f>
              <c:numCache>
                <c:formatCode>h:mm;@</c:formatCode>
                <c:ptCount val="13"/>
                <c:pt idx="0">
                  <c:v>0</c:v>
                </c:pt>
                <c:pt idx="1">
                  <c:v>1.9733333333333332E-2</c:v>
                </c:pt>
                <c:pt idx="2">
                  <c:v>4.2285714285714281E-2</c:v>
                </c:pt>
                <c:pt idx="3">
                  <c:v>6.3884892086330941E-2</c:v>
                </c:pt>
                <c:pt idx="4">
                  <c:v>8.9696969696969692E-2</c:v>
                </c:pt>
                <c:pt idx="5">
                  <c:v>0.11297709923664122</c:v>
                </c:pt>
                <c:pt idx="6">
                  <c:v>0.14208000000000001</c:v>
                </c:pt>
                <c:pt idx="7">
                  <c:v>0.17411764705882352</c:v>
                </c:pt>
                <c:pt idx="8">
                  <c:v>0.20413793103448274</c:v>
                </c:pt>
                <c:pt idx="9">
                  <c:v>0.24000000000000002</c:v>
                </c:pt>
                <c:pt idx="10">
                  <c:v>0.27407407407407403</c:v>
                </c:pt>
                <c:pt idx="11">
                  <c:v>0.35391304347826086</c:v>
                </c:pt>
                <c:pt idx="12">
                  <c:v>0.44400000000000001</c:v>
                </c:pt>
              </c:numCache>
            </c:numRef>
          </c:xVal>
          <c:yVal>
            <c:numRef>
              <c:f>'HUB Performance Comp.'!$D$3:$D$15</c:f>
              <c:numCache>
                <c:formatCode>_-* #,##0_-;\-* #,##0_-;_-* "-"??_-;_-@_-</c:formatCode>
                <c:ptCount val="13"/>
                <c:pt idx="0">
                  <c:v>1600</c:v>
                </c:pt>
                <c:pt idx="1">
                  <c:v>1500</c:v>
                </c:pt>
                <c:pt idx="2">
                  <c:v>1400</c:v>
                </c:pt>
                <c:pt idx="3">
                  <c:v>1390</c:v>
                </c:pt>
                <c:pt idx="4">
                  <c:v>1320</c:v>
                </c:pt>
                <c:pt idx="5">
                  <c:v>1310</c:v>
                </c:pt>
                <c:pt idx="6">
                  <c:v>1250</c:v>
                </c:pt>
                <c:pt idx="7">
                  <c:v>1190</c:v>
                </c:pt>
                <c:pt idx="8">
                  <c:v>1160</c:v>
                </c:pt>
                <c:pt idx="9">
                  <c:v>1110</c:v>
                </c:pt>
                <c:pt idx="10">
                  <c:v>1080</c:v>
                </c:pt>
                <c:pt idx="11">
                  <c:v>920</c:v>
                </c:pt>
                <c:pt idx="12">
                  <c:v>800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6A1-437E-BDC4-CE3666CDD411}"/>
            </c:ext>
          </c:extLst>
        </c:ser>
        <c:ser>
          <c:idx val="3"/>
          <c:order val="1"/>
          <c:tx>
            <c:strRef>
              <c:f>'HUB Performance Comp.'!$D$21</c:f>
              <c:strCache>
                <c:ptCount val="1"/>
                <c:pt idx="0">
                  <c:v>Condenser SB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Comp.'!$B$22:$B$37</c:f>
              <c:numCache>
                <c:formatCode>h:mm;@</c:formatCode>
                <c:ptCount val="16"/>
                <c:pt idx="0">
                  <c:v>0</c:v>
                </c:pt>
                <c:pt idx="1">
                  <c:v>2.0833333333333332E-2</c:v>
                </c:pt>
                <c:pt idx="2">
                  <c:v>4.1666666666666699E-2</c:v>
                </c:pt>
                <c:pt idx="3">
                  <c:v>6.25E-2</c:v>
                </c:pt>
                <c:pt idx="4">
                  <c:v>8.3333333333333301E-2</c:v>
                </c:pt>
                <c:pt idx="5">
                  <c:v>0.104166666666667</c:v>
                </c:pt>
                <c:pt idx="6">
                  <c:v>0.125</c:v>
                </c:pt>
                <c:pt idx="7">
                  <c:v>0.14583333333333301</c:v>
                </c:pt>
                <c:pt idx="8">
                  <c:v>0.16666666666666699</c:v>
                </c:pt>
                <c:pt idx="9">
                  <c:v>0.1875</c:v>
                </c:pt>
                <c:pt idx="10">
                  <c:v>0.20833333333333301</c:v>
                </c:pt>
                <c:pt idx="11">
                  <c:v>0.22916666666666699</c:v>
                </c:pt>
                <c:pt idx="12">
                  <c:v>0.25</c:v>
                </c:pt>
                <c:pt idx="13">
                  <c:v>0.27083333333333298</c:v>
                </c:pt>
                <c:pt idx="14">
                  <c:v>0.29166666666666602</c:v>
                </c:pt>
                <c:pt idx="15">
                  <c:v>0.3125</c:v>
                </c:pt>
              </c:numCache>
            </c:numRef>
          </c:xVal>
          <c:yVal>
            <c:numRef>
              <c:f>'HUB Performance Comp.'!$D$22:$D$37</c:f>
              <c:numCache>
                <c:formatCode>_-* #,##0_-;\-* #,##0_-;_-* "-"??_-;_-@_-</c:formatCode>
                <c:ptCount val="16"/>
                <c:pt idx="0">
                  <c:v>1750</c:v>
                </c:pt>
                <c:pt idx="1">
                  <c:v>1720</c:v>
                </c:pt>
                <c:pt idx="2">
                  <c:v>1670</c:v>
                </c:pt>
                <c:pt idx="3">
                  <c:v>1655</c:v>
                </c:pt>
                <c:pt idx="4">
                  <c:v>1640</c:v>
                </c:pt>
                <c:pt idx="5">
                  <c:v>1625</c:v>
                </c:pt>
                <c:pt idx="6">
                  <c:v>1610</c:v>
                </c:pt>
                <c:pt idx="7">
                  <c:v>1595</c:v>
                </c:pt>
                <c:pt idx="8">
                  <c:v>1580</c:v>
                </c:pt>
                <c:pt idx="9">
                  <c:v>1565</c:v>
                </c:pt>
                <c:pt idx="10">
                  <c:v>1550</c:v>
                </c:pt>
                <c:pt idx="11">
                  <c:v>1535</c:v>
                </c:pt>
                <c:pt idx="12">
                  <c:v>1520</c:v>
                </c:pt>
                <c:pt idx="13">
                  <c:v>1505</c:v>
                </c:pt>
                <c:pt idx="14">
                  <c:v>1470</c:v>
                </c:pt>
                <c:pt idx="15">
                  <c:v>1250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6A1-437E-BDC4-CE3666CDD411}"/>
            </c:ext>
          </c:extLst>
        </c:ser>
        <c:ser>
          <c:idx val="4"/>
          <c:order val="2"/>
          <c:tx>
            <c:strRef>
              <c:f>'HUB Performance Comp.'!$C$2</c:f>
              <c:strCache>
                <c:ptCount val="1"/>
                <c:pt idx="0">
                  <c:v>Compressor WT</c:v>
                </c:pt>
              </c:strCache>
            </c:strRef>
          </c:tx>
          <c:spPr>
            <a:ln w="34925" cap="rnd">
              <a:solidFill>
                <a:schemeClr val="accent4">
                  <a:lumMod val="60000"/>
                  <a:lumOff val="40000"/>
                </a:schemeClr>
              </a:solidFill>
              <a:prstDash val="sysDot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Comp.'!$B$3:$B$15</c:f>
              <c:numCache>
                <c:formatCode>h:mm;@</c:formatCode>
                <c:ptCount val="13"/>
                <c:pt idx="0">
                  <c:v>0</c:v>
                </c:pt>
                <c:pt idx="1">
                  <c:v>1.9733333333333332E-2</c:v>
                </c:pt>
                <c:pt idx="2">
                  <c:v>4.2285714285714281E-2</c:v>
                </c:pt>
                <c:pt idx="3">
                  <c:v>6.3884892086330941E-2</c:v>
                </c:pt>
                <c:pt idx="4">
                  <c:v>8.9696969696969692E-2</c:v>
                </c:pt>
                <c:pt idx="5">
                  <c:v>0.11297709923664122</c:v>
                </c:pt>
                <c:pt idx="6">
                  <c:v>0.14208000000000001</c:v>
                </c:pt>
                <c:pt idx="7">
                  <c:v>0.17411764705882352</c:v>
                </c:pt>
                <c:pt idx="8">
                  <c:v>0.20413793103448274</c:v>
                </c:pt>
                <c:pt idx="9">
                  <c:v>0.24000000000000002</c:v>
                </c:pt>
                <c:pt idx="10">
                  <c:v>0.27407407407407403</c:v>
                </c:pt>
                <c:pt idx="11">
                  <c:v>0.35391304347826086</c:v>
                </c:pt>
                <c:pt idx="12">
                  <c:v>0.44400000000000001</c:v>
                </c:pt>
              </c:numCache>
            </c:numRef>
          </c:xVal>
          <c:yVal>
            <c:numRef>
              <c:f>'HUB Performance Comp.'!$C$3:$C$15</c:f>
              <c:numCache>
                <c:formatCode>_-* #,##0_-;\-* #,##0_-;_-* "-"??_-;_-@_-</c:formatCode>
                <c:ptCount val="13"/>
                <c:pt idx="0">
                  <c:v>330</c:v>
                </c:pt>
                <c:pt idx="1">
                  <c:v>340</c:v>
                </c:pt>
                <c:pt idx="2">
                  <c:v>350</c:v>
                </c:pt>
                <c:pt idx="3">
                  <c:v>390</c:v>
                </c:pt>
                <c:pt idx="4">
                  <c:v>400</c:v>
                </c:pt>
                <c:pt idx="5">
                  <c:v>420</c:v>
                </c:pt>
                <c:pt idx="6">
                  <c:v>440</c:v>
                </c:pt>
                <c:pt idx="7">
                  <c:v>445</c:v>
                </c:pt>
                <c:pt idx="8">
                  <c:v>480</c:v>
                </c:pt>
                <c:pt idx="9">
                  <c:v>510</c:v>
                </c:pt>
                <c:pt idx="10">
                  <c:v>550</c:v>
                </c:pt>
                <c:pt idx="11">
                  <c:v>580</c:v>
                </c:pt>
                <c:pt idx="12">
                  <c:v>595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6A1-437E-BDC4-CE3666CDD411}"/>
            </c:ext>
          </c:extLst>
        </c:ser>
        <c:ser>
          <c:idx val="5"/>
          <c:order val="3"/>
          <c:tx>
            <c:strRef>
              <c:f>'HUB Performance Comp.'!$C$21</c:f>
              <c:strCache>
                <c:ptCount val="1"/>
                <c:pt idx="0">
                  <c:v>Compressor SB</c:v>
                </c:pt>
              </c:strCache>
            </c:strRef>
          </c:tx>
          <c:spPr>
            <a:ln w="34925" cap="rnd">
              <a:solidFill>
                <a:schemeClr val="accent4">
                  <a:lumMod val="40000"/>
                  <a:lumOff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Comp.'!$B$22:$B$37</c:f>
              <c:numCache>
                <c:formatCode>h:mm;@</c:formatCode>
                <c:ptCount val="16"/>
                <c:pt idx="0">
                  <c:v>0</c:v>
                </c:pt>
                <c:pt idx="1">
                  <c:v>2.0833333333333332E-2</c:v>
                </c:pt>
                <c:pt idx="2">
                  <c:v>4.1666666666666699E-2</c:v>
                </c:pt>
                <c:pt idx="3">
                  <c:v>6.25E-2</c:v>
                </c:pt>
                <c:pt idx="4">
                  <c:v>8.3333333333333301E-2</c:v>
                </c:pt>
                <c:pt idx="5">
                  <c:v>0.104166666666667</c:v>
                </c:pt>
                <c:pt idx="6">
                  <c:v>0.125</c:v>
                </c:pt>
                <c:pt idx="7">
                  <c:v>0.14583333333333301</c:v>
                </c:pt>
                <c:pt idx="8">
                  <c:v>0.16666666666666699</c:v>
                </c:pt>
                <c:pt idx="9">
                  <c:v>0.1875</c:v>
                </c:pt>
                <c:pt idx="10">
                  <c:v>0.20833333333333301</c:v>
                </c:pt>
                <c:pt idx="11">
                  <c:v>0.22916666666666699</c:v>
                </c:pt>
                <c:pt idx="12">
                  <c:v>0.25</c:v>
                </c:pt>
                <c:pt idx="13">
                  <c:v>0.27083333333333298</c:v>
                </c:pt>
                <c:pt idx="14">
                  <c:v>0.29166666666666602</c:v>
                </c:pt>
                <c:pt idx="15">
                  <c:v>0.3125</c:v>
                </c:pt>
              </c:numCache>
            </c:numRef>
          </c:xVal>
          <c:yVal>
            <c:numRef>
              <c:f>'HUB Performance Comp.'!$C$22:$C$37</c:f>
              <c:numCache>
                <c:formatCode>_-* #,##0_-;\-* #,##0_-;_-* "-"??_-;_-@_-</c:formatCode>
                <c:ptCount val="16"/>
                <c:pt idx="0">
                  <c:v>350</c:v>
                </c:pt>
                <c:pt idx="1">
                  <c:v>390</c:v>
                </c:pt>
                <c:pt idx="2">
                  <c:v>420</c:v>
                </c:pt>
                <c:pt idx="3">
                  <c:v>435</c:v>
                </c:pt>
                <c:pt idx="4">
                  <c:v>450</c:v>
                </c:pt>
                <c:pt idx="5">
                  <c:v>460</c:v>
                </c:pt>
                <c:pt idx="6">
                  <c:v>470</c:v>
                </c:pt>
                <c:pt idx="7">
                  <c:v>480</c:v>
                </c:pt>
                <c:pt idx="8">
                  <c:v>490</c:v>
                </c:pt>
                <c:pt idx="9">
                  <c:v>500</c:v>
                </c:pt>
                <c:pt idx="10">
                  <c:v>510</c:v>
                </c:pt>
                <c:pt idx="11">
                  <c:v>520</c:v>
                </c:pt>
                <c:pt idx="12">
                  <c:v>530</c:v>
                </c:pt>
                <c:pt idx="13">
                  <c:v>540</c:v>
                </c:pt>
                <c:pt idx="14">
                  <c:v>550</c:v>
                </c:pt>
                <c:pt idx="15">
                  <c:v>560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6A1-437E-BDC4-CE3666CDD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4225464"/>
        <c:axId val="1074222840"/>
      </c:scatterChart>
      <c:scatterChart>
        <c:scatterStyle val="smoothMarker"/>
        <c:varyColors val="0"/>
        <c:ser>
          <c:idx val="0"/>
          <c:order val="4"/>
          <c:tx>
            <c:strRef>
              <c:f>'HUB Performance Comp.'!$E$2</c:f>
              <c:strCache>
                <c:ptCount val="1"/>
                <c:pt idx="0">
                  <c:v>COP WT</c:v>
                </c:pt>
              </c:strCache>
            </c:strRef>
          </c:tx>
          <c:spPr>
            <a:ln w="34925" cap="rnd">
              <a:solidFill>
                <a:schemeClr val="accent1">
                  <a:lumMod val="75000"/>
                </a:schemeClr>
              </a:solidFill>
              <a:prstDash val="sysDot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Comp.'!$B$3:$B$15</c:f>
              <c:numCache>
                <c:formatCode>h:mm;@</c:formatCode>
                <c:ptCount val="13"/>
                <c:pt idx="0">
                  <c:v>0</c:v>
                </c:pt>
                <c:pt idx="1">
                  <c:v>1.9733333333333332E-2</c:v>
                </c:pt>
                <c:pt idx="2">
                  <c:v>4.2285714285714281E-2</c:v>
                </c:pt>
                <c:pt idx="3">
                  <c:v>6.3884892086330941E-2</c:v>
                </c:pt>
                <c:pt idx="4">
                  <c:v>8.9696969696969692E-2</c:v>
                </c:pt>
                <c:pt idx="5">
                  <c:v>0.11297709923664122</c:v>
                </c:pt>
                <c:pt idx="6">
                  <c:v>0.14208000000000001</c:v>
                </c:pt>
                <c:pt idx="7">
                  <c:v>0.17411764705882352</c:v>
                </c:pt>
                <c:pt idx="8">
                  <c:v>0.20413793103448274</c:v>
                </c:pt>
                <c:pt idx="9">
                  <c:v>0.24000000000000002</c:v>
                </c:pt>
                <c:pt idx="10">
                  <c:v>0.27407407407407403</c:v>
                </c:pt>
                <c:pt idx="11">
                  <c:v>0.35391304347826086</c:v>
                </c:pt>
                <c:pt idx="12">
                  <c:v>0.44400000000000001</c:v>
                </c:pt>
              </c:numCache>
            </c:numRef>
          </c:xVal>
          <c:yVal>
            <c:numRef>
              <c:f>'HUB Performance Comp.'!$E$3:$E$15</c:f>
              <c:numCache>
                <c:formatCode>0.00</c:formatCode>
                <c:ptCount val="13"/>
                <c:pt idx="0">
                  <c:v>4.8484848484848486</c:v>
                </c:pt>
                <c:pt idx="1">
                  <c:v>4.4117647058823533</c:v>
                </c:pt>
                <c:pt idx="2">
                  <c:v>4</c:v>
                </c:pt>
                <c:pt idx="3">
                  <c:v>3.5641025641025643</c:v>
                </c:pt>
                <c:pt idx="4">
                  <c:v>3.3</c:v>
                </c:pt>
                <c:pt idx="5">
                  <c:v>3.1190476190476191</c:v>
                </c:pt>
                <c:pt idx="6">
                  <c:v>2.8409090909090908</c:v>
                </c:pt>
                <c:pt idx="7">
                  <c:v>2.6741573033707864</c:v>
                </c:pt>
                <c:pt idx="8">
                  <c:v>2.4166666666666665</c:v>
                </c:pt>
                <c:pt idx="9">
                  <c:v>2.1764705882352939</c:v>
                </c:pt>
                <c:pt idx="10">
                  <c:v>1.9636363636363636</c:v>
                </c:pt>
                <c:pt idx="11">
                  <c:v>1.5862068965517242</c:v>
                </c:pt>
                <c:pt idx="12">
                  <c:v>1.3445378151260505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6A1-437E-BDC4-CE3666CDD411}"/>
            </c:ext>
          </c:extLst>
        </c:ser>
        <c:ser>
          <c:idx val="1"/>
          <c:order val="5"/>
          <c:tx>
            <c:strRef>
              <c:f>'HUB Performance Comp.'!$E$21</c:f>
              <c:strCache>
                <c:ptCount val="1"/>
                <c:pt idx="0">
                  <c:v>COP SB</c:v>
                </c:pt>
              </c:strCache>
            </c:strRef>
          </c:tx>
          <c:spPr>
            <a:ln w="34925" cap="rnd">
              <a:solidFill>
                <a:schemeClr val="accent1">
                  <a:lumMod val="7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'HUB Performance Comp.'!$B$22:$B$37</c:f>
              <c:numCache>
                <c:formatCode>h:mm;@</c:formatCode>
                <c:ptCount val="16"/>
                <c:pt idx="0">
                  <c:v>0</c:v>
                </c:pt>
                <c:pt idx="1">
                  <c:v>2.0833333333333332E-2</c:v>
                </c:pt>
                <c:pt idx="2">
                  <c:v>4.1666666666666699E-2</c:v>
                </c:pt>
                <c:pt idx="3">
                  <c:v>6.25E-2</c:v>
                </c:pt>
                <c:pt idx="4">
                  <c:v>8.3333333333333301E-2</c:v>
                </c:pt>
                <c:pt idx="5">
                  <c:v>0.104166666666667</c:v>
                </c:pt>
                <c:pt idx="6">
                  <c:v>0.125</c:v>
                </c:pt>
                <c:pt idx="7">
                  <c:v>0.14583333333333301</c:v>
                </c:pt>
                <c:pt idx="8">
                  <c:v>0.16666666666666699</c:v>
                </c:pt>
                <c:pt idx="9">
                  <c:v>0.1875</c:v>
                </c:pt>
                <c:pt idx="10">
                  <c:v>0.20833333333333301</c:v>
                </c:pt>
                <c:pt idx="11">
                  <c:v>0.22916666666666699</c:v>
                </c:pt>
                <c:pt idx="12">
                  <c:v>0.25</c:v>
                </c:pt>
                <c:pt idx="13">
                  <c:v>0.27083333333333298</c:v>
                </c:pt>
                <c:pt idx="14">
                  <c:v>0.29166666666666602</c:v>
                </c:pt>
                <c:pt idx="15">
                  <c:v>0.3125</c:v>
                </c:pt>
              </c:numCache>
            </c:numRef>
          </c:xVal>
          <c:yVal>
            <c:numRef>
              <c:f>'HUB Performance Comp.'!$E$22:$E$37</c:f>
              <c:numCache>
                <c:formatCode>0.00</c:formatCode>
                <c:ptCount val="16"/>
                <c:pt idx="0">
                  <c:v>5</c:v>
                </c:pt>
                <c:pt idx="1">
                  <c:v>4.4102564102564106</c:v>
                </c:pt>
                <c:pt idx="2">
                  <c:v>3.9761904761904763</c:v>
                </c:pt>
                <c:pt idx="3">
                  <c:v>3.8045977011494254</c:v>
                </c:pt>
                <c:pt idx="4">
                  <c:v>3.6444444444444444</c:v>
                </c:pt>
                <c:pt idx="5">
                  <c:v>3.5326086956521738</c:v>
                </c:pt>
                <c:pt idx="6">
                  <c:v>3.4255319148936172</c:v>
                </c:pt>
                <c:pt idx="7">
                  <c:v>3.3229166666666665</c:v>
                </c:pt>
                <c:pt idx="8">
                  <c:v>3.2244897959183674</c:v>
                </c:pt>
                <c:pt idx="9">
                  <c:v>3.13</c:v>
                </c:pt>
                <c:pt idx="10">
                  <c:v>3.0392156862745097</c:v>
                </c:pt>
                <c:pt idx="11">
                  <c:v>2.9519230769230771</c:v>
                </c:pt>
                <c:pt idx="12">
                  <c:v>2.8679245283018866</c:v>
                </c:pt>
                <c:pt idx="13">
                  <c:v>2.7870370370370372</c:v>
                </c:pt>
                <c:pt idx="14">
                  <c:v>2.6727272727272728</c:v>
                </c:pt>
                <c:pt idx="15">
                  <c:v>2.2321428571428572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E6A1-437E-BDC4-CE3666CDD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2872648"/>
        <c:axId val="782874944"/>
      </c:scatterChart>
      <c:valAx>
        <c:axId val="1074225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h:mm;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074222840"/>
        <c:crosses val="autoZero"/>
        <c:crossBetween val="midCat"/>
      </c:valAx>
      <c:valAx>
        <c:axId val="1074222840"/>
        <c:scaling>
          <c:orientation val="minMax"/>
          <c:max val="1800"/>
          <c:min val="2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dirty="0"/>
                  <a:t>power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074225464"/>
        <c:crosses val="autoZero"/>
        <c:crossBetween val="midCat"/>
      </c:valAx>
      <c:valAx>
        <c:axId val="782874944"/>
        <c:scaling>
          <c:orientation val="minMax"/>
          <c:min val="1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dirty="0"/>
                  <a:t>COP</a:t>
                </a:r>
              </a:p>
            </c:rich>
          </c:tx>
          <c:layout>
            <c:manualLayout>
              <c:xMode val="edge"/>
              <c:yMode val="edge"/>
              <c:x val="0.95857072685530653"/>
              <c:y val="0.39254697955965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782872648"/>
        <c:crosses val="max"/>
        <c:crossBetween val="midCat"/>
      </c:valAx>
      <c:valAx>
        <c:axId val="782872648"/>
        <c:scaling>
          <c:orientation val="minMax"/>
        </c:scaling>
        <c:delete val="1"/>
        <c:axPos val="b"/>
        <c:numFmt formatCode="h:mm;@" sourceLinked="1"/>
        <c:majorTickMark val="none"/>
        <c:minorTickMark val="none"/>
        <c:tickLblPos val="nextTo"/>
        <c:crossAx val="7828749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  <c:extLst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700"/>
      </a:pPr>
      <a:endParaRPr lang="pt-P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2"/>
          <c:order val="0"/>
          <c:tx>
            <c:strRef>
              <c:f>'P&amp;L'!$A$12</c:f>
              <c:strCache>
                <c:ptCount val="1"/>
                <c:pt idx="0">
                  <c:v>Smart Booster sales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5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7F40-41A6-BF91-5BF6A7B7A26B}"/>
              </c:ext>
            </c:extLst>
          </c:dPt>
          <c:val>
            <c:numRef>
              <c:f>'P&amp;L'!$B$12:$G$12</c:f>
              <c:numCache>
                <c:formatCode>#,##0_);[Red]\(#,##0\)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280000</c:v>
                </c:pt>
                <c:pt idx="3">
                  <c:v>690000</c:v>
                </c:pt>
                <c:pt idx="4">
                  <c:v>3150000</c:v>
                </c:pt>
                <c:pt idx="5">
                  <c:v>9250000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40-41A6-BF91-5BF6A7B7A26B}"/>
            </c:ext>
          </c:extLst>
        </c:ser>
        <c:ser>
          <c:idx val="1"/>
          <c:order val="1"/>
          <c:tx>
            <c:strRef>
              <c:f>'P&amp;L'!$A$11</c:f>
              <c:strCache>
                <c:ptCount val="1"/>
                <c:pt idx="0">
                  <c:v>Hoterway sales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'P&amp;L'!$B$1:$G$1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'P&amp;L'!$B$11:$G$11</c:f>
              <c:numCache>
                <c:formatCode>#,##0_);[Red]\(#,##0\)</c:formatCode>
                <c:ptCount val="6"/>
                <c:pt idx="0">
                  <c:v>189000</c:v>
                </c:pt>
                <c:pt idx="1">
                  <c:v>529500</c:v>
                </c:pt>
                <c:pt idx="2">
                  <c:v>855000</c:v>
                </c:pt>
                <c:pt idx="3">
                  <c:v>2565000</c:v>
                </c:pt>
                <c:pt idx="4">
                  <c:v>7350000</c:v>
                </c:pt>
                <c:pt idx="5">
                  <c:v>16250000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40-41A6-BF91-5BF6A7B7A2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5586968"/>
        <c:axId val="475584016"/>
      </c:barChart>
      <c:lineChart>
        <c:grouping val="standard"/>
        <c:varyColors val="0"/>
        <c:ser>
          <c:idx val="3"/>
          <c:order val="2"/>
          <c:tx>
            <c:strRef>
              <c:f>'P&amp;L'!$A$29</c:f>
              <c:strCache>
                <c:ptCount val="1"/>
                <c:pt idx="0">
                  <c:v>EBITDA</c:v>
                </c:pt>
              </c:strCache>
            </c:strRef>
          </c:tx>
          <c:spPr>
            <a:ln w="57150" cap="rnd">
              <a:solidFill>
                <a:srgbClr val="FFFF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'P&amp;L'!$B$29:$G$29</c:f>
              <c:numCache>
                <c:formatCode>#,##0_);[Red]\(#,##0\)</c:formatCode>
                <c:ptCount val="6"/>
                <c:pt idx="0">
                  <c:v>-113300</c:v>
                </c:pt>
                <c:pt idx="1">
                  <c:v>-483165</c:v>
                </c:pt>
                <c:pt idx="2">
                  <c:v>-503250</c:v>
                </c:pt>
                <c:pt idx="3">
                  <c:v>38000</c:v>
                </c:pt>
                <c:pt idx="4">
                  <c:v>1834500</c:v>
                </c:pt>
                <c:pt idx="5">
                  <c:v>7927500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F40-41A6-BF91-5BF6A7B7A2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5586968"/>
        <c:axId val="475584016"/>
      </c:lineChart>
      <c:catAx>
        <c:axId val="475586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475584016"/>
        <c:crosses val="autoZero"/>
        <c:auto val="1"/>
        <c:lblAlgn val="ctr"/>
        <c:lblOffset val="100"/>
        <c:noMultiLvlLbl val="0"/>
      </c:catAx>
      <c:valAx>
        <c:axId val="475584016"/>
        <c:scaling>
          <c:orientation val="minMax"/>
          <c:min val="-10000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475586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600"/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F03E0D-CC40-415C-9654-417F73150DEF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PT"/>
        </a:p>
      </dgm:t>
    </dgm:pt>
    <dgm:pt modelId="{EE24F724-6AA7-43BB-97B5-85821AE818D6}">
      <dgm:prSet phldrT="[Texto]" custT="1"/>
      <dgm:spPr/>
      <dgm:t>
        <a:bodyPr/>
        <a:lstStyle/>
        <a:p>
          <a:r>
            <a:rPr lang="pt-PT" sz="2200" dirty="0"/>
            <a:t>2017</a:t>
          </a:r>
        </a:p>
      </dgm:t>
    </dgm:pt>
    <dgm:pt modelId="{DCB20719-43B4-42AD-ADC4-7409FAFF5A1E}" type="parTrans" cxnId="{5FCAC41B-808F-492F-BE73-E64D5ACA5A5E}">
      <dgm:prSet/>
      <dgm:spPr/>
      <dgm:t>
        <a:bodyPr/>
        <a:lstStyle/>
        <a:p>
          <a:endParaRPr lang="pt-PT" sz="2200"/>
        </a:p>
      </dgm:t>
    </dgm:pt>
    <dgm:pt modelId="{6638B356-E465-4F3D-9710-51A9A1F3C671}" type="sibTrans" cxnId="{5FCAC41B-808F-492F-BE73-E64D5ACA5A5E}">
      <dgm:prSet/>
      <dgm:spPr/>
      <dgm:t>
        <a:bodyPr/>
        <a:lstStyle/>
        <a:p>
          <a:endParaRPr lang="pt-PT" sz="2200"/>
        </a:p>
      </dgm:t>
    </dgm:pt>
    <dgm:pt modelId="{39BED4C3-0C36-4FD2-BA92-215E31E81E9E}">
      <dgm:prSet phldrT="[Texto]" custT="1"/>
      <dgm:spPr/>
      <dgm:t>
        <a:bodyPr/>
        <a:lstStyle/>
        <a:p>
          <a:r>
            <a:rPr lang="pt-PT" sz="2200" dirty="0"/>
            <a:t>2018</a:t>
          </a:r>
        </a:p>
      </dgm:t>
    </dgm:pt>
    <dgm:pt modelId="{8F7EF12C-EBA6-4474-AC0C-CCEF13C77BCE}" type="parTrans" cxnId="{428D5266-7CD8-4858-96B6-0CDF65A0CA16}">
      <dgm:prSet/>
      <dgm:spPr/>
      <dgm:t>
        <a:bodyPr/>
        <a:lstStyle/>
        <a:p>
          <a:endParaRPr lang="pt-PT" sz="2200"/>
        </a:p>
      </dgm:t>
    </dgm:pt>
    <dgm:pt modelId="{622FAF85-4E38-4B27-8F28-8EA021B83C61}" type="sibTrans" cxnId="{428D5266-7CD8-4858-96B6-0CDF65A0CA16}">
      <dgm:prSet/>
      <dgm:spPr/>
      <dgm:t>
        <a:bodyPr/>
        <a:lstStyle/>
        <a:p>
          <a:endParaRPr lang="pt-PT" sz="2200"/>
        </a:p>
      </dgm:t>
    </dgm:pt>
    <dgm:pt modelId="{DC477F15-CBB0-4DA5-AEA2-802419BE60B4}">
      <dgm:prSet phldrT="[Texto]" custT="1"/>
      <dgm:spPr/>
      <dgm:t>
        <a:bodyPr/>
        <a:lstStyle/>
        <a:p>
          <a:r>
            <a:rPr lang="pt-PT" sz="2200" dirty="0"/>
            <a:t>2019</a:t>
          </a:r>
        </a:p>
      </dgm:t>
    </dgm:pt>
    <dgm:pt modelId="{75A832FC-311F-436D-8ABE-2A6D31EAF920}" type="parTrans" cxnId="{B5753300-FA0C-492E-9DCA-F439AFF34DA7}">
      <dgm:prSet/>
      <dgm:spPr/>
      <dgm:t>
        <a:bodyPr/>
        <a:lstStyle/>
        <a:p>
          <a:endParaRPr lang="pt-PT" sz="2200"/>
        </a:p>
      </dgm:t>
    </dgm:pt>
    <dgm:pt modelId="{B3F9AB99-2241-49CF-82D9-6981190EF8CE}" type="sibTrans" cxnId="{B5753300-FA0C-492E-9DCA-F439AFF34DA7}">
      <dgm:prSet/>
      <dgm:spPr/>
      <dgm:t>
        <a:bodyPr/>
        <a:lstStyle/>
        <a:p>
          <a:endParaRPr lang="pt-PT" sz="2200"/>
        </a:p>
      </dgm:t>
    </dgm:pt>
    <dgm:pt modelId="{472D4E99-24ED-4E43-AE04-51121CB5EEB3}">
      <dgm:prSet phldrT="[Texto]" custT="1"/>
      <dgm:spPr/>
      <dgm:t>
        <a:bodyPr/>
        <a:lstStyle/>
        <a:p>
          <a:r>
            <a:rPr lang="pt-PT" sz="2200" dirty="0"/>
            <a:t>2020</a:t>
          </a:r>
        </a:p>
      </dgm:t>
    </dgm:pt>
    <dgm:pt modelId="{0390F636-8027-4157-93C4-DBAE131CE442}" type="parTrans" cxnId="{E7920CC6-CF35-4030-91D3-1DD990CB69D8}">
      <dgm:prSet/>
      <dgm:spPr/>
      <dgm:t>
        <a:bodyPr/>
        <a:lstStyle/>
        <a:p>
          <a:endParaRPr lang="pt-PT" sz="2200"/>
        </a:p>
      </dgm:t>
    </dgm:pt>
    <dgm:pt modelId="{C6981C11-AAC0-4DC8-9CDD-31464B6E7884}" type="sibTrans" cxnId="{E7920CC6-CF35-4030-91D3-1DD990CB69D8}">
      <dgm:prSet/>
      <dgm:spPr/>
      <dgm:t>
        <a:bodyPr/>
        <a:lstStyle/>
        <a:p>
          <a:endParaRPr lang="pt-PT" sz="2200"/>
        </a:p>
      </dgm:t>
    </dgm:pt>
    <dgm:pt modelId="{9180484C-0394-44CD-93DD-277516087342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pt-PT" sz="2200" dirty="0"/>
            <a:t>2021</a:t>
          </a:r>
        </a:p>
      </dgm:t>
    </dgm:pt>
    <dgm:pt modelId="{4354AE78-0AF8-41F9-809A-9F53FD7AFE6C}" type="parTrans" cxnId="{6599D851-F9F4-4BAF-B85C-7E043A9DAEEC}">
      <dgm:prSet/>
      <dgm:spPr/>
      <dgm:t>
        <a:bodyPr/>
        <a:lstStyle/>
        <a:p>
          <a:endParaRPr lang="en-US"/>
        </a:p>
      </dgm:t>
    </dgm:pt>
    <dgm:pt modelId="{24DC8D37-CEA9-4342-B9FD-4B9848B1082A}" type="sibTrans" cxnId="{6599D851-F9F4-4BAF-B85C-7E043A9DAEEC}">
      <dgm:prSet/>
      <dgm:spPr/>
      <dgm:t>
        <a:bodyPr/>
        <a:lstStyle/>
        <a:p>
          <a:endParaRPr lang="en-US"/>
        </a:p>
      </dgm:t>
    </dgm:pt>
    <dgm:pt modelId="{A4F470EE-4165-4F3A-8BFC-FEBAD58EC9C4}" type="pres">
      <dgm:prSet presAssocID="{A0F03E0D-CC40-415C-9654-417F73150DEF}" presName="Name0" presStyleCnt="0">
        <dgm:presLayoutVars>
          <dgm:dir/>
          <dgm:animLvl val="lvl"/>
          <dgm:resizeHandles val="exact"/>
        </dgm:presLayoutVars>
      </dgm:prSet>
      <dgm:spPr/>
    </dgm:pt>
    <dgm:pt modelId="{F5F6FF22-7613-465D-8F39-11580F432161}" type="pres">
      <dgm:prSet presAssocID="{EE24F724-6AA7-43BB-97B5-85821AE818D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A7D7945E-6252-441F-8EDB-8EB5E689E948}" type="pres">
      <dgm:prSet presAssocID="{6638B356-E465-4F3D-9710-51A9A1F3C671}" presName="parTxOnlySpace" presStyleCnt="0"/>
      <dgm:spPr/>
    </dgm:pt>
    <dgm:pt modelId="{DA6B6D8D-745F-43B1-804B-B46BEB071066}" type="pres">
      <dgm:prSet presAssocID="{39BED4C3-0C36-4FD2-BA92-215E31E81E9E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46BF1116-E5F2-4A69-BB28-605396DF7F21}" type="pres">
      <dgm:prSet presAssocID="{622FAF85-4E38-4B27-8F28-8EA021B83C61}" presName="parTxOnlySpace" presStyleCnt="0"/>
      <dgm:spPr/>
    </dgm:pt>
    <dgm:pt modelId="{08F46226-0D67-47C8-96C8-BF299E0E0936}" type="pres">
      <dgm:prSet presAssocID="{DC477F15-CBB0-4DA5-AEA2-802419BE60B4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C73C920C-491A-42F1-8031-B51850B14FBB}" type="pres">
      <dgm:prSet presAssocID="{B3F9AB99-2241-49CF-82D9-6981190EF8CE}" presName="parTxOnlySpace" presStyleCnt="0"/>
      <dgm:spPr/>
    </dgm:pt>
    <dgm:pt modelId="{918F4E6F-5EFA-4067-80B2-4EAC0382AC2C}" type="pres">
      <dgm:prSet presAssocID="{472D4E99-24ED-4E43-AE04-51121CB5EEB3}" presName="parTxOnly" presStyleLbl="node1" presStyleIdx="3" presStyleCnt="5" custLinFactNeighborX="1124" custLinFactNeighborY="3127">
        <dgm:presLayoutVars>
          <dgm:chMax val="0"/>
          <dgm:chPref val="0"/>
          <dgm:bulletEnabled val="1"/>
        </dgm:presLayoutVars>
      </dgm:prSet>
      <dgm:spPr/>
    </dgm:pt>
    <dgm:pt modelId="{3A7F88E6-FBFB-4C72-9ECD-11316D7A5178}" type="pres">
      <dgm:prSet presAssocID="{C6981C11-AAC0-4DC8-9CDD-31464B6E7884}" presName="parTxOnlySpace" presStyleCnt="0"/>
      <dgm:spPr/>
    </dgm:pt>
    <dgm:pt modelId="{FF69599C-45A0-4020-94BB-20EBB6DEC401}" type="pres">
      <dgm:prSet presAssocID="{9180484C-0394-44CD-93DD-27751608734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5753300-FA0C-492E-9DCA-F439AFF34DA7}" srcId="{A0F03E0D-CC40-415C-9654-417F73150DEF}" destId="{DC477F15-CBB0-4DA5-AEA2-802419BE60B4}" srcOrd="2" destOrd="0" parTransId="{75A832FC-311F-436D-8ABE-2A6D31EAF920}" sibTransId="{B3F9AB99-2241-49CF-82D9-6981190EF8CE}"/>
    <dgm:cxn modelId="{5FCAC41B-808F-492F-BE73-E64D5ACA5A5E}" srcId="{A0F03E0D-CC40-415C-9654-417F73150DEF}" destId="{EE24F724-6AA7-43BB-97B5-85821AE818D6}" srcOrd="0" destOrd="0" parTransId="{DCB20719-43B4-42AD-ADC4-7409FAFF5A1E}" sibTransId="{6638B356-E465-4F3D-9710-51A9A1F3C671}"/>
    <dgm:cxn modelId="{F338C633-35B5-4438-BEC1-0AAA6D3BB2BC}" type="presOf" srcId="{472D4E99-24ED-4E43-AE04-51121CB5EEB3}" destId="{918F4E6F-5EFA-4067-80B2-4EAC0382AC2C}" srcOrd="0" destOrd="0" presId="urn:microsoft.com/office/officeart/2005/8/layout/chevron1"/>
    <dgm:cxn modelId="{0FFEAE39-7F6C-43FF-BA0D-3238343C9283}" type="presOf" srcId="{39BED4C3-0C36-4FD2-BA92-215E31E81E9E}" destId="{DA6B6D8D-745F-43B1-804B-B46BEB071066}" srcOrd="0" destOrd="0" presId="urn:microsoft.com/office/officeart/2005/8/layout/chevron1"/>
    <dgm:cxn modelId="{19FF1545-DD1D-4219-BBAA-33F14AF231F0}" type="presOf" srcId="{A0F03E0D-CC40-415C-9654-417F73150DEF}" destId="{A4F470EE-4165-4F3A-8BFC-FEBAD58EC9C4}" srcOrd="0" destOrd="0" presId="urn:microsoft.com/office/officeart/2005/8/layout/chevron1"/>
    <dgm:cxn modelId="{B6726665-3090-4803-B8DB-43835F964A84}" type="presOf" srcId="{DC477F15-CBB0-4DA5-AEA2-802419BE60B4}" destId="{08F46226-0D67-47C8-96C8-BF299E0E0936}" srcOrd="0" destOrd="0" presId="urn:microsoft.com/office/officeart/2005/8/layout/chevron1"/>
    <dgm:cxn modelId="{428D5266-7CD8-4858-96B6-0CDF65A0CA16}" srcId="{A0F03E0D-CC40-415C-9654-417F73150DEF}" destId="{39BED4C3-0C36-4FD2-BA92-215E31E81E9E}" srcOrd="1" destOrd="0" parTransId="{8F7EF12C-EBA6-4474-AC0C-CCEF13C77BCE}" sibTransId="{622FAF85-4E38-4B27-8F28-8EA021B83C61}"/>
    <dgm:cxn modelId="{6599D851-F9F4-4BAF-B85C-7E043A9DAEEC}" srcId="{A0F03E0D-CC40-415C-9654-417F73150DEF}" destId="{9180484C-0394-44CD-93DD-277516087342}" srcOrd="4" destOrd="0" parTransId="{4354AE78-0AF8-41F9-809A-9F53FD7AFE6C}" sibTransId="{24DC8D37-CEA9-4342-B9FD-4B9848B1082A}"/>
    <dgm:cxn modelId="{F26F648F-2DC7-455B-88A7-D918C75E4944}" type="presOf" srcId="{EE24F724-6AA7-43BB-97B5-85821AE818D6}" destId="{F5F6FF22-7613-465D-8F39-11580F432161}" srcOrd="0" destOrd="0" presId="urn:microsoft.com/office/officeart/2005/8/layout/chevron1"/>
    <dgm:cxn modelId="{969C37B6-4DB4-405F-9622-A19EDA797094}" type="presOf" srcId="{9180484C-0394-44CD-93DD-277516087342}" destId="{FF69599C-45A0-4020-94BB-20EBB6DEC401}" srcOrd="0" destOrd="0" presId="urn:microsoft.com/office/officeart/2005/8/layout/chevron1"/>
    <dgm:cxn modelId="{E7920CC6-CF35-4030-91D3-1DD990CB69D8}" srcId="{A0F03E0D-CC40-415C-9654-417F73150DEF}" destId="{472D4E99-24ED-4E43-AE04-51121CB5EEB3}" srcOrd="3" destOrd="0" parTransId="{0390F636-8027-4157-93C4-DBAE131CE442}" sibTransId="{C6981C11-AAC0-4DC8-9CDD-31464B6E7884}"/>
    <dgm:cxn modelId="{45B284FD-03DB-406A-8F47-5A0C7C1DCCA2}" type="presParOf" srcId="{A4F470EE-4165-4F3A-8BFC-FEBAD58EC9C4}" destId="{F5F6FF22-7613-465D-8F39-11580F432161}" srcOrd="0" destOrd="0" presId="urn:microsoft.com/office/officeart/2005/8/layout/chevron1"/>
    <dgm:cxn modelId="{0EF9003E-D6BB-4383-B8F4-0C40F881EA81}" type="presParOf" srcId="{A4F470EE-4165-4F3A-8BFC-FEBAD58EC9C4}" destId="{A7D7945E-6252-441F-8EDB-8EB5E689E948}" srcOrd="1" destOrd="0" presId="urn:microsoft.com/office/officeart/2005/8/layout/chevron1"/>
    <dgm:cxn modelId="{F5E097B4-EFEE-4DD9-A0A2-33B64E897F4C}" type="presParOf" srcId="{A4F470EE-4165-4F3A-8BFC-FEBAD58EC9C4}" destId="{DA6B6D8D-745F-43B1-804B-B46BEB071066}" srcOrd="2" destOrd="0" presId="urn:microsoft.com/office/officeart/2005/8/layout/chevron1"/>
    <dgm:cxn modelId="{88DDF254-B4E4-40A7-97BB-7D3A33288109}" type="presParOf" srcId="{A4F470EE-4165-4F3A-8BFC-FEBAD58EC9C4}" destId="{46BF1116-E5F2-4A69-BB28-605396DF7F21}" srcOrd="3" destOrd="0" presId="urn:microsoft.com/office/officeart/2005/8/layout/chevron1"/>
    <dgm:cxn modelId="{1BF548E5-47BB-436F-9E18-66F62DE16042}" type="presParOf" srcId="{A4F470EE-4165-4F3A-8BFC-FEBAD58EC9C4}" destId="{08F46226-0D67-47C8-96C8-BF299E0E0936}" srcOrd="4" destOrd="0" presId="urn:microsoft.com/office/officeart/2005/8/layout/chevron1"/>
    <dgm:cxn modelId="{31144678-58F7-460B-A05E-EA27AEAF0A99}" type="presParOf" srcId="{A4F470EE-4165-4F3A-8BFC-FEBAD58EC9C4}" destId="{C73C920C-491A-42F1-8031-B51850B14FBB}" srcOrd="5" destOrd="0" presId="urn:microsoft.com/office/officeart/2005/8/layout/chevron1"/>
    <dgm:cxn modelId="{DCA14D21-FE3D-4D3E-A7BF-E40F36BD333D}" type="presParOf" srcId="{A4F470EE-4165-4F3A-8BFC-FEBAD58EC9C4}" destId="{918F4E6F-5EFA-4067-80B2-4EAC0382AC2C}" srcOrd="6" destOrd="0" presId="urn:microsoft.com/office/officeart/2005/8/layout/chevron1"/>
    <dgm:cxn modelId="{08F7CA57-DA48-4DCD-B679-126DB67E6FF1}" type="presParOf" srcId="{A4F470EE-4165-4F3A-8BFC-FEBAD58EC9C4}" destId="{3A7F88E6-FBFB-4C72-9ECD-11316D7A5178}" srcOrd="7" destOrd="0" presId="urn:microsoft.com/office/officeart/2005/8/layout/chevron1"/>
    <dgm:cxn modelId="{AE77FF93-2553-4F44-8AB7-2FA617447CB2}" type="presParOf" srcId="{A4F470EE-4165-4F3A-8BFC-FEBAD58EC9C4}" destId="{FF69599C-45A0-4020-94BB-20EBB6DEC401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6FF22-7613-465D-8F39-11580F432161}">
      <dsp:nvSpPr>
        <dsp:cNvPr id="0" name=""/>
        <dsp:cNvSpPr/>
      </dsp:nvSpPr>
      <dsp:spPr>
        <a:xfrm>
          <a:off x="2571" y="0"/>
          <a:ext cx="2288300" cy="46420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2017</a:t>
          </a:r>
        </a:p>
      </dsp:txBody>
      <dsp:txXfrm>
        <a:off x="234674" y="0"/>
        <a:ext cx="1824095" cy="464205"/>
      </dsp:txXfrm>
    </dsp:sp>
    <dsp:sp modelId="{DA6B6D8D-745F-43B1-804B-B46BEB071066}">
      <dsp:nvSpPr>
        <dsp:cNvPr id="0" name=""/>
        <dsp:cNvSpPr/>
      </dsp:nvSpPr>
      <dsp:spPr>
        <a:xfrm>
          <a:off x="2062041" y="0"/>
          <a:ext cx="2288300" cy="46420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2018</a:t>
          </a:r>
        </a:p>
      </dsp:txBody>
      <dsp:txXfrm>
        <a:off x="2294144" y="0"/>
        <a:ext cx="1824095" cy="464205"/>
      </dsp:txXfrm>
    </dsp:sp>
    <dsp:sp modelId="{08F46226-0D67-47C8-96C8-BF299E0E0936}">
      <dsp:nvSpPr>
        <dsp:cNvPr id="0" name=""/>
        <dsp:cNvSpPr/>
      </dsp:nvSpPr>
      <dsp:spPr>
        <a:xfrm>
          <a:off x="4121511" y="0"/>
          <a:ext cx="2288300" cy="46420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2019</a:t>
          </a:r>
        </a:p>
      </dsp:txBody>
      <dsp:txXfrm>
        <a:off x="4353614" y="0"/>
        <a:ext cx="1824095" cy="464205"/>
      </dsp:txXfrm>
    </dsp:sp>
    <dsp:sp modelId="{918F4E6F-5EFA-4067-80B2-4EAC0382AC2C}">
      <dsp:nvSpPr>
        <dsp:cNvPr id="0" name=""/>
        <dsp:cNvSpPr/>
      </dsp:nvSpPr>
      <dsp:spPr>
        <a:xfrm>
          <a:off x="6183554" y="0"/>
          <a:ext cx="2288300" cy="46420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2020</a:t>
          </a:r>
        </a:p>
      </dsp:txBody>
      <dsp:txXfrm>
        <a:off x="6415657" y="0"/>
        <a:ext cx="1824095" cy="464205"/>
      </dsp:txXfrm>
    </dsp:sp>
    <dsp:sp modelId="{FF69599C-45A0-4020-94BB-20EBB6DEC401}">
      <dsp:nvSpPr>
        <dsp:cNvPr id="0" name=""/>
        <dsp:cNvSpPr/>
      </dsp:nvSpPr>
      <dsp:spPr>
        <a:xfrm>
          <a:off x="8240452" y="0"/>
          <a:ext cx="2288300" cy="464205"/>
        </a:xfrm>
        <a:prstGeom prst="chevron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2021</a:t>
          </a:r>
        </a:p>
      </dsp:txBody>
      <dsp:txXfrm>
        <a:off x="8472555" y="0"/>
        <a:ext cx="1824095" cy="464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5FE29-FEBD-434E-8BDF-3CE34DDDB696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AE868-395E-49BA-93DE-FC3B209E1D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33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3673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955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0349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8823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9497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2892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3494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3243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693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239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1371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78756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8577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9977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422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9005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579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073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>
          <a:gsLst>
            <a:gs pos="0">
              <a:schemeClr val="accent1"/>
            </a:gs>
            <a:gs pos="23000">
              <a:schemeClr val="accent2"/>
            </a:gs>
            <a:gs pos="49000">
              <a:schemeClr val="accent3"/>
            </a:gs>
            <a:gs pos="77000">
              <a:schemeClr val="accent4"/>
            </a:gs>
            <a:gs pos="100000">
              <a:schemeClr val="accent5"/>
            </a:gs>
          </a:gsLst>
          <a:lin ang="18900732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14400" y="2655751"/>
            <a:ext cx="103632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74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7466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7466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7466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7466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7466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7466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7466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7466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3491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gradFill>
          <a:gsLst>
            <a:gs pos="0">
              <a:schemeClr val="accent6"/>
            </a:gs>
            <a:gs pos="31000">
              <a:schemeClr val="accent1"/>
            </a:gs>
            <a:gs pos="66000">
              <a:schemeClr val="accent2"/>
            </a:gs>
            <a:gs pos="100000">
              <a:schemeClr val="accent3"/>
            </a:gs>
          </a:gsLst>
          <a:lin ang="18900732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11478000" y="6144000"/>
            <a:ext cx="510800" cy="510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478000" y="6144067"/>
            <a:ext cx="510800" cy="51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1080600" y="2882400"/>
            <a:ext cx="10030800" cy="109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533387" algn="ctr" rtl="0">
              <a:spcBef>
                <a:spcPts val="800"/>
              </a:spcBef>
              <a:spcAft>
                <a:spcPts val="0"/>
              </a:spcAft>
              <a:buSzPts val="2700"/>
              <a:buFont typeface="Roboto"/>
              <a:buChar char="●"/>
              <a:defRPr sz="3600" b="1">
                <a:latin typeface="Roboto"/>
                <a:ea typeface="Roboto"/>
                <a:cs typeface="Roboto"/>
                <a:sym typeface="Roboto"/>
              </a:defRPr>
            </a:lvl1pPr>
            <a:lvl2pPr marL="1219170" lvl="1" indent="-533387" algn="ctr" rtl="0">
              <a:spcBef>
                <a:spcPts val="0"/>
              </a:spcBef>
              <a:spcAft>
                <a:spcPts val="0"/>
              </a:spcAft>
              <a:buSzPts val="2700"/>
              <a:buFont typeface="Roboto"/>
              <a:buChar char="○"/>
              <a:defRPr sz="3600" b="1"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533387" algn="ctr" rtl="0">
              <a:spcBef>
                <a:spcPts val="0"/>
              </a:spcBef>
              <a:spcAft>
                <a:spcPts val="0"/>
              </a:spcAft>
              <a:buSzPts val="2700"/>
              <a:buFont typeface="Roboto"/>
              <a:buChar char="■"/>
              <a:defRPr sz="3600" b="1">
                <a:latin typeface="Roboto"/>
                <a:ea typeface="Roboto"/>
                <a:cs typeface="Roboto"/>
                <a:sym typeface="Roboto"/>
              </a:defRPr>
            </a:lvl3pPr>
            <a:lvl4pPr marL="2438339" lvl="3" indent="-533387" algn="ctr" rtl="0">
              <a:spcBef>
                <a:spcPts val="0"/>
              </a:spcBef>
              <a:spcAft>
                <a:spcPts val="0"/>
              </a:spcAft>
              <a:buSzPts val="2700"/>
              <a:buFont typeface="Roboto"/>
              <a:buChar char="●"/>
              <a:defRPr sz="3600" b="1">
                <a:latin typeface="Roboto"/>
                <a:ea typeface="Roboto"/>
                <a:cs typeface="Roboto"/>
                <a:sym typeface="Roboto"/>
              </a:defRPr>
            </a:lvl4pPr>
            <a:lvl5pPr marL="3047924" lvl="4" indent="-533387" algn="ctr" rtl="0">
              <a:spcBef>
                <a:spcPts val="0"/>
              </a:spcBef>
              <a:spcAft>
                <a:spcPts val="0"/>
              </a:spcAft>
              <a:buSzPts val="2700"/>
              <a:buFont typeface="Roboto"/>
              <a:buChar char="○"/>
              <a:defRPr sz="3600" b="1">
                <a:latin typeface="Roboto"/>
                <a:ea typeface="Roboto"/>
                <a:cs typeface="Roboto"/>
                <a:sym typeface="Roboto"/>
              </a:defRPr>
            </a:lvl5pPr>
            <a:lvl6pPr marL="3657509" lvl="5" indent="-533387" algn="ctr" rtl="0">
              <a:spcBef>
                <a:spcPts val="0"/>
              </a:spcBef>
              <a:spcAft>
                <a:spcPts val="0"/>
              </a:spcAft>
              <a:buSzPts val="2700"/>
              <a:buFont typeface="Roboto"/>
              <a:buChar char="■"/>
              <a:defRPr sz="3600" b="1">
                <a:latin typeface="Roboto"/>
                <a:ea typeface="Roboto"/>
                <a:cs typeface="Roboto"/>
                <a:sym typeface="Roboto"/>
              </a:defRPr>
            </a:lvl6pPr>
            <a:lvl7pPr marL="4267093" lvl="6" indent="-533387" algn="ctr" rtl="0">
              <a:spcBef>
                <a:spcPts val="0"/>
              </a:spcBef>
              <a:spcAft>
                <a:spcPts val="0"/>
              </a:spcAft>
              <a:buSzPts val="2700"/>
              <a:buFont typeface="Roboto"/>
              <a:buChar char="●"/>
              <a:defRPr sz="3600" b="1">
                <a:latin typeface="Roboto"/>
                <a:ea typeface="Roboto"/>
                <a:cs typeface="Roboto"/>
                <a:sym typeface="Roboto"/>
              </a:defRPr>
            </a:lvl7pPr>
            <a:lvl8pPr marL="4876678" lvl="7" indent="-533387" algn="ctr" rtl="0">
              <a:spcBef>
                <a:spcPts val="0"/>
              </a:spcBef>
              <a:spcAft>
                <a:spcPts val="0"/>
              </a:spcAft>
              <a:buSzPts val="2700"/>
              <a:buFont typeface="Roboto"/>
              <a:buChar char="○"/>
              <a:defRPr sz="3600" b="1">
                <a:latin typeface="Roboto"/>
                <a:ea typeface="Roboto"/>
                <a:cs typeface="Roboto"/>
                <a:sym typeface="Roboto"/>
              </a:defRPr>
            </a:lvl8pPr>
            <a:lvl9pPr marL="5486263" lvl="8" indent="-533387" algn="ctr" rtl="0">
              <a:spcBef>
                <a:spcPts val="0"/>
              </a:spcBef>
              <a:spcAft>
                <a:spcPts val="0"/>
              </a:spcAft>
              <a:buSzPts val="2700"/>
              <a:buFont typeface="Roboto"/>
              <a:buChar char="■"/>
              <a:defRPr sz="36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613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/>
        </p:nvSpPr>
        <p:spPr>
          <a:xfrm>
            <a:off x="11478000" y="6144000"/>
            <a:ext cx="510800" cy="510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478000" y="6144067"/>
            <a:ext cx="510800" cy="51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1140367" y="1805267"/>
            <a:ext cx="4630800" cy="4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6420799" y="1805267"/>
            <a:ext cx="4630800" cy="4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6648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Right stain" type="blank">
  <p:cSld name="Blank - Right stai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/>
          <p:nvPr/>
        </p:nvSpPr>
        <p:spPr>
          <a:xfrm>
            <a:off x="11478000" y="6144000"/>
            <a:ext cx="510800" cy="510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11478000" y="6144067"/>
            <a:ext cx="510800" cy="51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83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 userDrawn="1">
  <p:cSld name="Title + 1 column + image">
    <p:bg>
      <p:bgPr>
        <a:solidFill>
          <a:schemeClr val="lt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11478000" y="6144000"/>
            <a:ext cx="510800" cy="510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1478000" y="6144067"/>
            <a:ext cx="510800" cy="51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1762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1478000" y="6144067"/>
            <a:ext cx="5108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6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16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16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16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16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16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16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16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16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00000000-1234-1234-1234-123412341234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140400" y="1805263"/>
            <a:ext cx="99112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Light"/>
              <a:buChar char="●"/>
              <a:defRPr sz="2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Light"/>
              <a:buChar char="○"/>
              <a:defRPr sz="2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Light"/>
              <a:buChar char="■"/>
              <a:defRPr sz="2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Light"/>
              <a:buChar char="●"/>
              <a:defRPr sz="2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Light"/>
              <a:buChar char="○"/>
              <a:defRPr sz="2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Light"/>
              <a:buChar char="■"/>
              <a:defRPr sz="2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Light"/>
              <a:buChar char="●"/>
              <a:defRPr sz="2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Light"/>
              <a:buChar char="○"/>
              <a:defRPr sz="2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Light"/>
              <a:buChar char="■"/>
              <a:defRPr sz="2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03568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12" Type="http://schemas.microsoft.com/office/2007/relationships/hdphoto" Target="../media/hdphoto3.wdp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openxmlformats.org/officeDocument/2006/relationships/image" Target="../media/image23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2.png"/><Relationship Id="rId1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21000">
              <a:schemeClr val="accent3"/>
            </a:gs>
            <a:gs pos="51000">
              <a:schemeClr val="accent4"/>
            </a:gs>
            <a:gs pos="100000">
              <a:schemeClr val="accent5"/>
            </a:gs>
          </a:gsLst>
          <a:lin ang="18900732" scaled="0"/>
        </a:gra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ctrTitle"/>
          </p:nvPr>
        </p:nvSpPr>
        <p:spPr>
          <a:xfrm>
            <a:off x="834833" y="3290412"/>
            <a:ext cx="103632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3200" b="0" dirty="0">
                <a:latin typeface="+mj-lt"/>
              </a:rPr>
              <a:t>Water and energy efficiency in buildings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6178819-EBF5-4F11-BAC0-47EF617F23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2207" y="1966969"/>
            <a:ext cx="7111427" cy="1462031"/>
          </a:xfrm>
          <a:prstGeom prst="rect">
            <a:avLst/>
          </a:prstGeom>
        </p:spPr>
      </p:pic>
      <p:sp>
        <p:nvSpPr>
          <p:cNvPr id="5" name="Google Shape;74;p14">
            <a:extLst>
              <a:ext uri="{FF2B5EF4-FFF2-40B4-BE49-F238E27FC236}">
                <a16:creationId xmlns:a16="http://schemas.microsoft.com/office/drawing/2014/main" id="{18906AF4-08EE-474C-AA82-FC783AEA6845}"/>
              </a:ext>
            </a:extLst>
          </p:cNvPr>
          <p:cNvSpPr txBox="1">
            <a:spLocks/>
          </p:cNvSpPr>
          <p:nvPr/>
        </p:nvSpPr>
        <p:spPr>
          <a:xfrm>
            <a:off x="1330477" y="4698224"/>
            <a:ext cx="9371913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Roboto Slab"/>
              <a:buNone/>
              <a:defRPr sz="56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Roboto Slab"/>
              <a:buNone/>
              <a:defRPr sz="56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Roboto Slab"/>
              <a:buNone/>
              <a:defRPr sz="56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Roboto Slab"/>
              <a:buNone/>
              <a:defRPr sz="56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Roboto Slab"/>
              <a:buNone/>
              <a:defRPr sz="56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Roboto Slab"/>
              <a:buNone/>
              <a:defRPr sz="56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Roboto Slab"/>
              <a:buNone/>
              <a:defRPr sz="56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Roboto Slab"/>
              <a:buNone/>
              <a:defRPr sz="56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Roboto Slab"/>
              <a:buNone/>
              <a:defRPr sz="56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defTabSz="1219170">
              <a:buClr>
                <a:srgbClr val="FFFFFF"/>
              </a:buClr>
            </a:pPr>
            <a:r>
              <a:rPr lang="en-US" sz="1400" b="0" kern="0" dirty="0">
                <a:solidFill>
                  <a:srgbClr val="FFFFFF"/>
                </a:solidFill>
                <a:latin typeface="Arial" panose="020B0604020202020204"/>
              </a:rPr>
              <a:t>SDG11 e-pitch | Sustainable and Smart Cities </a:t>
            </a:r>
          </a:p>
          <a:p>
            <a:pPr defTabSz="1219170">
              <a:buClr>
                <a:srgbClr val="FFFFFF"/>
              </a:buClr>
            </a:pPr>
            <a:endParaRPr lang="en-US" sz="1400" b="0" kern="0" dirty="0">
              <a:solidFill>
                <a:srgbClr val="FFFFFF"/>
              </a:solidFill>
              <a:latin typeface="Arial" panose="020B0604020202020204"/>
            </a:endParaRPr>
          </a:p>
          <a:p>
            <a:pPr defTabSz="1219170">
              <a:buClr>
                <a:srgbClr val="FFFFFF"/>
              </a:buClr>
            </a:pPr>
            <a:r>
              <a:rPr lang="en-US" sz="1400" b="0" kern="0" dirty="0">
                <a:solidFill>
                  <a:srgbClr val="FFFFFF"/>
                </a:solidFill>
                <a:latin typeface="Arial" panose="020B0604020202020204"/>
              </a:rPr>
              <a:t>Rui Teixeira (CEO) | 8</a:t>
            </a:r>
            <a:r>
              <a:rPr lang="en-US" sz="1400" b="0" kern="0" baseline="30000" dirty="0">
                <a:solidFill>
                  <a:srgbClr val="FFFFFF"/>
                </a:solidFill>
                <a:latin typeface="Arial" panose="020B0604020202020204"/>
              </a:rPr>
              <a:t>th</a:t>
            </a:r>
            <a:r>
              <a:rPr lang="en-US" sz="1400" b="0" kern="0" dirty="0">
                <a:solidFill>
                  <a:srgbClr val="FFFFFF"/>
                </a:solidFill>
                <a:latin typeface="Arial" panose="020B0604020202020204"/>
              </a:rPr>
              <a:t> October 2020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84F3C3B-1767-462B-877C-F436C853E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1523" y="5733287"/>
            <a:ext cx="853936" cy="8539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1140400" y="5812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3600" dirty="0">
                <a:latin typeface="+mj-lt"/>
              </a:rPr>
              <a:t>How does it work?</a:t>
            </a:r>
            <a:endParaRPr sz="3600" dirty="0">
              <a:latin typeface="+mj-lt"/>
            </a:endParaRPr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11478000" y="6144067"/>
            <a:ext cx="510800" cy="51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75E68"/>
                </a:solidFill>
                <a:latin typeface="Arial" panose="020B0604020202020204"/>
              </a:rPr>
              <a:pPr defTabSz="1219170">
                <a:buClr>
                  <a:srgbClr val="000000"/>
                </a:buClr>
              </a:pPr>
              <a:t>10</a:t>
            </a:fld>
            <a:endParaRPr kern="0">
              <a:solidFill>
                <a:srgbClr val="075E68"/>
              </a:solidFill>
              <a:latin typeface="Arial" panose="020B0604020202020204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31E4564-578F-42D3-87FD-6C5851816BFE}"/>
              </a:ext>
            </a:extLst>
          </p:cNvPr>
          <p:cNvSpPr txBox="1"/>
          <p:nvPr/>
        </p:nvSpPr>
        <p:spPr>
          <a:xfrm>
            <a:off x="1080813" y="1116835"/>
            <a:ext cx="286109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1) </a:t>
            </a:r>
            <a:r>
              <a:rPr lang="en-US" sz="1867" kern="0" dirty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Instant heating phase</a:t>
            </a:r>
            <a:endParaRPr lang="en-ZA" sz="1867" kern="0" dirty="0">
              <a:solidFill>
                <a:srgbClr val="000000"/>
              </a:solidFill>
              <a:latin typeface="Arial" panose="020B0604020202020204"/>
              <a:cs typeface="Arial"/>
              <a:sym typeface="Arial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C352B86F-B1EE-4EF4-99B8-61455F11FCE3}"/>
              </a:ext>
            </a:extLst>
          </p:cNvPr>
          <p:cNvSpPr/>
          <p:nvPr/>
        </p:nvSpPr>
        <p:spPr>
          <a:xfrm>
            <a:off x="11508800" y="341267"/>
            <a:ext cx="480000" cy="480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61A22"/>
                </a:solidFill>
                <a:latin typeface="Arial" panose="020B0604020202020204"/>
                <a:sym typeface="Arial"/>
              </a:rPr>
              <a:t>1</a:t>
            </a:r>
            <a:endParaRPr lang="en-ZA" sz="2400" kern="0" dirty="0">
              <a:solidFill>
                <a:srgbClr val="061A22"/>
              </a:solidFill>
              <a:latin typeface="Arial" panose="020B0604020202020204"/>
              <a:sym typeface="Arial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2A79D6C-7C9C-4F26-B113-3ACF7A2D6DF4}"/>
              </a:ext>
            </a:extLst>
          </p:cNvPr>
          <p:cNvSpPr txBox="1"/>
          <p:nvPr/>
        </p:nvSpPr>
        <p:spPr>
          <a:xfrm>
            <a:off x="67318" y="6473729"/>
            <a:ext cx="233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CONFIDENTIAL</a:t>
            </a:r>
          </a:p>
        </p:txBody>
      </p:sp>
      <p:pic>
        <p:nvPicPr>
          <p:cNvPr id="3" name="Imagem 2" descr="Uma imagem com sentado, jogo, símbolo, rua&#10;&#10;Descrição gerada automaticamente">
            <a:extLst>
              <a:ext uri="{FF2B5EF4-FFF2-40B4-BE49-F238E27FC236}">
                <a16:creationId xmlns:a16="http://schemas.microsoft.com/office/drawing/2014/main" id="{2697C373-8646-4A0D-85C2-1A7B279CC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836" y="-3752"/>
            <a:ext cx="3856164" cy="6855402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568EC1DF-689F-4D2F-AB44-7B19FBDF9F06}"/>
              </a:ext>
            </a:extLst>
          </p:cNvPr>
          <p:cNvGrpSpPr/>
          <p:nvPr/>
        </p:nvGrpSpPr>
        <p:grpSpPr>
          <a:xfrm>
            <a:off x="11373400" y="38592"/>
            <a:ext cx="720000" cy="720000"/>
            <a:chOff x="11373400" y="38592"/>
            <a:chExt cx="720000" cy="720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015072-D8E7-42FF-AAC5-82AE942982DC}"/>
                </a:ext>
              </a:extLst>
            </p:cNvPr>
            <p:cNvSpPr/>
            <p:nvPr/>
          </p:nvSpPr>
          <p:spPr>
            <a:xfrm>
              <a:off x="11373400" y="38592"/>
              <a:ext cx="720000" cy="720000"/>
            </a:xfrm>
            <a:prstGeom prst="ellipse">
              <a:avLst/>
            </a:prstGeom>
            <a:pattFill prst="pct20">
              <a:fgClr>
                <a:schemeClr val="bg2"/>
              </a:fgClr>
              <a:bgClr>
                <a:schemeClr val="bg1"/>
              </a:bgClr>
            </a:patt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írculo Parcial 14">
              <a:extLst>
                <a:ext uri="{FF2B5EF4-FFF2-40B4-BE49-F238E27FC236}">
                  <a16:creationId xmlns:a16="http://schemas.microsoft.com/office/drawing/2014/main" id="{58ECA915-A1B9-4C8D-972D-49534C859E9C}"/>
                </a:ext>
              </a:extLst>
            </p:cNvPr>
            <p:cNvSpPr/>
            <p:nvPr/>
          </p:nvSpPr>
          <p:spPr>
            <a:xfrm>
              <a:off x="11373400" y="38592"/>
              <a:ext cx="720000" cy="720000"/>
            </a:xfrm>
            <a:prstGeom prst="pie">
              <a:avLst>
                <a:gd name="adj1" fmla="val 16200880"/>
                <a:gd name="adj2" fmla="val 332305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Imagem" descr="Imagem">
            <a:extLst>
              <a:ext uri="{FF2B5EF4-FFF2-40B4-BE49-F238E27FC236}">
                <a16:creationId xmlns:a16="http://schemas.microsoft.com/office/drawing/2014/main" id="{CC515AF8-1175-4F79-8E48-04A589F4D1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 r="49040"/>
          <a:stretch/>
        </p:blipFill>
        <p:spPr>
          <a:xfrm>
            <a:off x="2599833" y="536075"/>
            <a:ext cx="4203163" cy="65462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664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" descr="Imagem">
            <a:extLst>
              <a:ext uri="{FF2B5EF4-FFF2-40B4-BE49-F238E27FC236}">
                <a16:creationId xmlns:a16="http://schemas.microsoft.com/office/drawing/2014/main" id="{6E3712F6-8CE0-4A7B-A9D9-99DCA91C08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57" t="86" r="-317" b="-273"/>
          <a:stretch/>
        </p:blipFill>
        <p:spPr>
          <a:xfrm>
            <a:off x="2813596" y="700959"/>
            <a:ext cx="4203163" cy="6546202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1140400" y="5812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3600" dirty="0">
                <a:latin typeface="+mj-lt"/>
              </a:rPr>
              <a:t>How does it work?</a:t>
            </a:r>
            <a:endParaRPr sz="3600" dirty="0">
              <a:latin typeface="+mj-lt"/>
            </a:endParaRPr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11478000" y="6144067"/>
            <a:ext cx="510800" cy="51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75E68"/>
                </a:solidFill>
                <a:latin typeface="Arial" panose="020B0604020202020204"/>
              </a:rPr>
              <a:pPr defTabSz="1219170">
                <a:buClr>
                  <a:srgbClr val="000000"/>
                </a:buClr>
              </a:pPr>
              <a:t>11</a:t>
            </a:fld>
            <a:endParaRPr kern="0">
              <a:solidFill>
                <a:srgbClr val="075E68"/>
              </a:solidFill>
              <a:latin typeface="Arial" panose="020B0604020202020204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31E4564-578F-42D3-87FD-6C5851816BFE}"/>
              </a:ext>
            </a:extLst>
          </p:cNvPr>
          <p:cNvSpPr txBox="1"/>
          <p:nvPr/>
        </p:nvSpPr>
        <p:spPr>
          <a:xfrm>
            <a:off x="1080813" y="1116835"/>
            <a:ext cx="3996154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2) </a:t>
            </a:r>
            <a:r>
              <a:rPr lang="en-US" sz="1867" kern="0" dirty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Thermal battery recharging</a:t>
            </a:r>
            <a:endParaRPr lang="en-ZA" sz="1867" kern="0" dirty="0">
              <a:solidFill>
                <a:srgbClr val="000000"/>
              </a:solidFill>
              <a:latin typeface="Arial" panose="020B0604020202020204"/>
              <a:cs typeface="Arial"/>
              <a:sym typeface="Arial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C352B86F-B1EE-4EF4-99B8-61455F11FCE3}"/>
              </a:ext>
            </a:extLst>
          </p:cNvPr>
          <p:cNvSpPr/>
          <p:nvPr/>
        </p:nvSpPr>
        <p:spPr>
          <a:xfrm>
            <a:off x="11508800" y="341267"/>
            <a:ext cx="480000" cy="480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61A22"/>
                </a:solidFill>
                <a:latin typeface="Arial" panose="020B0604020202020204"/>
                <a:sym typeface="Arial"/>
              </a:rPr>
              <a:t>1</a:t>
            </a:r>
            <a:endParaRPr lang="en-ZA" sz="2400" kern="0" dirty="0">
              <a:solidFill>
                <a:srgbClr val="061A22"/>
              </a:solidFill>
              <a:latin typeface="Arial" panose="020B0604020202020204"/>
              <a:sym typeface="Arial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2A79D6C-7C9C-4F26-B113-3ACF7A2D6DF4}"/>
              </a:ext>
            </a:extLst>
          </p:cNvPr>
          <p:cNvSpPr txBox="1"/>
          <p:nvPr/>
        </p:nvSpPr>
        <p:spPr>
          <a:xfrm>
            <a:off x="67318" y="6473729"/>
            <a:ext cx="233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CONFIDENTIAL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2E2CF0C-3DB7-4EEF-8F0A-D69DE8DE4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8424" y="0"/>
            <a:ext cx="3853576" cy="685080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C14EC3C4-C0D0-4180-A76E-BE3DF9CABF78}"/>
              </a:ext>
            </a:extLst>
          </p:cNvPr>
          <p:cNvGrpSpPr/>
          <p:nvPr/>
        </p:nvGrpSpPr>
        <p:grpSpPr>
          <a:xfrm>
            <a:off x="11373400" y="38592"/>
            <a:ext cx="720000" cy="720000"/>
            <a:chOff x="11373400" y="38592"/>
            <a:chExt cx="720000" cy="720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015072-D8E7-42FF-AAC5-82AE942982DC}"/>
                </a:ext>
              </a:extLst>
            </p:cNvPr>
            <p:cNvSpPr/>
            <p:nvPr/>
          </p:nvSpPr>
          <p:spPr>
            <a:xfrm>
              <a:off x="11373400" y="38592"/>
              <a:ext cx="720000" cy="720000"/>
            </a:xfrm>
            <a:prstGeom prst="ellipse">
              <a:avLst/>
            </a:prstGeom>
            <a:pattFill prst="pct20">
              <a:fgClr>
                <a:schemeClr val="bg2"/>
              </a:fgClr>
              <a:bgClr>
                <a:schemeClr val="bg1"/>
              </a:bgClr>
            </a:patt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írculo Parcial 14">
              <a:extLst>
                <a:ext uri="{FF2B5EF4-FFF2-40B4-BE49-F238E27FC236}">
                  <a16:creationId xmlns:a16="http://schemas.microsoft.com/office/drawing/2014/main" id="{58ECA915-A1B9-4C8D-972D-49534C859E9C}"/>
                </a:ext>
              </a:extLst>
            </p:cNvPr>
            <p:cNvSpPr/>
            <p:nvPr/>
          </p:nvSpPr>
          <p:spPr>
            <a:xfrm>
              <a:off x="11373400" y="38592"/>
              <a:ext cx="720000" cy="720000"/>
            </a:xfrm>
            <a:prstGeom prst="pie">
              <a:avLst>
                <a:gd name="adj1" fmla="val 16200880"/>
                <a:gd name="adj2" fmla="val 1976698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368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" descr="Imagem">
            <a:extLst>
              <a:ext uri="{FF2B5EF4-FFF2-40B4-BE49-F238E27FC236}">
                <a16:creationId xmlns:a16="http://schemas.microsoft.com/office/drawing/2014/main" id="{6E3712F6-8CE0-4A7B-A9D9-99DCA91C08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57" t="86" r="-317" b="-273"/>
          <a:stretch/>
        </p:blipFill>
        <p:spPr>
          <a:xfrm>
            <a:off x="2813596" y="700959"/>
            <a:ext cx="4203163" cy="6546202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1140400" y="5812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3600" dirty="0">
                <a:latin typeface="+mj-lt"/>
              </a:rPr>
              <a:t>How does it work?</a:t>
            </a:r>
            <a:endParaRPr sz="3600" dirty="0">
              <a:latin typeface="+mj-lt"/>
            </a:endParaRPr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11478000" y="6144067"/>
            <a:ext cx="510800" cy="51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75E68"/>
                </a:solidFill>
                <a:latin typeface="Arial" panose="020B0604020202020204"/>
              </a:rPr>
              <a:pPr defTabSz="1219170">
                <a:buClr>
                  <a:srgbClr val="000000"/>
                </a:buClr>
              </a:pPr>
              <a:t>12</a:t>
            </a:fld>
            <a:endParaRPr kern="0">
              <a:solidFill>
                <a:srgbClr val="075E68"/>
              </a:solidFill>
              <a:latin typeface="Arial" panose="020B0604020202020204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31E4564-578F-42D3-87FD-6C5851816BFE}"/>
              </a:ext>
            </a:extLst>
          </p:cNvPr>
          <p:cNvSpPr txBox="1"/>
          <p:nvPr/>
        </p:nvSpPr>
        <p:spPr>
          <a:xfrm>
            <a:off x="1080813" y="1116835"/>
            <a:ext cx="3996154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2) </a:t>
            </a:r>
            <a:r>
              <a:rPr lang="en-US" sz="1867" kern="0" dirty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Thermal battery recharging</a:t>
            </a:r>
            <a:endParaRPr lang="en-ZA" sz="1867" kern="0" dirty="0">
              <a:solidFill>
                <a:srgbClr val="000000"/>
              </a:solidFill>
              <a:latin typeface="Arial" panose="020B0604020202020204"/>
              <a:cs typeface="Arial"/>
              <a:sym typeface="Arial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C352B86F-B1EE-4EF4-99B8-61455F11FCE3}"/>
              </a:ext>
            </a:extLst>
          </p:cNvPr>
          <p:cNvSpPr/>
          <p:nvPr/>
        </p:nvSpPr>
        <p:spPr>
          <a:xfrm>
            <a:off x="11508800" y="341267"/>
            <a:ext cx="480000" cy="480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61A22"/>
                </a:solidFill>
                <a:latin typeface="Arial" panose="020B0604020202020204"/>
                <a:sym typeface="Arial"/>
              </a:rPr>
              <a:t>1</a:t>
            </a:r>
            <a:endParaRPr lang="en-ZA" sz="2400" kern="0" dirty="0">
              <a:solidFill>
                <a:srgbClr val="061A22"/>
              </a:solidFill>
              <a:latin typeface="Arial" panose="020B0604020202020204"/>
              <a:sym typeface="Arial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2A79D6C-7C9C-4F26-B113-3ACF7A2D6DF4}"/>
              </a:ext>
            </a:extLst>
          </p:cNvPr>
          <p:cNvSpPr txBox="1"/>
          <p:nvPr/>
        </p:nvSpPr>
        <p:spPr>
          <a:xfrm>
            <a:off x="67318" y="6473729"/>
            <a:ext cx="233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CONFIDENTIAL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7CFF667-E568-494C-A19B-361478512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6399" y="0"/>
            <a:ext cx="3855601" cy="6854400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0A5098B8-5B03-4356-8D1E-E1D2FC4290FA}"/>
              </a:ext>
            </a:extLst>
          </p:cNvPr>
          <p:cNvGrpSpPr/>
          <p:nvPr/>
        </p:nvGrpSpPr>
        <p:grpSpPr>
          <a:xfrm>
            <a:off x="11373400" y="38592"/>
            <a:ext cx="720000" cy="720000"/>
            <a:chOff x="11373400" y="38592"/>
            <a:chExt cx="720000" cy="720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015072-D8E7-42FF-AAC5-82AE942982DC}"/>
                </a:ext>
              </a:extLst>
            </p:cNvPr>
            <p:cNvSpPr/>
            <p:nvPr/>
          </p:nvSpPr>
          <p:spPr>
            <a:xfrm>
              <a:off x="11373400" y="38592"/>
              <a:ext cx="720000" cy="720000"/>
            </a:xfrm>
            <a:prstGeom prst="ellipse">
              <a:avLst/>
            </a:prstGeom>
            <a:pattFill prst="pct20">
              <a:fgClr>
                <a:schemeClr val="bg2"/>
              </a:fgClr>
              <a:bgClr>
                <a:schemeClr val="bg1"/>
              </a:bgClr>
            </a:patt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írculo Parcial 14">
              <a:extLst>
                <a:ext uri="{FF2B5EF4-FFF2-40B4-BE49-F238E27FC236}">
                  <a16:creationId xmlns:a16="http://schemas.microsoft.com/office/drawing/2014/main" id="{58ECA915-A1B9-4C8D-972D-49534C859E9C}"/>
                </a:ext>
              </a:extLst>
            </p:cNvPr>
            <p:cNvSpPr/>
            <p:nvPr/>
          </p:nvSpPr>
          <p:spPr>
            <a:xfrm>
              <a:off x="11373400" y="38592"/>
              <a:ext cx="720000" cy="720000"/>
            </a:xfrm>
            <a:prstGeom prst="pie">
              <a:avLst>
                <a:gd name="adj1" fmla="val 16200880"/>
                <a:gd name="adj2" fmla="val 6365926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281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" descr="Imagem">
            <a:extLst>
              <a:ext uri="{FF2B5EF4-FFF2-40B4-BE49-F238E27FC236}">
                <a16:creationId xmlns:a16="http://schemas.microsoft.com/office/drawing/2014/main" id="{6E3712F6-8CE0-4A7B-A9D9-99DCA91C08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57" t="86" r="-317" b="-273"/>
          <a:stretch/>
        </p:blipFill>
        <p:spPr>
          <a:xfrm>
            <a:off x="2813596" y="700959"/>
            <a:ext cx="4203163" cy="6546202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1140400" y="5812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3600" dirty="0">
                <a:latin typeface="+mj-lt"/>
              </a:rPr>
              <a:t>How does it work?</a:t>
            </a:r>
            <a:endParaRPr sz="3600" dirty="0">
              <a:latin typeface="+mj-lt"/>
            </a:endParaRPr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11478000" y="6144067"/>
            <a:ext cx="510800" cy="51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75E68"/>
                </a:solidFill>
                <a:latin typeface="Arial" panose="020B0604020202020204"/>
              </a:rPr>
              <a:pPr defTabSz="1219170">
                <a:buClr>
                  <a:srgbClr val="000000"/>
                </a:buClr>
              </a:pPr>
              <a:t>13</a:t>
            </a:fld>
            <a:endParaRPr kern="0">
              <a:solidFill>
                <a:srgbClr val="075E68"/>
              </a:solidFill>
              <a:latin typeface="Arial" panose="020B0604020202020204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31E4564-578F-42D3-87FD-6C5851816BFE}"/>
              </a:ext>
            </a:extLst>
          </p:cNvPr>
          <p:cNvSpPr txBox="1"/>
          <p:nvPr/>
        </p:nvSpPr>
        <p:spPr>
          <a:xfrm>
            <a:off x="1080813" y="1116835"/>
            <a:ext cx="3996154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2) </a:t>
            </a:r>
            <a:r>
              <a:rPr lang="en-US" sz="1867" kern="0" dirty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Thermal battery recharging</a:t>
            </a:r>
            <a:endParaRPr lang="en-ZA" sz="1867" kern="0" dirty="0">
              <a:solidFill>
                <a:srgbClr val="000000"/>
              </a:solidFill>
              <a:latin typeface="Arial" panose="020B0604020202020204"/>
              <a:cs typeface="Arial"/>
              <a:sym typeface="Arial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C352B86F-B1EE-4EF4-99B8-61455F11FCE3}"/>
              </a:ext>
            </a:extLst>
          </p:cNvPr>
          <p:cNvSpPr/>
          <p:nvPr/>
        </p:nvSpPr>
        <p:spPr>
          <a:xfrm>
            <a:off x="11508800" y="341267"/>
            <a:ext cx="480000" cy="480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61A22"/>
                </a:solidFill>
                <a:latin typeface="Arial" panose="020B0604020202020204"/>
                <a:sym typeface="Arial"/>
              </a:rPr>
              <a:t>1</a:t>
            </a:r>
            <a:endParaRPr lang="en-ZA" sz="2400" kern="0" dirty="0">
              <a:solidFill>
                <a:srgbClr val="061A22"/>
              </a:solidFill>
              <a:latin typeface="Arial" panose="020B0604020202020204"/>
              <a:sym typeface="Arial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2A79D6C-7C9C-4F26-B113-3ACF7A2D6DF4}"/>
              </a:ext>
            </a:extLst>
          </p:cNvPr>
          <p:cNvSpPr txBox="1"/>
          <p:nvPr/>
        </p:nvSpPr>
        <p:spPr>
          <a:xfrm>
            <a:off x="67318" y="6473729"/>
            <a:ext cx="233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CONFIDENTIAL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E9992B5-823E-4DA0-B1C0-C60658D18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6399" y="0"/>
            <a:ext cx="3855601" cy="6854400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956B8773-3B2D-4BE4-BC7B-01A2C6DC0B56}"/>
              </a:ext>
            </a:extLst>
          </p:cNvPr>
          <p:cNvGrpSpPr/>
          <p:nvPr/>
        </p:nvGrpSpPr>
        <p:grpSpPr>
          <a:xfrm>
            <a:off x="11373400" y="38592"/>
            <a:ext cx="720000" cy="720000"/>
            <a:chOff x="11373400" y="38592"/>
            <a:chExt cx="720000" cy="720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015072-D8E7-42FF-AAC5-82AE942982DC}"/>
                </a:ext>
              </a:extLst>
            </p:cNvPr>
            <p:cNvSpPr/>
            <p:nvPr/>
          </p:nvSpPr>
          <p:spPr>
            <a:xfrm>
              <a:off x="11373400" y="38592"/>
              <a:ext cx="720000" cy="720000"/>
            </a:xfrm>
            <a:prstGeom prst="ellipse">
              <a:avLst/>
            </a:prstGeom>
            <a:pattFill prst="pct20">
              <a:fgClr>
                <a:schemeClr val="bg2"/>
              </a:fgClr>
              <a:bgClr>
                <a:schemeClr val="bg1"/>
              </a:bgClr>
            </a:patt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írculo Parcial 14">
              <a:extLst>
                <a:ext uri="{FF2B5EF4-FFF2-40B4-BE49-F238E27FC236}">
                  <a16:creationId xmlns:a16="http://schemas.microsoft.com/office/drawing/2014/main" id="{58ECA915-A1B9-4C8D-972D-49534C859E9C}"/>
                </a:ext>
              </a:extLst>
            </p:cNvPr>
            <p:cNvSpPr/>
            <p:nvPr/>
          </p:nvSpPr>
          <p:spPr>
            <a:xfrm>
              <a:off x="11373400" y="38592"/>
              <a:ext cx="720000" cy="720000"/>
            </a:xfrm>
            <a:prstGeom prst="pie">
              <a:avLst>
                <a:gd name="adj1" fmla="val 16200880"/>
                <a:gd name="adj2" fmla="val 1068851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703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23000">
              <a:schemeClr val="accent2"/>
            </a:gs>
            <a:gs pos="49000">
              <a:schemeClr val="accent3"/>
            </a:gs>
            <a:gs pos="77000">
              <a:schemeClr val="accent4"/>
            </a:gs>
            <a:gs pos="100000">
              <a:schemeClr val="accent5"/>
            </a:gs>
          </a:gsLst>
          <a:lin ang="18900732" scaled="0"/>
        </a:gra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Posição do Número do Diapositivo 1">
            <a:extLst>
              <a:ext uri="{FF2B5EF4-FFF2-40B4-BE49-F238E27FC236}">
                <a16:creationId xmlns:a16="http://schemas.microsoft.com/office/drawing/2014/main" id="{634A6DA1-ECDB-4C3B-BFAB-F6979340CBE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478000" y="6144067"/>
            <a:ext cx="510800" cy="510800"/>
          </a:xfrm>
        </p:spPr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pt-PT" kern="0">
                <a:solidFill>
                  <a:srgbClr val="075E68"/>
                </a:solidFill>
                <a:latin typeface="Arial" panose="020B0604020202020204"/>
              </a:rPr>
              <a:pPr defTabSz="1219170">
                <a:buClr>
                  <a:srgbClr val="000000"/>
                </a:buClr>
              </a:pPr>
              <a:t>14</a:t>
            </a:fld>
            <a:endParaRPr lang="pt-PT" kern="0">
              <a:solidFill>
                <a:srgbClr val="075E68"/>
              </a:solidFill>
              <a:latin typeface="Arial" panose="020B0604020202020204"/>
            </a:endParaRPr>
          </a:p>
        </p:txBody>
      </p:sp>
      <p:sp>
        <p:nvSpPr>
          <p:cNvPr id="20" name="Marcador de Posição do Texto 5">
            <a:extLst>
              <a:ext uri="{FF2B5EF4-FFF2-40B4-BE49-F238E27FC236}">
                <a16:creationId xmlns:a16="http://schemas.microsoft.com/office/drawing/2014/main" id="{D0D9E5F2-CFE6-4DA6-8298-3DDD4F99954B}"/>
              </a:ext>
            </a:extLst>
          </p:cNvPr>
          <p:cNvSpPr txBox="1">
            <a:spLocks/>
          </p:cNvSpPr>
          <p:nvPr/>
        </p:nvSpPr>
        <p:spPr>
          <a:xfrm>
            <a:off x="1097633" y="1805267"/>
            <a:ext cx="2400000" cy="439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96" defTabSz="1219170"/>
            <a:r>
              <a:rPr lang="en-ZA" sz="1867" kern="0" dirty="0"/>
              <a:t>Shower columns</a:t>
            </a:r>
          </a:p>
        </p:txBody>
      </p:sp>
      <p:sp>
        <p:nvSpPr>
          <p:cNvPr id="21" name="Marcador de Posição do Texto 6">
            <a:extLst>
              <a:ext uri="{FF2B5EF4-FFF2-40B4-BE49-F238E27FC236}">
                <a16:creationId xmlns:a16="http://schemas.microsoft.com/office/drawing/2014/main" id="{D04D6DFB-D6D0-4F6E-9C6B-64C724502343}"/>
              </a:ext>
            </a:extLst>
          </p:cNvPr>
          <p:cNvSpPr txBox="1">
            <a:spLocks/>
          </p:cNvSpPr>
          <p:nvPr/>
        </p:nvSpPr>
        <p:spPr>
          <a:xfrm>
            <a:off x="3903431" y="1805267"/>
            <a:ext cx="2400000" cy="439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96" defTabSz="1219170"/>
            <a:r>
              <a:rPr lang="en-ZA" sz="1867" kern="0" dirty="0" err="1"/>
              <a:t>Buil</a:t>
            </a:r>
            <a:r>
              <a:rPr lang="en-ZA" sz="1867" kern="0" dirty="0"/>
              <a:t>-in solution</a:t>
            </a:r>
          </a:p>
        </p:txBody>
      </p:sp>
      <p:pic>
        <p:nvPicPr>
          <p:cNvPr id="24" name="Imagem 23" descr="Uma imagem com escuro, luz&#10;&#10;Descrição gerada automaticamente">
            <a:extLst>
              <a:ext uri="{FF2B5EF4-FFF2-40B4-BE49-F238E27FC236}">
                <a16:creationId xmlns:a16="http://schemas.microsoft.com/office/drawing/2014/main" id="{A261DC9C-F68B-48C0-9B74-3793D42BE1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5432" y="2096528"/>
            <a:ext cx="4819648" cy="4819648"/>
          </a:xfrm>
          <a:prstGeom prst="rect">
            <a:avLst/>
          </a:prstGeom>
        </p:spPr>
      </p:pic>
      <p:pic>
        <p:nvPicPr>
          <p:cNvPr id="25" name="Imagem 24" descr="Uma imagem com frigorífico, caixa, sentado, grande&#10;&#10;Descrição gerada automaticamente">
            <a:extLst>
              <a:ext uri="{FF2B5EF4-FFF2-40B4-BE49-F238E27FC236}">
                <a16:creationId xmlns:a16="http://schemas.microsoft.com/office/drawing/2014/main" id="{1888B887-5805-4FD2-AAE4-61DB02542E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764" y="2458492"/>
            <a:ext cx="3639333" cy="3639333"/>
          </a:xfrm>
          <a:prstGeom prst="rect">
            <a:avLst/>
          </a:prstGeom>
        </p:spPr>
      </p:pic>
      <p:sp>
        <p:nvSpPr>
          <p:cNvPr id="26" name="Título 2">
            <a:extLst>
              <a:ext uri="{FF2B5EF4-FFF2-40B4-BE49-F238E27FC236}">
                <a16:creationId xmlns:a16="http://schemas.microsoft.com/office/drawing/2014/main" id="{8C344FEA-45C4-440E-ABF6-5799D213C710}"/>
              </a:ext>
            </a:extLst>
          </p:cNvPr>
          <p:cNvSpPr txBox="1">
            <a:spLocks/>
          </p:cNvSpPr>
          <p:nvPr/>
        </p:nvSpPr>
        <p:spPr>
          <a:xfrm>
            <a:off x="1025883" y="538004"/>
            <a:ext cx="9911200" cy="145682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ZA" sz="4267" b="1" kern="0" dirty="0">
                <a:solidFill>
                  <a:srgbClr val="FFFFFF"/>
                </a:solidFill>
                <a:ea typeface="Roboto Slab" panose="020B0604020202020204" charset="0"/>
              </a:rPr>
              <a:t>Product range</a:t>
            </a:r>
            <a:endParaRPr lang="en-ZA" sz="1867" b="1" kern="0" dirty="0">
              <a:solidFill>
                <a:srgbClr val="FFFFFF"/>
              </a:solidFill>
              <a:ea typeface="Roboto Slab" panose="020B0604020202020204" charset="0"/>
            </a:endParaRPr>
          </a:p>
        </p:txBody>
      </p:sp>
      <p:pic>
        <p:nvPicPr>
          <p:cNvPr id="3" name="Imagem 2" descr="Uma imagem com interior, sentado, mesa, de madeira&#10;&#10;Descrição gerada automaticamente">
            <a:extLst>
              <a:ext uri="{FF2B5EF4-FFF2-40B4-BE49-F238E27FC236}">
                <a16:creationId xmlns:a16="http://schemas.microsoft.com/office/drawing/2014/main" id="{562D9CCF-F322-4839-9DA2-0066F1DB86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5240" y="-23467"/>
            <a:ext cx="5205009" cy="688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53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61CE4B57-80E2-4237-9960-F652792363B5}"/>
              </a:ext>
            </a:extLst>
          </p:cNvPr>
          <p:cNvGraphicFramePr>
            <a:graphicFrameLocks/>
          </p:cNvGraphicFramePr>
          <p:nvPr/>
        </p:nvGraphicFramePr>
        <p:xfrm>
          <a:off x="5699276" y="1538516"/>
          <a:ext cx="5352323" cy="4692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1140400" y="76423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>
                <a:latin typeface="+mj-lt"/>
              </a:rPr>
              <a:t>Smart Booster</a:t>
            </a:r>
            <a:r>
              <a:rPr lang="en" b="0" dirty="0">
                <a:latin typeface="+mj-lt"/>
              </a:rPr>
              <a:t> | maximized efficiency heat pump</a:t>
            </a:r>
            <a:endParaRPr b="0" dirty="0"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30DAF0E-7A46-43D6-937D-3B8AA453826A}"/>
              </a:ext>
            </a:extLst>
          </p:cNvPr>
          <p:cNvSpPr txBox="1"/>
          <p:nvPr/>
        </p:nvSpPr>
        <p:spPr>
          <a:xfrm>
            <a:off x="67318" y="6473729"/>
            <a:ext cx="233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CONFIDENTIAL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EF05AA8-C28F-4C2B-80CD-EAEF7400A6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34"/>
          <a:stretch/>
        </p:blipFill>
        <p:spPr>
          <a:xfrm>
            <a:off x="1506160" y="1538515"/>
            <a:ext cx="2942650" cy="469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029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61CE4B57-80E2-4237-9960-F652792363B5}"/>
              </a:ext>
            </a:extLst>
          </p:cNvPr>
          <p:cNvGraphicFramePr>
            <a:graphicFrameLocks/>
          </p:cNvGraphicFramePr>
          <p:nvPr/>
        </p:nvGraphicFramePr>
        <p:xfrm>
          <a:off x="5699276" y="1538516"/>
          <a:ext cx="5352323" cy="4692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1140400" y="76423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>
                <a:latin typeface="+mj-lt"/>
              </a:rPr>
              <a:t>Smart Booster</a:t>
            </a:r>
            <a:r>
              <a:rPr lang="en" b="0" dirty="0">
                <a:latin typeface="+mj-lt"/>
              </a:rPr>
              <a:t> | maximized efficiency heat pump</a:t>
            </a:r>
            <a:endParaRPr b="0" dirty="0"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30DAF0E-7A46-43D6-937D-3B8AA453826A}"/>
              </a:ext>
            </a:extLst>
          </p:cNvPr>
          <p:cNvSpPr txBox="1"/>
          <p:nvPr/>
        </p:nvSpPr>
        <p:spPr>
          <a:xfrm>
            <a:off x="67318" y="6473729"/>
            <a:ext cx="233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CONFIDENTIAL</a:t>
            </a:r>
          </a:p>
        </p:txBody>
      </p:sp>
      <p:pic>
        <p:nvPicPr>
          <p:cNvPr id="5" name="Imagem 4" descr="Uma imagem com interior, frigorífico, sentado, branco&#10;&#10;Descrição gerada automaticamente">
            <a:extLst>
              <a:ext uri="{FF2B5EF4-FFF2-40B4-BE49-F238E27FC236}">
                <a16:creationId xmlns:a16="http://schemas.microsoft.com/office/drawing/2014/main" id="{A394B1BE-3F04-48FF-B6ED-C79F5442F9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58" r="6348"/>
          <a:stretch/>
        </p:blipFill>
        <p:spPr>
          <a:xfrm>
            <a:off x="1506161" y="1534901"/>
            <a:ext cx="2942650" cy="469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1051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61CE4B57-80E2-4237-9960-F652792363B5}"/>
              </a:ext>
            </a:extLst>
          </p:cNvPr>
          <p:cNvGraphicFramePr>
            <a:graphicFrameLocks/>
          </p:cNvGraphicFramePr>
          <p:nvPr/>
        </p:nvGraphicFramePr>
        <p:xfrm>
          <a:off x="5699276" y="1538516"/>
          <a:ext cx="5352323" cy="4692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1140400" y="76423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>
                <a:latin typeface="+mj-lt"/>
              </a:rPr>
              <a:t>Smart Booster</a:t>
            </a:r>
            <a:r>
              <a:rPr lang="en" b="0" dirty="0">
                <a:latin typeface="+mj-lt"/>
              </a:rPr>
              <a:t> | maximized efficiency heat pump</a:t>
            </a:r>
            <a:endParaRPr b="0" dirty="0"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30DAF0E-7A46-43D6-937D-3B8AA453826A}"/>
              </a:ext>
            </a:extLst>
          </p:cNvPr>
          <p:cNvSpPr txBox="1"/>
          <p:nvPr/>
        </p:nvSpPr>
        <p:spPr>
          <a:xfrm>
            <a:off x="67318" y="6473729"/>
            <a:ext cx="233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CONFIDENTIAL</a:t>
            </a:r>
          </a:p>
        </p:txBody>
      </p:sp>
      <p:graphicFrame>
        <p:nvGraphicFramePr>
          <p:cNvPr id="3" name="Marcador de Posição de Conteúdo 7">
            <a:extLst>
              <a:ext uri="{FF2B5EF4-FFF2-40B4-BE49-F238E27FC236}">
                <a16:creationId xmlns:a16="http://schemas.microsoft.com/office/drawing/2014/main" id="{27DC2004-7C55-4B0B-9D65-7B40543BF8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6395450"/>
              </p:ext>
            </p:extLst>
          </p:nvPr>
        </p:nvGraphicFramePr>
        <p:xfrm>
          <a:off x="5699275" y="1536709"/>
          <a:ext cx="5352323" cy="4692948"/>
        </p:xfrm>
        <a:graphic>
          <a:graphicData uri="http://schemas.openxmlformats.org/drawingml/2006/table">
            <a:tbl>
              <a:tblPr firstRow="1">
                <a:tableStyleId>{284E427A-3D55-4303-BF80-6455036E1DE7}</a:tableStyleId>
              </a:tblPr>
              <a:tblGrid>
                <a:gridCol w="1728033">
                  <a:extLst>
                    <a:ext uri="{9D8B030D-6E8A-4147-A177-3AD203B41FA5}">
                      <a16:colId xmlns:a16="http://schemas.microsoft.com/office/drawing/2014/main" val="2189654096"/>
                    </a:ext>
                  </a:extLst>
                </a:gridCol>
                <a:gridCol w="903453">
                  <a:extLst>
                    <a:ext uri="{9D8B030D-6E8A-4147-A177-3AD203B41FA5}">
                      <a16:colId xmlns:a16="http://schemas.microsoft.com/office/drawing/2014/main" val="1552549325"/>
                    </a:ext>
                  </a:extLst>
                </a:gridCol>
                <a:gridCol w="883044">
                  <a:extLst>
                    <a:ext uri="{9D8B030D-6E8A-4147-A177-3AD203B41FA5}">
                      <a16:colId xmlns:a16="http://schemas.microsoft.com/office/drawing/2014/main" val="1554516259"/>
                    </a:ext>
                  </a:extLst>
                </a:gridCol>
                <a:gridCol w="934340">
                  <a:extLst>
                    <a:ext uri="{9D8B030D-6E8A-4147-A177-3AD203B41FA5}">
                      <a16:colId xmlns:a16="http://schemas.microsoft.com/office/drawing/2014/main" val="3175450085"/>
                    </a:ext>
                  </a:extLst>
                </a:gridCol>
                <a:gridCol w="903453">
                  <a:extLst>
                    <a:ext uri="{9D8B030D-6E8A-4147-A177-3AD203B41FA5}">
                      <a16:colId xmlns:a16="http://schemas.microsoft.com/office/drawing/2014/main" val="3405422606"/>
                    </a:ext>
                  </a:extLst>
                </a:gridCol>
              </a:tblGrid>
              <a:tr h="67160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b="1" spc="-15" dirty="0">
                          <a:effectLst/>
                        </a:rPr>
                        <a:t>Key features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b="1" spc="-15">
                          <a:effectLst/>
                        </a:rPr>
                        <a:t>Water tank (split)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b="1" spc="-15">
                          <a:effectLst/>
                        </a:rPr>
                        <a:t>Hot water (inertia)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b="1" spc="-15">
                          <a:effectLst/>
                        </a:rPr>
                        <a:t>PCM storage tank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b="1" spc="-15">
                          <a:effectLst/>
                        </a:rPr>
                        <a:t>Smart Booster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907103313"/>
                  </a:ext>
                </a:extLst>
              </a:tr>
              <a:tr h="35149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effectLst/>
                        </a:rPr>
                        <a:t>Market Share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effectLst/>
                        </a:rPr>
                        <a:t>■■□□□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effectLst/>
                        </a:rPr>
                        <a:t>■■■■□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effectLst/>
                        </a:rPr>
                        <a:t>■□□□□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effectLst/>
                        </a:rPr>
                        <a:t>□□□□□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615356"/>
                  </a:ext>
                </a:extLst>
              </a:tr>
              <a:tr h="32715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effectLst/>
                        </a:rPr>
                        <a:t>Price tag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effectLst/>
                        </a:rPr>
                        <a:t>€€€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effectLst/>
                        </a:rPr>
                        <a:t>€€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effectLst/>
                        </a:rPr>
                        <a:t>€€€€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effectLst/>
                        </a:rPr>
                        <a:t>€€€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346530"/>
                  </a:ext>
                </a:extLst>
              </a:tr>
              <a:tr h="34368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00B050"/>
                          </a:solidFill>
                          <a:effectLst/>
                        </a:rPr>
                        <a:t>Life-cycle duration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00B050"/>
                          </a:solidFill>
                          <a:effectLst/>
                        </a:rPr>
                        <a:t>■■□□□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■■□□□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00B050"/>
                          </a:solidFill>
                          <a:effectLst/>
                        </a:rPr>
                        <a:t>■■■■■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■■■■■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593334"/>
                  </a:ext>
                </a:extLst>
              </a:tr>
              <a:tr h="32920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FF0000"/>
                          </a:solidFill>
                          <a:effectLst/>
                        </a:rPr>
                        <a:t>Maintenance needs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FF0000"/>
                          </a:solidFill>
                          <a:effectLst/>
                        </a:rPr>
                        <a:t>■■■■□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FF0000"/>
                          </a:solidFill>
                          <a:effectLst/>
                        </a:rPr>
                        <a:t>■■■■□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FF0000"/>
                          </a:solidFill>
                          <a:effectLst/>
                        </a:rPr>
                        <a:t>■□□□□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FF0000"/>
                          </a:solidFill>
                          <a:effectLst/>
                        </a:rPr>
                        <a:t>■□□□□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375253"/>
                  </a:ext>
                </a:extLst>
              </a:tr>
              <a:tr h="42433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Additional sources integration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00B050"/>
                          </a:solidFill>
                          <a:effectLst/>
                        </a:rPr>
                        <a:t>■□□□□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00B050"/>
                          </a:solidFill>
                          <a:effectLst/>
                        </a:rPr>
                        <a:t>■■■■□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■■■■□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■■■■■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452465"/>
                  </a:ext>
                </a:extLst>
              </a:tr>
              <a:tr h="42433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Ratio capacity / Heat up time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00B050"/>
                          </a:solidFill>
                          <a:effectLst/>
                        </a:rPr>
                        <a:t>■■□□□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00B050"/>
                          </a:solidFill>
                          <a:effectLst/>
                        </a:rPr>
                        <a:t>■□□□□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■□□□□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■■■■■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758717"/>
                  </a:ext>
                </a:extLst>
              </a:tr>
              <a:tr h="42433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Ratio capacity / Volume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■■□□□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00B050"/>
                          </a:solidFill>
                          <a:effectLst/>
                        </a:rPr>
                        <a:t>■■□□□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■■■■□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■■■■■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36216"/>
                  </a:ext>
                </a:extLst>
              </a:tr>
              <a:tr h="341626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FF0000"/>
                          </a:solidFill>
                          <a:effectLst/>
                        </a:rPr>
                        <a:t>Thermal losses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FF0000"/>
                          </a:solidFill>
                          <a:effectLst/>
                        </a:rPr>
                        <a:t>■■■□□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FF0000"/>
                          </a:solidFill>
                          <a:effectLst/>
                        </a:rPr>
                        <a:t>■■■□□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FF0000"/>
                          </a:solidFill>
                          <a:effectLst/>
                        </a:rPr>
                        <a:t>■■□□□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FF0000"/>
                          </a:solidFill>
                          <a:effectLst/>
                        </a:rPr>
                        <a:t>■□□□□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862172"/>
                  </a:ext>
                </a:extLst>
              </a:tr>
              <a:tr h="42433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Seasonal COP/EER impact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00B050"/>
                          </a:solidFill>
                          <a:effectLst/>
                        </a:rPr>
                        <a:t>■■□□□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00B050"/>
                          </a:solidFill>
                          <a:effectLst/>
                        </a:rPr>
                        <a:t>■■□□□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■■□□□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■■■■■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384064"/>
                  </a:ext>
                </a:extLst>
              </a:tr>
              <a:tr h="63086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b="0" spc="-15" dirty="0">
                          <a:effectLst/>
                        </a:rPr>
                        <a:t> </a:t>
                      </a:r>
                      <a:endParaRPr lang="en-GB" sz="1400" b="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b="0" spc="-15" dirty="0">
                          <a:effectLst/>
                        </a:rPr>
                        <a:t>Indirect competitors</a:t>
                      </a:r>
                      <a:endParaRPr lang="en-GB" sz="1400" b="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b="0" spc="-15" dirty="0">
                          <a:effectLst/>
                        </a:rPr>
                        <a:t>Direct competitor</a:t>
                      </a:r>
                      <a:endParaRPr lang="en-GB" sz="1400" b="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b="0" spc="-15" dirty="0">
                          <a:effectLst/>
                        </a:rPr>
                        <a:t>Smart Booster</a:t>
                      </a:r>
                      <a:endParaRPr lang="en-GB" sz="1400" b="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786295"/>
                  </a:ext>
                </a:extLst>
              </a:tr>
            </a:tbl>
          </a:graphicData>
        </a:graphic>
      </p:graphicFrame>
      <p:pic>
        <p:nvPicPr>
          <p:cNvPr id="5" name="Imagem 4" descr="Uma imagem com interior, frigorífico, sentado, branco&#10;&#10;Descrição gerada automaticamente">
            <a:extLst>
              <a:ext uri="{FF2B5EF4-FFF2-40B4-BE49-F238E27FC236}">
                <a16:creationId xmlns:a16="http://schemas.microsoft.com/office/drawing/2014/main" id="{9EAF6F2C-B26B-4944-96F5-1F6F59706A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58" r="6348"/>
          <a:stretch/>
        </p:blipFill>
        <p:spPr>
          <a:xfrm>
            <a:off x="1506161" y="1534901"/>
            <a:ext cx="2942650" cy="469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61CE4B57-80E2-4237-9960-F652792363B5}"/>
              </a:ext>
            </a:extLst>
          </p:cNvPr>
          <p:cNvGraphicFramePr>
            <a:graphicFrameLocks/>
          </p:cNvGraphicFramePr>
          <p:nvPr/>
        </p:nvGraphicFramePr>
        <p:xfrm>
          <a:off x="5699276" y="1538516"/>
          <a:ext cx="5352323" cy="4692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1140400" y="76423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>
                <a:latin typeface="+mj-lt"/>
              </a:rPr>
              <a:t>Smart Booster</a:t>
            </a:r>
            <a:r>
              <a:rPr lang="en" b="0" dirty="0">
                <a:latin typeface="+mj-lt"/>
              </a:rPr>
              <a:t> | maximized efficiency heat pump</a:t>
            </a:r>
            <a:endParaRPr b="0" dirty="0"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30DAF0E-7A46-43D6-937D-3B8AA453826A}"/>
              </a:ext>
            </a:extLst>
          </p:cNvPr>
          <p:cNvSpPr txBox="1"/>
          <p:nvPr/>
        </p:nvSpPr>
        <p:spPr>
          <a:xfrm>
            <a:off x="67318" y="6473729"/>
            <a:ext cx="233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CONFIDENTIAL</a:t>
            </a:r>
          </a:p>
        </p:txBody>
      </p:sp>
      <p:graphicFrame>
        <p:nvGraphicFramePr>
          <p:cNvPr id="3" name="Marcador de Posição de Conteúdo 7">
            <a:extLst>
              <a:ext uri="{FF2B5EF4-FFF2-40B4-BE49-F238E27FC236}">
                <a16:creationId xmlns:a16="http://schemas.microsoft.com/office/drawing/2014/main" id="{27DC2004-7C55-4B0B-9D65-7B40543BF87C}"/>
              </a:ext>
            </a:extLst>
          </p:cNvPr>
          <p:cNvGraphicFramePr>
            <a:graphicFrameLocks/>
          </p:cNvGraphicFramePr>
          <p:nvPr/>
        </p:nvGraphicFramePr>
        <p:xfrm>
          <a:off x="5699275" y="1536709"/>
          <a:ext cx="5352323" cy="4692948"/>
        </p:xfrm>
        <a:graphic>
          <a:graphicData uri="http://schemas.openxmlformats.org/drawingml/2006/table">
            <a:tbl>
              <a:tblPr firstRow="1">
                <a:tableStyleId>{284E427A-3D55-4303-BF80-6455036E1DE7}</a:tableStyleId>
              </a:tblPr>
              <a:tblGrid>
                <a:gridCol w="1728033">
                  <a:extLst>
                    <a:ext uri="{9D8B030D-6E8A-4147-A177-3AD203B41FA5}">
                      <a16:colId xmlns:a16="http://schemas.microsoft.com/office/drawing/2014/main" val="2189654096"/>
                    </a:ext>
                  </a:extLst>
                </a:gridCol>
                <a:gridCol w="903453">
                  <a:extLst>
                    <a:ext uri="{9D8B030D-6E8A-4147-A177-3AD203B41FA5}">
                      <a16:colId xmlns:a16="http://schemas.microsoft.com/office/drawing/2014/main" val="1552549325"/>
                    </a:ext>
                  </a:extLst>
                </a:gridCol>
                <a:gridCol w="883044">
                  <a:extLst>
                    <a:ext uri="{9D8B030D-6E8A-4147-A177-3AD203B41FA5}">
                      <a16:colId xmlns:a16="http://schemas.microsoft.com/office/drawing/2014/main" val="1554516259"/>
                    </a:ext>
                  </a:extLst>
                </a:gridCol>
                <a:gridCol w="934340">
                  <a:extLst>
                    <a:ext uri="{9D8B030D-6E8A-4147-A177-3AD203B41FA5}">
                      <a16:colId xmlns:a16="http://schemas.microsoft.com/office/drawing/2014/main" val="3175450085"/>
                    </a:ext>
                  </a:extLst>
                </a:gridCol>
                <a:gridCol w="903453">
                  <a:extLst>
                    <a:ext uri="{9D8B030D-6E8A-4147-A177-3AD203B41FA5}">
                      <a16:colId xmlns:a16="http://schemas.microsoft.com/office/drawing/2014/main" val="3405422606"/>
                    </a:ext>
                  </a:extLst>
                </a:gridCol>
              </a:tblGrid>
              <a:tr h="67160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b="1" spc="-15" dirty="0">
                          <a:effectLst/>
                        </a:rPr>
                        <a:t>Key features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b="1" spc="-15">
                          <a:effectLst/>
                        </a:rPr>
                        <a:t>Water tank (split)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b="1" spc="-15">
                          <a:effectLst/>
                        </a:rPr>
                        <a:t>Hot water (inertia)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b="1" spc="-15">
                          <a:effectLst/>
                        </a:rPr>
                        <a:t>PCM storage tank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b="1" spc="-15">
                          <a:effectLst/>
                        </a:rPr>
                        <a:t>Smart Booster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907103313"/>
                  </a:ext>
                </a:extLst>
              </a:tr>
              <a:tr h="35149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effectLst/>
                        </a:rPr>
                        <a:t>Market Share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effectLst/>
                        </a:rPr>
                        <a:t>■■□□□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effectLst/>
                        </a:rPr>
                        <a:t>■■■■□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effectLst/>
                        </a:rPr>
                        <a:t>■□□□□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effectLst/>
                        </a:rPr>
                        <a:t>□□□□□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615356"/>
                  </a:ext>
                </a:extLst>
              </a:tr>
              <a:tr h="32715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effectLst/>
                        </a:rPr>
                        <a:t>Price tag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effectLst/>
                        </a:rPr>
                        <a:t>€€€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effectLst/>
                        </a:rPr>
                        <a:t>€€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effectLst/>
                        </a:rPr>
                        <a:t>€€€€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effectLst/>
                        </a:rPr>
                        <a:t>€€€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346530"/>
                  </a:ext>
                </a:extLst>
              </a:tr>
              <a:tr h="34368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00B050"/>
                          </a:solidFill>
                          <a:effectLst/>
                        </a:rPr>
                        <a:t>Life-cycle duration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00B050"/>
                          </a:solidFill>
                          <a:effectLst/>
                        </a:rPr>
                        <a:t>■■□□□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■■□□□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00B050"/>
                          </a:solidFill>
                          <a:effectLst/>
                        </a:rPr>
                        <a:t>■■■■■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■■■■■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593334"/>
                  </a:ext>
                </a:extLst>
              </a:tr>
              <a:tr h="32920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FF0000"/>
                          </a:solidFill>
                          <a:effectLst/>
                        </a:rPr>
                        <a:t>Maintenance needs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FF0000"/>
                          </a:solidFill>
                          <a:effectLst/>
                        </a:rPr>
                        <a:t>■■■■□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FF0000"/>
                          </a:solidFill>
                          <a:effectLst/>
                        </a:rPr>
                        <a:t>■■■■□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FF0000"/>
                          </a:solidFill>
                          <a:effectLst/>
                        </a:rPr>
                        <a:t>■□□□□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FF0000"/>
                          </a:solidFill>
                          <a:effectLst/>
                        </a:rPr>
                        <a:t>■□□□□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375253"/>
                  </a:ext>
                </a:extLst>
              </a:tr>
              <a:tr h="42433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Additional sources integration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00B050"/>
                          </a:solidFill>
                          <a:effectLst/>
                        </a:rPr>
                        <a:t>■□□□□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00B050"/>
                          </a:solidFill>
                          <a:effectLst/>
                        </a:rPr>
                        <a:t>■■■■□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■■■■□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■■■■■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452465"/>
                  </a:ext>
                </a:extLst>
              </a:tr>
              <a:tr h="42433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Ratio capacity / Heat up time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00B050"/>
                          </a:solidFill>
                          <a:effectLst/>
                        </a:rPr>
                        <a:t>■■□□□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00B050"/>
                          </a:solidFill>
                          <a:effectLst/>
                        </a:rPr>
                        <a:t>■□□□□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■□□□□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■■■■■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758717"/>
                  </a:ext>
                </a:extLst>
              </a:tr>
              <a:tr h="42433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Ratio capacity / Volume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■■□□□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00B050"/>
                          </a:solidFill>
                          <a:effectLst/>
                        </a:rPr>
                        <a:t>■■□□□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■■■■□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■■■■■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36216"/>
                  </a:ext>
                </a:extLst>
              </a:tr>
              <a:tr h="341626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FF0000"/>
                          </a:solidFill>
                          <a:effectLst/>
                        </a:rPr>
                        <a:t>Thermal losses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FF0000"/>
                          </a:solidFill>
                          <a:effectLst/>
                        </a:rPr>
                        <a:t>■■■□□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FF0000"/>
                          </a:solidFill>
                          <a:effectLst/>
                        </a:rPr>
                        <a:t>■■■□□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FF0000"/>
                          </a:solidFill>
                          <a:effectLst/>
                        </a:rPr>
                        <a:t>■■□□□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FF0000"/>
                          </a:solidFill>
                          <a:effectLst/>
                        </a:rPr>
                        <a:t>■□□□□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862172"/>
                  </a:ext>
                </a:extLst>
              </a:tr>
              <a:tr h="42433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Seasonal COP/EER impact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00B050"/>
                          </a:solidFill>
                          <a:effectLst/>
                        </a:rPr>
                        <a:t>■■□□□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>
                          <a:solidFill>
                            <a:srgbClr val="00B050"/>
                          </a:solidFill>
                          <a:effectLst/>
                        </a:rPr>
                        <a:t>■■□□□</a:t>
                      </a:r>
                      <a:endParaRPr lang="en-GB" sz="1400" spc="-15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■■□□□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spc="-15" dirty="0">
                          <a:solidFill>
                            <a:srgbClr val="00B050"/>
                          </a:solidFill>
                          <a:effectLst/>
                        </a:rPr>
                        <a:t>■■■■■</a:t>
                      </a:r>
                      <a:endParaRPr lang="en-GB" sz="140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384064"/>
                  </a:ext>
                </a:extLst>
              </a:tr>
              <a:tr h="63086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b="0" spc="-15" dirty="0">
                          <a:effectLst/>
                        </a:rPr>
                        <a:t> </a:t>
                      </a:r>
                      <a:endParaRPr lang="en-GB" sz="1400" b="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b="0" spc="-15" dirty="0">
                          <a:effectLst/>
                        </a:rPr>
                        <a:t>Indirect competitors</a:t>
                      </a:r>
                      <a:endParaRPr lang="en-GB" sz="1400" b="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b="0" spc="-15" dirty="0">
                          <a:effectLst/>
                        </a:rPr>
                        <a:t>Direct competitor</a:t>
                      </a:r>
                      <a:endParaRPr lang="en-GB" sz="1400" b="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b="0" spc="-15" dirty="0">
                          <a:effectLst/>
                        </a:rPr>
                        <a:t>Smart Booster</a:t>
                      </a:r>
                      <a:endParaRPr lang="en-GB" sz="1400" b="0" spc="-15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786295"/>
                  </a:ext>
                </a:extLst>
              </a:tr>
            </a:tbl>
          </a:graphicData>
        </a:graphic>
      </p:graphicFrame>
      <p:pic>
        <p:nvPicPr>
          <p:cNvPr id="5" name="Imagem 4" descr="Uma imagem com interior, frigorífico, sentado, branco&#10;&#10;Descrição gerada automaticamente">
            <a:extLst>
              <a:ext uri="{FF2B5EF4-FFF2-40B4-BE49-F238E27FC236}">
                <a16:creationId xmlns:a16="http://schemas.microsoft.com/office/drawing/2014/main" id="{9EAF6F2C-B26B-4944-96F5-1F6F59706A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58" r="6348"/>
          <a:stretch/>
        </p:blipFill>
        <p:spPr>
          <a:xfrm>
            <a:off x="1506161" y="1534901"/>
            <a:ext cx="2942650" cy="469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2EEA9E1-7520-49AD-B0C1-CF4210600757}"/>
              </a:ext>
            </a:extLst>
          </p:cNvPr>
          <p:cNvSpPr/>
          <p:nvPr/>
        </p:nvSpPr>
        <p:spPr>
          <a:xfrm>
            <a:off x="5699275" y="5146675"/>
            <a:ext cx="5352323" cy="468313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CCB219A-7627-4BED-B9AA-85E2BB91E8CD}"/>
              </a:ext>
            </a:extLst>
          </p:cNvPr>
          <p:cNvSpPr/>
          <p:nvPr/>
        </p:nvSpPr>
        <p:spPr>
          <a:xfrm>
            <a:off x="5699274" y="3971925"/>
            <a:ext cx="5352323" cy="468313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73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1140400" y="76423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>
                <a:latin typeface="+mj-lt"/>
              </a:rPr>
              <a:t>Our Team </a:t>
            </a:r>
            <a:r>
              <a:rPr lang="en" b="0" dirty="0">
                <a:latin typeface="+mj-lt"/>
              </a:rPr>
              <a:t>| creativity and experience</a:t>
            </a:r>
            <a:endParaRPr b="0" dirty="0">
              <a:latin typeface="+mj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08E8B39-7A7F-40AE-8898-BD27E2885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91" y="1697403"/>
            <a:ext cx="8542215" cy="48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27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F9FC782-71F4-4FFC-AABF-BE4FE368A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197" y="1"/>
            <a:ext cx="513780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56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Marcador de Posição de Conteúdo 3">
            <a:extLst>
              <a:ext uri="{FF2B5EF4-FFF2-40B4-BE49-F238E27FC236}">
                <a16:creationId xmlns:a16="http://schemas.microsoft.com/office/drawing/2014/main" id="{245FA3A8-78A1-4DA1-A940-DDED2A93CC51}"/>
              </a:ext>
            </a:extLst>
          </p:cNvPr>
          <p:cNvGraphicFramePr>
            <a:graphicFrameLocks/>
          </p:cNvGraphicFramePr>
          <p:nvPr/>
        </p:nvGraphicFramePr>
        <p:xfrm>
          <a:off x="838199" y="3857092"/>
          <a:ext cx="10531324" cy="464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m 10">
            <a:extLst>
              <a:ext uri="{FF2B5EF4-FFF2-40B4-BE49-F238E27FC236}">
                <a16:creationId xmlns:a16="http://schemas.microsoft.com/office/drawing/2014/main" id="{41270A23-07B0-4F82-931B-F5BD034C13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07144" y="4405537"/>
            <a:ext cx="13529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EAA88E2-BEE9-490E-BF2F-1B6DFBDA3C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823" t="-415" r="6300" b="7049"/>
          <a:stretch/>
        </p:blipFill>
        <p:spPr>
          <a:xfrm>
            <a:off x="3371149" y="1725910"/>
            <a:ext cx="1214255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E3D0C81-F1EA-4CC0-AD26-2B737A8CC27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383073" y="1891073"/>
            <a:ext cx="1800000" cy="1305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66CCD78-4407-49B3-A111-FAC2D40DB66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53591" y="4405537"/>
            <a:ext cx="1136608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D143E21F-FCA7-4C70-BC4D-795721011113}"/>
              </a:ext>
            </a:extLst>
          </p:cNvPr>
          <p:cNvSpPr/>
          <p:nvPr/>
        </p:nvSpPr>
        <p:spPr>
          <a:xfrm>
            <a:off x="1251232" y="2445910"/>
            <a:ext cx="1620000" cy="108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1219170">
              <a:buClr>
                <a:srgbClr val="000000"/>
              </a:buClr>
            </a:pPr>
            <a:r>
              <a:rPr lang="en-GB" sz="1600" kern="0" dirty="0">
                <a:solidFill>
                  <a:srgbClr val="061A22"/>
                </a:solidFill>
                <a:latin typeface="Arial" panose="020B0604020202020204"/>
                <a:sym typeface="Arial"/>
              </a:rPr>
              <a:t>Successful validation of first thermal battery </a:t>
            </a:r>
            <a:endParaRPr lang="pt-PT" sz="1600" kern="0" dirty="0">
              <a:solidFill>
                <a:srgbClr val="061A22"/>
              </a:solidFill>
              <a:latin typeface="Arial" panose="020B0604020202020204"/>
              <a:sym typeface="Arial"/>
            </a:endParaRP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C0DBC3CA-95BA-4B22-8C6E-6DE8A92D3C1C}"/>
              </a:ext>
            </a:extLst>
          </p:cNvPr>
          <p:cNvSpPr/>
          <p:nvPr/>
        </p:nvSpPr>
        <p:spPr>
          <a:xfrm>
            <a:off x="3304474" y="4405537"/>
            <a:ext cx="1620000" cy="13841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219170">
              <a:buClr>
                <a:srgbClr val="000000"/>
              </a:buClr>
            </a:pPr>
            <a:r>
              <a:rPr lang="en-GB" sz="1600" kern="0" dirty="0">
                <a:solidFill>
                  <a:srgbClr val="061A22"/>
                </a:solidFill>
                <a:latin typeface="Arial" panose="020B0604020202020204"/>
                <a:sym typeface="Arial"/>
              </a:rPr>
              <a:t>Performance tested by a global manufacturer</a:t>
            </a:r>
            <a:endParaRPr lang="pt-PT" sz="1600" kern="0" dirty="0">
              <a:solidFill>
                <a:srgbClr val="061A22"/>
              </a:solidFill>
              <a:latin typeface="Arial" panose="020B0604020202020204"/>
              <a:sym typeface="Arial"/>
            </a:endParaRP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86484853-FDA8-4A29-A792-B624BA547429}"/>
              </a:ext>
            </a:extLst>
          </p:cNvPr>
          <p:cNvSpPr/>
          <p:nvPr/>
        </p:nvSpPr>
        <p:spPr>
          <a:xfrm>
            <a:off x="5231367" y="2445910"/>
            <a:ext cx="1781055" cy="108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1219170">
              <a:buClr>
                <a:srgbClr val="000000"/>
              </a:buClr>
            </a:pPr>
            <a:r>
              <a:rPr lang="en-GB" sz="1600" kern="0" dirty="0">
                <a:solidFill>
                  <a:srgbClr val="061A22"/>
                </a:solidFill>
                <a:latin typeface="Arial" panose="020B0604020202020204"/>
                <a:sym typeface="Arial"/>
              </a:rPr>
              <a:t>New production technique </a:t>
            </a:r>
            <a:br>
              <a:rPr lang="en-GB" sz="1600" kern="0" dirty="0">
                <a:solidFill>
                  <a:srgbClr val="061A22"/>
                </a:solidFill>
                <a:latin typeface="Arial" panose="020B0604020202020204"/>
                <a:sym typeface="Arial"/>
              </a:rPr>
            </a:br>
            <a:r>
              <a:rPr lang="en-GB" sz="1600" kern="0" dirty="0">
                <a:solidFill>
                  <a:srgbClr val="061A22"/>
                </a:solidFill>
                <a:latin typeface="Arial" panose="020B0604020202020204"/>
                <a:sym typeface="Arial"/>
              </a:rPr>
              <a:t>(2nd generation batteries)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FCED7E0B-38F6-4F18-8910-4F6B94521D0C}"/>
              </a:ext>
            </a:extLst>
          </p:cNvPr>
          <p:cNvSpPr/>
          <p:nvPr/>
        </p:nvSpPr>
        <p:spPr>
          <a:xfrm>
            <a:off x="7328735" y="4405537"/>
            <a:ext cx="1794375" cy="19508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219170">
              <a:buClr>
                <a:srgbClr val="000000"/>
              </a:buClr>
            </a:pPr>
            <a:r>
              <a:rPr lang="en-GB" sz="1600" kern="0" dirty="0">
                <a:solidFill>
                  <a:srgbClr val="061A22"/>
                </a:solidFill>
                <a:latin typeface="Arial" panose="020B0604020202020204"/>
                <a:sym typeface="Arial"/>
              </a:rPr>
              <a:t>Successful validation of Smart Booster concept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DB15683E-A78B-485A-B625-7258E6297058}"/>
              </a:ext>
            </a:extLst>
          </p:cNvPr>
          <p:cNvSpPr/>
          <p:nvPr/>
        </p:nvSpPr>
        <p:spPr>
          <a:xfrm>
            <a:off x="9395660" y="2360959"/>
            <a:ext cx="1794375" cy="19508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219170">
              <a:buClr>
                <a:srgbClr val="000000"/>
              </a:buClr>
            </a:pPr>
            <a:r>
              <a:rPr lang="en-GB" sz="1600" kern="0" dirty="0">
                <a:solidFill>
                  <a:srgbClr val="061A22"/>
                </a:solidFill>
                <a:latin typeface="Arial" panose="020B0604020202020204"/>
                <a:sym typeface="Arial"/>
              </a:rPr>
              <a:t>First product to install in trial costumers </a:t>
            </a:r>
          </a:p>
        </p:txBody>
      </p:sp>
      <p:pic>
        <p:nvPicPr>
          <p:cNvPr id="23" name="Marcador de Posição de Conteúdo 11">
            <a:extLst>
              <a:ext uri="{FF2B5EF4-FFF2-40B4-BE49-F238E27FC236}">
                <a16:creationId xmlns:a16="http://schemas.microsoft.com/office/drawing/2014/main" id="{386665AD-D534-4A87-87BD-61DCEEF2FA6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r="2676"/>
          <a:stretch/>
        </p:blipFill>
        <p:spPr>
          <a:xfrm>
            <a:off x="9593165" y="4347447"/>
            <a:ext cx="1417735" cy="2065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1A1024B-734F-48D0-85E3-8E86F38E5A03}"/>
              </a:ext>
            </a:extLst>
          </p:cNvPr>
          <p:cNvSpPr txBox="1"/>
          <p:nvPr/>
        </p:nvSpPr>
        <p:spPr>
          <a:xfrm>
            <a:off x="67318" y="6473729"/>
            <a:ext cx="233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CONFIDENTIAL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0883C23-BCDF-4A0A-898B-48B4A39F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968" y="786777"/>
            <a:ext cx="9911200" cy="528400"/>
          </a:xfrm>
        </p:spPr>
        <p:txBody>
          <a:bodyPr/>
          <a:lstStyle/>
          <a:p>
            <a:r>
              <a:rPr lang="pt-PT" dirty="0" err="1">
                <a:latin typeface="+mj-lt"/>
              </a:rPr>
              <a:t>Smart</a:t>
            </a:r>
            <a:r>
              <a:rPr lang="pt-PT" dirty="0">
                <a:latin typeface="+mj-lt"/>
              </a:rPr>
              <a:t> </a:t>
            </a:r>
            <a:r>
              <a:rPr lang="pt-PT" dirty="0" err="1">
                <a:latin typeface="+mj-lt"/>
              </a:rPr>
              <a:t>Booster</a:t>
            </a:r>
            <a:r>
              <a:rPr lang="pt-PT" dirty="0">
                <a:latin typeface="+mj-lt"/>
              </a:rPr>
              <a:t> </a:t>
            </a:r>
            <a:r>
              <a:rPr lang="pt-PT" b="0" dirty="0">
                <a:latin typeface="+mj-lt"/>
              </a:rPr>
              <a:t>| </a:t>
            </a:r>
            <a:r>
              <a:rPr lang="pt-PT" b="0" dirty="0" err="1">
                <a:latin typeface="+mj-lt"/>
              </a:rPr>
              <a:t>Timeline</a:t>
            </a:r>
            <a:endParaRPr lang="pt-PT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0847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1140400" y="76423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>
                <a:latin typeface="+mj-lt"/>
              </a:rPr>
              <a:t>Price, Margin and Traction</a:t>
            </a:r>
            <a:endParaRPr b="0" dirty="0">
              <a:latin typeface="+mj-lt"/>
            </a:endParaRPr>
          </a:p>
        </p:txBody>
      </p:sp>
      <p:pic>
        <p:nvPicPr>
          <p:cNvPr id="4" name="Imagem 3" descr="Uma imagem com escuro, luz&#10;&#10;Descrição gerada automaticamente">
            <a:extLst>
              <a:ext uri="{FF2B5EF4-FFF2-40B4-BE49-F238E27FC236}">
                <a16:creationId xmlns:a16="http://schemas.microsoft.com/office/drawing/2014/main" id="{3F15B695-C778-4F88-9CAD-1000B9A12D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96" r="21384"/>
          <a:stretch/>
        </p:blipFill>
        <p:spPr>
          <a:xfrm>
            <a:off x="911800" y="1576941"/>
            <a:ext cx="1344264" cy="3005926"/>
          </a:xfrm>
          <a:prstGeom prst="rect">
            <a:avLst/>
          </a:prstGeom>
        </p:spPr>
      </p:pic>
      <p:pic>
        <p:nvPicPr>
          <p:cNvPr id="7" name="Imagem 6" descr="Uma imagem com frigorífico, caixa, sentado, grande&#10;&#10;Descrição gerada automaticamente">
            <a:extLst>
              <a:ext uri="{FF2B5EF4-FFF2-40B4-BE49-F238E27FC236}">
                <a16:creationId xmlns:a16="http://schemas.microsoft.com/office/drawing/2014/main" id="{1EB49761-9EDD-4772-AAD2-F3B9980DC0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871" y="4199872"/>
            <a:ext cx="2392782" cy="2392782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4F5838C-1047-4EF7-AB2C-ABA49575F229}"/>
              </a:ext>
            </a:extLst>
          </p:cNvPr>
          <p:cNvSpPr/>
          <p:nvPr/>
        </p:nvSpPr>
        <p:spPr>
          <a:xfrm>
            <a:off x="2464932" y="2426688"/>
            <a:ext cx="2499163" cy="396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Retail price: 530€</a:t>
            </a:r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6BBC5AF5-E792-4BFA-BFE9-4020766D5BFA}"/>
              </a:ext>
            </a:extLst>
          </p:cNvPr>
          <p:cNvSpPr/>
          <p:nvPr/>
        </p:nvSpPr>
        <p:spPr>
          <a:xfrm>
            <a:off x="2545481" y="1732018"/>
            <a:ext cx="2421800" cy="38722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2020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5B5DD6AE-800E-4224-A2E0-AB8581038C24}"/>
              </a:ext>
            </a:extLst>
          </p:cNvPr>
          <p:cNvSpPr/>
          <p:nvPr/>
        </p:nvSpPr>
        <p:spPr>
          <a:xfrm>
            <a:off x="5337713" y="1732018"/>
            <a:ext cx="2499163" cy="38722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2021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(after scale-up)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E0A0F4D-0384-4AC1-92FD-6F9269452EB5}"/>
              </a:ext>
            </a:extLst>
          </p:cNvPr>
          <p:cNvSpPr/>
          <p:nvPr/>
        </p:nvSpPr>
        <p:spPr>
          <a:xfrm>
            <a:off x="2468118" y="2932635"/>
            <a:ext cx="2499163" cy="396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Margin distribution: 35%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314BEA2A-4278-446B-B9E8-2260EAE1D6C4}"/>
              </a:ext>
            </a:extLst>
          </p:cNvPr>
          <p:cNvSpPr/>
          <p:nvPr/>
        </p:nvSpPr>
        <p:spPr>
          <a:xfrm>
            <a:off x="2464932" y="3438582"/>
            <a:ext cx="2499163" cy="396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Gross profit: 35%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301406E5-6B6E-4B7C-B2DA-7AFD4FEE3F47}"/>
              </a:ext>
            </a:extLst>
          </p:cNvPr>
          <p:cNvSpPr/>
          <p:nvPr/>
        </p:nvSpPr>
        <p:spPr>
          <a:xfrm>
            <a:off x="5341406" y="2426688"/>
            <a:ext cx="2499163" cy="396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Retail price: 400€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F98D1982-E654-43C2-8123-A70FE906A454}"/>
              </a:ext>
            </a:extLst>
          </p:cNvPr>
          <p:cNvSpPr/>
          <p:nvPr/>
        </p:nvSpPr>
        <p:spPr>
          <a:xfrm>
            <a:off x="5337713" y="2932635"/>
            <a:ext cx="2499163" cy="396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Margin distribution: 40%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778FB1C0-2198-48B6-AF39-582F878DA4B5}"/>
              </a:ext>
            </a:extLst>
          </p:cNvPr>
          <p:cNvSpPr/>
          <p:nvPr/>
        </p:nvSpPr>
        <p:spPr>
          <a:xfrm>
            <a:off x="5337713" y="3438581"/>
            <a:ext cx="2499163" cy="396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Gross profit: 38%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A6482998-2979-4FAE-898A-FEC16AA7C045}"/>
              </a:ext>
            </a:extLst>
          </p:cNvPr>
          <p:cNvSpPr/>
          <p:nvPr/>
        </p:nvSpPr>
        <p:spPr>
          <a:xfrm>
            <a:off x="4473213" y="4597372"/>
            <a:ext cx="2499163" cy="3969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Retail price: 400€</a:t>
            </a:r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25EA82B9-D796-48D0-99D8-701F8BCAFF75}"/>
              </a:ext>
            </a:extLst>
          </p:cNvPr>
          <p:cNvSpPr/>
          <p:nvPr/>
        </p:nvSpPr>
        <p:spPr>
          <a:xfrm>
            <a:off x="4476399" y="5103319"/>
            <a:ext cx="2499163" cy="3969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Margin distribution: 35%</a:t>
            </a:r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DCC9898F-04A4-407E-9E3E-5A918E268866}"/>
              </a:ext>
            </a:extLst>
          </p:cNvPr>
          <p:cNvSpPr/>
          <p:nvPr/>
        </p:nvSpPr>
        <p:spPr>
          <a:xfrm>
            <a:off x="4473213" y="5609266"/>
            <a:ext cx="2499163" cy="3969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Gross profit: 38%</a:t>
            </a:r>
          </a:p>
        </p:txBody>
      </p:sp>
      <p:sp>
        <p:nvSpPr>
          <p:cNvPr id="50" name="Retângulo: Cantos Arredondados 49">
            <a:extLst>
              <a:ext uri="{FF2B5EF4-FFF2-40B4-BE49-F238E27FC236}">
                <a16:creationId xmlns:a16="http://schemas.microsoft.com/office/drawing/2014/main" id="{9A93395E-0872-492C-A2A5-1026A11C921B}"/>
              </a:ext>
            </a:extLst>
          </p:cNvPr>
          <p:cNvSpPr/>
          <p:nvPr/>
        </p:nvSpPr>
        <p:spPr>
          <a:xfrm>
            <a:off x="7349687" y="4597372"/>
            <a:ext cx="2499163" cy="3969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Retail price: 260€</a:t>
            </a:r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8E744851-72B6-4045-A7D0-E4F8C0EDD9BA}"/>
              </a:ext>
            </a:extLst>
          </p:cNvPr>
          <p:cNvSpPr/>
          <p:nvPr/>
        </p:nvSpPr>
        <p:spPr>
          <a:xfrm>
            <a:off x="7345994" y="5103319"/>
            <a:ext cx="2499163" cy="3969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Margin distribution: 40%</a:t>
            </a:r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F8C17CE5-023E-4E18-B5CC-9CC9A33795A2}"/>
              </a:ext>
            </a:extLst>
          </p:cNvPr>
          <p:cNvSpPr/>
          <p:nvPr/>
        </p:nvSpPr>
        <p:spPr>
          <a:xfrm>
            <a:off x="7345994" y="5609265"/>
            <a:ext cx="2499163" cy="3969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Gross profit: 36%</a:t>
            </a:r>
          </a:p>
        </p:txBody>
      </p:sp>
      <p:sp>
        <p:nvSpPr>
          <p:cNvPr id="57" name="Retângulo: Cantos Arredondados 56">
            <a:extLst>
              <a:ext uri="{FF2B5EF4-FFF2-40B4-BE49-F238E27FC236}">
                <a16:creationId xmlns:a16="http://schemas.microsoft.com/office/drawing/2014/main" id="{79FE812A-0011-44A5-93D2-87991965ECC8}"/>
              </a:ext>
            </a:extLst>
          </p:cNvPr>
          <p:cNvSpPr/>
          <p:nvPr/>
        </p:nvSpPr>
        <p:spPr>
          <a:xfrm>
            <a:off x="8073180" y="1732019"/>
            <a:ext cx="3307775" cy="622464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&gt;300 unit sold and installed </a:t>
            </a:r>
          </a:p>
        </p:txBody>
      </p:sp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id="{92494092-6F69-4EB9-924E-8A5DD7AC3673}"/>
              </a:ext>
            </a:extLst>
          </p:cNvPr>
          <p:cNvSpPr/>
          <p:nvPr/>
        </p:nvSpPr>
        <p:spPr>
          <a:xfrm>
            <a:off x="8073180" y="2471963"/>
            <a:ext cx="3307775" cy="622464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Negotiation for distribution in US with a market leader</a:t>
            </a:r>
          </a:p>
        </p:txBody>
      </p:sp>
      <p:sp>
        <p:nvSpPr>
          <p:cNvPr id="59" name="Retângulo: Cantos Arredondados 58">
            <a:extLst>
              <a:ext uri="{FF2B5EF4-FFF2-40B4-BE49-F238E27FC236}">
                <a16:creationId xmlns:a16="http://schemas.microsoft.com/office/drawing/2014/main" id="{2D25DC74-8512-4A87-8ADF-A7A62562E48E}"/>
              </a:ext>
            </a:extLst>
          </p:cNvPr>
          <p:cNvSpPr/>
          <p:nvPr/>
        </p:nvSpPr>
        <p:spPr>
          <a:xfrm>
            <a:off x="8103964" y="3213114"/>
            <a:ext cx="3307775" cy="622464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Solar Impulse Label certification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F8C3D81-6233-4070-9B04-F64D6A9BFBCD}"/>
              </a:ext>
            </a:extLst>
          </p:cNvPr>
          <p:cNvSpPr txBox="1"/>
          <p:nvPr/>
        </p:nvSpPr>
        <p:spPr>
          <a:xfrm>
            <a:off x="67318" y="6473729"/>
            <a:ext cx="233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CONFIDENTIAL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030E8ADB-7B9A-41B0-8FD1-FAAEF8752D43}"/>
              </a:ext>
            </a:extLst>
          </p:cNvPr>
          <p:cNvSpPr/>
          <p:nvPr/>
        </p:nvSpPr>
        <p:spPr>
          <a:xfrm>
            <a:off x="10110272" y="4597372"/>
            <a:ext cx="1158487" cy="1408889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Payback time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&lt;2 years</a:t>
            </a:r>
          </a:p>
        </p:txBody>
      </p:sp>
    </p:spTree>
    <p:extLst>
      <p:ext uri="{BB962C8B-B14F-4D97-AF65-F5344CB8AC3E}">
        <p14:creationId xmlns:p14="http://schemas.microsoft.com/office/powerpoint/2010/main" val="151297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7" grpId="0" animBg="1"/>
      <p:bldP spid="58" grpId="0" animBg="1"/>
      <p:bldP spid="59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1140400" y="76423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3600" dirty="0">
                <a:latin typeface="+mj-lt"/>
              </a:rPr>
              <a:t>Investment case</a:t>
            </a:r>
            <a:endParaRPr lang="pt-PT" sz="3600" dirty="0">
              <a:latin typeface="+mj-lt"/>
            </a:endParaRP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F4ED00FE-78E8-4302-8ACB-FF451F2A4DED}"/>
              </a:ext>
            </a:extLst>
          </p:cNvPr>
          <p:cNvSpPr/>
          <p:nvPr/>
        </p:nvSpPr>
        <p:spPr>
          <a:xfrm>
            <a:off x="1140401" y="1964896"/>
            <a:ext cx="3800837" cy="949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1.000.000 €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- New investment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670933D0-8E93-4D7C-B91A-836C0E28879B}"/>
              </a:ext>
            </a:extLst>
          </p:cNvPr>
          <p:cNvSpPr/>
          <p:nvPr/>
        </p:nvSpPr>
        <p:spPr>
          <a:xfrm>
            <a:off x="1140401" y="3410415"/>
            <a:ext cx="3800837" cy="1023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670.000 €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- State grant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(400.000 € already secured)</a:t>
            </a: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B19DEB93-C8F8-45EB-A24C-4E91E4620B30}"/>
              </a:ext>
            </a:extLst>
          </p:cNvPr>
          <p:cNvSpPr/>
          <p:nvPr/>
        </p:nvSpPr>
        <p:spPr>
          <a:xfrm>
            <a:off x="1140401" y="4854390"/>
            <a:ext cx="3800837" cy="3901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Go-to-market 	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50%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CD0560B5-E4D2-4A29-9A98-28DD00BA780C}"/>
              </a:ext>
            </a:extLst>
          </p:cNvPr>
          <p:cNvSpPr/>
          <p:nvPr/>
        </p:nvSpPr>
        <p:spPr>
          <a:xfrm>
            <a:off x="1140400" y="5279018"/>
            <a:ext cx="3800837" cy="3901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Scale-up		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30%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86AA043D-7AD2-4CD1-9184-EFBD397D3E73}"/>
              </a:ext>
            </a:extLst>
          </p:cNvPr>
          <p:cNvSpPr/>
          <p:nvPr/>
        </p:nvSpPr>
        <p:spPr>
          <a:xfrm>
            <a:off x="1140400" y="5703640"/>
            <a:ext cx="3800837" cy="3901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R&amp;D		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20%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AF92A8C-9A5A-470F-878B-758FAF10A362}"/>
              </a:ext>
            </a:extLst>
          </p:cNvPr>
          <p:cNvSpPr txBox="1"/>
          <p:nvPr/>
        </p:nvSpPr>
        <p:spPr>
          <a:xfrm>
            <a:off x="2734023" y="2772624"/>
            <a:ext cx="797515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+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cxnSp>
        <p:nvCxnSpPr>
          <p:cNvPr id="31" name="Conexão reta 30">
            <a:extLst>
              <a:ext uri="{FF2B5EF4-FFF2-40B4-BE49-F238E27FC236}">
                <a16:creationId xmlns:a16="http://schemas.microsoft.com/office/drawing/2014/main" id="{BF21664B-7D59-404C-814A-0AEA2B280CD0}"/>
              </a:ext>
            </a:extLst>
          </p:cNvPr>
          <p:cNvCxnSpPr>
            <a:cxnSpLocks/>
          </p:cNvCxnSpPr>
          <p:nvPr/>
        </p:nvCxnSpPr>
        <p:spPr>
          <a:xfrm>
            <a:off x="875132" y="4643939"/>
            <a:ext cx="433077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B2D4553-8460-4D8D-8CFA-D102C7AFEE01}"/>
              </a:ext>
            </a:extLst>
          </p:cNvPr>
          <p:cNvSpPr/>
          <p:nvPr/>
        </p:nvSpPr>
        <p:spPr>
          <a:xfrm>
            <a:off x="5859187" y="4128617"/>
            <a:ext cx="5085559" cy="9000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Sales forecast - 2025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100.000 Hoterway &amp; 5.000 Smart Booster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5218F1D9-6159-48FB-937A-AC98C85C91C6}"/>
              </a:ext>
            </a:extLst>
          </p:cNvPr>
          <p:cNvSpPr/>
          <p:nvPr/>
        </p:nvSpPr>
        <p:spPr>
          <a:xfrm>
            <a:off x="5859187" y="3071612"/>
            <a:ext cx="5085559" cy="9000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Production cost after scale-up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50% reduction from 2020 referential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7AB5AAFE-90D3-415B-BEA5-1D74F6C7B268}"/>
              </a:ext>
            </a:extLst>
          </p:cNvPr>
          <p:cNvSpPr/>
          <p:nvPr/>
        </p:nvSpPr>
        <p:spPr>
          <a:xfrm>
            <a:off x="5859190" y="2014532"/>
            <a:ext cx="5085559" cy="9000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Total Addressable Market Size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 Billion Euros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556604EA-122F-451A-A804-30D10B2857CC}"/>
              </a:ext>
            </a:extLst>
          </p:cNvPr>
          <p:cNvSpPr/>
          <p:nvPr/>
        </p:nvSpPr>
        <p:spPr>
          <a:xfrm>
            <a:off x="5859187" y="5185697"/>
            <a:ext cx="5085559" cy="9000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Medium-term strategic objective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Compulsory use in sustainable buildings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917D76A-6C7B-4232-BCB1-63E3EEBDB90B}"/>
              </a:ext>
            </a:extLst>
          </p:cNvPr>
          <p:cNvSpPr txBox="1"/>
          <p:nvPr/>
        </p:nvSpPr>
        <p:spPr>
          <a:xfrm>
            <a:off x="67318" y="6473729"/>
            <a:ext cx="233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7707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31000">
              <a:schemeClr val="accent1"/>
            </a:gs>
            <a:gs pos="66000">
              <a:schemeClr val="accent2"/>
            </a:gs>
            <a:gs pos="100000">
              <a:schemeClr val="accent3"/>
            </a:gs>
          </a:gsLst>
          <a:lin ang="10800000" scaled="0"/>
        </a:gra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9;p21">
            <a:extLst>
              <a:ext uri="{FF2B5EF4-FFF2-40B4-BE49-F238E27FC236}">
                <a16:creationId xmlns:a16="http://schemas.microsoft.com/office/drawing/2014/main" id="{12B45CCB-2179-40A8-B4EB-8D27F8C61A1D}"/>
              </a:ext>
            </a:extLst>
          </p:cNvPr>
          <p:cNvSpPr txBox="1">
            <a:spLocks/>
          </p:cNvSpPr>
          <p:nvPr/>
        </p:nvSpPr>
        <p:spPr>
          <a:xfrm>
            <a:off x="1140400" y="76423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4267" b="1" kern="0" dirty="0">
                <a:solidFill>
                  <a:srgbClr val="FFFFFF"/>
                </a:solidFill>
                <a:ea typeface="Roboto Slab"/>
              </a:rPr>
              <a:t>Market forecast</a:t>
            </a:r>
            <a:endParaRPr lang="en-US" sz="4267" b="1" kern="0" dirty="0">
              <a:solidFill>
                <a:srgbClr val="FFFFFF"/>
              </a:solidFill>
              <a:ea typeface="Roboto Slab"/>
              <a:sym typeface="Roboto Slab"/>
            </a:endParaRPr>
          </a:p>
        </p:txBody>
      </p:sp>
      <p:sp>
        <p:nvSpPr>
          <p:cNvPr id="3" name="Seta: Pentágono 2">
            <a:extLst>
              <a:ext uri="{FF2B5EF4-FFF2-40B4-BE49-F238E27FC236}">
                <a16:creationId xmlns:a16="http://schemas.microsoft.com/office/drawing/2014/main" id="{1D154BB9-EFDF-43F0-8ACA-DD58F579343C}"/>
              </a:ext>
            </a:extLst>
          </p:cNvPr>
          <p:cNvSpPr/>
          <p:nvPr/>
        </p:nvSpPr>
        <p:spPr>
          <a:xfrm>
            <a:off x="5322136" y="2175578"/>
            <a:ext cx="1547728" cy="868772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61A22"/>
                </a:solidFill>
                <a:latin typeface="Arial" panose="020B0604020202020204"/>
                <a:sym typeface="Arial"/>
              </a:rPr>
              <a:t>Less than 1% of the SAM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7F1C8A30-56BE-4BCA-B8E2-B10B4193B6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399685"/>
              </p:ext>
            </p:extLst>
          </p:nvPr>
        </p:nvGraphicFramePr>
        <p:xfrm>
          <a:off x="1212194" y="1398954"/>
          <a:ext cx="9839405" cy="4908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Seta: Pentágono 11">
            <a:extLst>
              <a:ext uri="{FF2B5EF4-FFF2-40B4-BE49-F238E27FC236}">
                <a16:creationId xmlns:a16="http://schemas.microsoft.com/office/drawing/2014/main" id="{1701A378-6C96-4349-9AA1-5A18DEB2CFD5}"/>
              </a:ext>
            </a:extLst>
          </p:cNvPr>
          <p:cNvSpPr/>
          <p:nvPr/>
        </p:nvSpPr>
        <p:spPr>
          <a:xfrm>
            <a:off x="7810500" y="1817392"/>
            <a:ext cx="1960896" cy="868772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61A22"/>
                </a:solidFill>
                <a:latin typeface="Arial" panose="020B0604020202020204"/>
                <a:sym typeface="Arial"/>
              </a:rPr>
              <a:t>Less than 1% of the SAM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631216E-8583-422D-AA6C-4A0188281B97}"/>
              </a:ext>
            </a:extLst>
          </p:cNvPr>
          <p:cNvSpPr txBox="1"/>
          <p:nvPr/>
        </p:nvSpPr>
        <p:spPr>
          <a:xfrm>
            <a:off x="67318" y="6473729"/>
            <a:ext cx="233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03064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7000">
              <a:schemeClr val="accent3"/>
            </a:gs>
            <a:gs pos="32000">
              <a:schemeClr val="accent4"/>
            </a:gs>
            <a:gs pos="100000">
              <a:schemeClr val="accent5"/>
            </a:gs>
          </a:gsLst>
          <a:lin ang="7200000" scaled="0"/>
        </a:gra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ctrTitle"/>
          </p:nvPr>
        </p:nvSpPr>
        <p:spPr>
          <a:xfrm>
            <a:off x="914400" y="2782184"/>
            <a:ext cx="103632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3200" b="0" dirty="0">
                <a:latin typeface="Arial Nova Light" panose="020B0304020202020204" pitchFamily="34" charset="0"/>
                <a:cs typeface="Arial" panose="020B0604020202020204" pitchFamily="34" charset="0"/>
              </a:rPr>
              <a:t>Thank you for your attention!</a:t>
            </a:r>
            <a:br>
              <a:rPr lang="en-US" sz="3200" b="0" dirty="0">
                <a:latin typeface="Arial Nova Light" panose="020B0304020202020204" pitchFamily="34" charset="0"/>
                <a:cs typeface="Arial" panose="020B0604020202020204" pitchFamily="34" charset="0"/>
              </a:rPr>
            </a:br>
            <a:br>
              <a:rPr lang="en-US" sz="3200" dirty="0">
                <a:latin typeface="Arial Nova Light" panose="020B03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 Nova Light" panose="020B0304020202020204" pitchFamily="34" charset="0"/>
                <a:cs typeface="Arial" panose="020B0604020202020204" pitchFamily="34" charset="0"/>
              </a:rPr>
              <a:t>Any question?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008BC7C-94B0-4726-8C9E-471E8FB1F380}"/>
              </a:ext>
            </a:extLst>
          </p:cNvPr>
          <p:cNvSpPr txBox="1"/>
          <p:nvPr/>
        </p:nvSpPr>
        <p:spPr>
          <a:xfrm>
            <a:off x="2489200" y="6281448"/>
            <a:ext cx="8011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08D8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Rui Teixeira | rui.teixeira@heaboo.com | hoterway.com | +351 967 088 923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61A22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763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31000">
              <a:schemeClr val="accent1"/>
            </a:gs>
            <a:gs pos="66000">
              <a:schemeClr val="accent2"/>
            </a:gs>
            <a:gs pos="100000">
              <a:schemeClr val="accent3"/>
            </a:gs>
          </a:gsLst>
          <a:lin ang="21594000" scaled="0"/>
        </a:gra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77E8959-3342-4314-ABA9-38ECD47D95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1785"/>
          <a:stretch/>
        </p:blipFill>
        <p:spPr>
          <a:xfrm>
            <a:off x="0" y="-973"/>
            <a:ext cx="7585544" cy="6858973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1DA7FB1-B0BF-410D-A06A-106EF0D9C07F}"/>
              </a:ext>
            </a:extLst>
          </p:cNvPr>
          <p:cNvSpPr/>
          <p:nvPr/>
        </p:nvSpPr>
        <p:spPr>
          <a:xfrm>
            <a:off x="7054197" y="1"/>
            <a:ext cx="5206714" cy="69255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88;p16">
            <a:extLst>
              <a:ext uri="{FF2B5EF4-FFF2-40B4-BE49-F238E27FC236}">
                <a16:creationId xmlns:a16="http://schemas.microsoft.com/office/drawing/2014/main" id="{192DCF57-8642-4F5D-A5FE-58759FCFB69E}"/>
              </a:ext>
            </a:extLst>
          </p:cNvPr>
          <p:cNvSpPr txBox="1">
            <a:spLocks/>
          </p:cNvSpPr>
          <p:nvPr/>
        </p:nvSpPr>
        <p:spPr>
          <a:xfrm>
            <a:off x="8475678" y="2758302"/>
            <a:ext cx="4527199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defTabSz="1219170">
              <a:buClr>
                <a:srgbClr val="6DD84D"/>
              </a:buClr>
            </a:pPr>
            <a:r>
              <a:rPr lang="pt-PT" sz="8000" kern="0" dirty="0" err="1">
                <a:solidFill>
                  <a:srgbClr val="002060"/>
                </a:solidFill>
                <a:latin typeface="Arial" panose="020B0604020202020204"/>
              </a:rPr>
              <a:t>Why</a:t>
            </a:r>
            <a:r>
              <a:rPr lang="pt-PT" sz="8000" kern="0" dirty="0">
                <a:solidFill>
                  <a:srgbClr val="002060"/>
                </a:solidFill>
                <a:latin typeface="Arial" panose="020B0604020202020204"/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96964C75-587F-478B-A950-0CF7B13AFF12}"/>
              </a:ext>
            </a:extLst>
          </p:cNvPr>
          <p:cNvGraphicFramePr/>
          <p:nvPr/>
        </p:nvGraphicFramePr>
        <p:xfrm>
          <a:off x="583234" y="1829367"/>
          <a:ext cx="5383226" cy="4513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0F9FC782-71F4-4FFC-AABF-BE4FE368A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197" y="1"/>
            <a:ext cx="5137804" cy="6858001"/>
          </a:xfrm>
          <a:prstGeom prst="rect">
            <a:avLst/>
          </a:prstGeom>
        </p:spPr>
      </p:pic>
      <p:sp>
        <p:nvSpPr>
          <p:cNvPr id="88" name="Google Shape;88;p16"/>
          <p:cNvSpPr txBox="1">
            <a:spLocks noGrp="1"/>
          </p:cNvSpPr>
          <p:nvPr>
            <p:ph type="title" idx="4294967295"/>
          </p:nvPr>
        </p:nvSpPr>
        <p:spPr>
          <a:xfrm>
            <a:off x="951305" y="309174"/>
            <a:ext cx="4527199" cy="121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8000" dirty="0">
                <a:latin typeface="+mj-lt"/>
              </a:rPr>
              <a:t>Problem!</a:t>
            </a:r>
            <a:endParaRPr sz="8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9292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F9FC782-71F4-4FFC-AABF-BE4FE368A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197" y="1"/>
            <a:ext cx="5137804" cy="6858001"/>
          </a:xfrm>
          <a:prstGeom prst="rect">
            <a:avLst/>
          </a:prstGeom>
        </p:spPr>
      </p:pic>
      <p:pic>
        <p:nvPicPr>
          <p:cNvPr id="13" name="Picture 2" descr="Bomba Circuladora Eletrônica Grundfos ALPHA1 L 25-60 130mm">
            <a:extLst>
              <a:ext uri="{FF2B5EF4-FFF2-40B4-BE49-F238E27FC236}">
                <a16:creationId xmlns:a16="http://schemas.microsoft.com/office/drawing/2014/main" id="{7CA74D01-FE3B-47F7-A2E1-1D37CCDFC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8" t="275" r="20000" b="-740"/>
          <a:stretch/>
        </p:blipFill>
        <p:spPr bwMode="auto">
          <a:xfrm>
            <a:off x="1797512" y="1810235"/>
            <a:ext cx="3538862" cy="353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E64A53B9-26C4-429F-BF10-389C628CF318}"/>
              </a:ext>
            </a:extLst>
          </p:cNvPr>
          <p:cNvSpPr/>
          <p:nvPr/>
        </p:nvSpPr>
        <p:spPr>
          <a:xfrm>
            <a:off x="1891057" y="3429000"/>
            <a:ext cx="1322070" cy="403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F9FC782-71F4-4FFC-AABF-BE4FE368A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197" y="1"/>
            <a:ext cx="5137804" cy="6858001"/>
          </a:xfrm>
          <a:prstGeom prst="rect">
            <a:avLst/>
          </a:prstGeom>
        </p:spPr>
      </p:pic>
      <p:sp>
        <p:nvSpPr>
          <p:cNvPr id="88" name="Google Shape;88;p16"/>
          <p:cNvSpPr txBox="1">
            <a:spLocks noGrp="1"/>
          </p:cNvSpPr>
          <p:nvPr>
            <p:ph type="title" idx="4294967295"/>
          </p:nvPr>
        </p:nvSpPr>
        <p:spPr>
          <a:xfrm>
            <a:off x="951305" y="309174"/>
            <a:ext cx="4527199" cy="121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8000" dirty="0">
                <a:latin typeface="+mj-lt"/>
              </a:rPr>
              <a:t>Problem!</a:t>
            </a:r>
            <a:endParaRPr sz="8000" dirty="0">
              <a:latin typeface="+mj-lt"/>
            </a:endParaRPr>
          </a:p>
        </p:txBody>
      </p:sp>
      <p:pic>
        <p:nvPicPr>
          <p:cNvPr id="2" name="Picture 2" descr="Bomba Circuladora Eletrônica Grundfos ALPHA1 L 25-60 130mm">
            <a:extLst>
              <a:ext uri="{FF2B5EF4-FFF2-40B4-BE49-F238E27FC236}">
                <a16:creationId xmlns:a16="http://schemas.microsoft.com/office/drawing/2014/main" id="{5548C6A6-274F-4C73-BE55-AF6BE0BDD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8" t="275" r="20000" b="-740"/>
          <a:stretch/>
        </p:blipFill>
        <p:spPr bwMode="auto">
          <a:xfrm rot="16200000">
            <a:off x="2648216" y="2786734"/>
            <a:ext cx="1968944" cy="196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6B527E9-F940-4884-B6E4-6E1CEB9C8ADA}"/>
              </a:ext>
            </a:extLst>
          </p:cNvPr>
          <p:cNvSpPr txBox="1"/>
          <p:nvPr/>
        </p:nvSpPr>
        <p:spPr>
          <a:xfrm>
            <a:off x="875324" y="5096534"/>
            <a:ext cx="5650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B2857"/>
                </a:solidFill>
                <a:latin typeface="Arial Narrow" panose="020B0606020202030204" pitchFamily="34" charset="0"/>
              </a:rPr>
              <a:t>WATER HEATING SYSTEM USE</a:t>
            </a:r>
          </a:p>
          <a:p>
            <a:pPr algn="ctr"/>
            <a:r>
              <a:rPr lang="en-US" sz="4000" b="1" dirty="0">
                <a:solidFill>
                  <a:srgbClr val="FFC000"/>
                </a:solidFill>
                <a:latin typeface="Arial Narrow" panose="020B0606020202030204" pitchFamily="34" charset="0"/>
              </a:rPr>
              <a:t>50% MORE ENERGY</a:t>
            </a:r>
            <a:endParaRPr lang="en-US" sz="24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7201F3C0-0226-436A-BA91-00E36DAB91A3}"/>
              </a:ext>
            </a:extLst>
          </p:cNvPr>
          <p:cNvSpPr/>
          <p:nvPr/>
        </p:nvSpPr>
        <p:spPr>
          <a:xfrm rot="5400000">
            <a:off x="3473657" y="4501182"/>
            <a:ext cx="318060" cy="531588"/>
          </a:xfrm>
          <a:prstGeom prst="rightArrow">
            <a:avLst/>
          </a:prstGeom>
          <a:solidFill>
            <a:srgbClr val="6DD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exão: Ângulo Reto 10">
            <a:extLst>
              <a:ext uri="{FF2B5EF4-FFF2-40B4-BE49-F238E27FC236}">
                <a16:creationId xmlns:a16="http://schemas.microsoft.com/office/drawing/2014/main" id="{80B0F121-23F1-418E-80CB-19ECE20D8EF3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2891009" y="3963925"/>
            <a:ext cx="1394460" cy="22616"/>
          </a:xfrm>
          <a:prstGeom prst="bentConnector5">
            <a:avLst>
              <a:gd name="adj1" fmla="val -129781"/>
              <a:gd name="adj2" fmla="val -7293452"/>
              <a:gd name="adj3" fmla="val 213771"/>
            </a:avLst>
          </a:prstGeom>
          <a:ln w="571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222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11478000" y="6144067"/>
            <a:ext cx="510800" cy="51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75E68"/>
                </a:solidFill>
                <a:latin typeface="Arial" panose="020B0604020202020204"/>
              </a:rPr>
              <a:pPr defTabSz="1219170">
                <a:buClr>
                  <a:srgbClr val="000000"/>
                </a:buClr>
              </a:pPr>
              <a:t>7</a:t>
            </a:fld>
            <a:endParaRPr kern="0">
              <a:solidFill>
                <a:srgbClr val="075E68"/>
              </a:solidFill>
              <a:latin typeface="Arial" panose="020B0604020202020204"/>
            </a:endParaRPr>
          </a:p>
        </p:txBody>
      </p:sp>
      <p:pic>
        <p:nvPicPr>
          <p:cNvPr id="2" name="Imagem 1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DB946684-596C-4003-B2A8-5853BE2BAD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29" r="5534" b="-66"/>
          <a:stretch/>
        </p:blipFill>
        <p:spPr>
          <a:xfrm>
            <a:off x="-280323" y="-492419"/>
            <a:ext cx="12532512" cy="7350419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39F2C760-8596-4BA4-BBF3-24F338CC8364}"/>
              </a:ext>
            </a:extLst>
          </p:cNvPr>
          <p:cNvSpPr txBox="1"/>
          <p:nvPr/>
        </p:nvSpPr>
        <p:spPr>
          <a:xfrm>
            <a:off x="2731798" y="1917915"/>
            <a:ext cx="6579808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spcBef>
                <a:spcPts val="800"/>
              </a:spcBef>
              <a:buClr>
                <a:srgbClr val="000000"/>
              </a:buClr>
            </a:pPr>
            <a:r>
              <a:rPr lang="pt-PT" sz="2667" b="1" kern="0" dirty="0">
                <a:solidFill>
                  <a:srgbClr val="000000"/>
                </a:solidFill>
                <a:latin typeface="Arial" panose="020B0604020202020204"/>
                <a:ea typeface="Roboto"/>
                <a:cs typeface="Roboto"/>
                <a:sym typeface="Roboto"/>
              </a:rPr>
              <a:t>Hoterway </a:t>
            </a:r>
            <a:r>
              <a:rPr lang="pt-PT" sz="2667" b="1" kern="0" dirty="0" err="1">
                <a:solidFill>
                  <a:srgbClr val="000000"/>
                </a:solidFill>
                <a:latin typeface="Arial" panose="020B0604020202020204"/>
                <a:ea typeface="Roboto"/>
                <a:cs typeface="Roboto"/>
                <a:sym typeface="Roboto"/>
              </a:rPr>
              <a:t>thermal</a:t>
            </a:r>
            <a:r>
              <a:rPr lang="pt-PT" sz="2667" b="1" kern="0" dirty="0">
                <a:solidFill>
                  <a:srgbClr val="000000"/>
                </a:solidFill>
                <a:latin typeface="Arial" panose="020B0604020202020204"/>
                <a:ea typeface="Roboto"/>
                <a:cs typeface="Roboto"/>
                <a:sym typeface="Roboto"/>
              </a:rPr>
              <a:t> </a:t>
            </a:r>
            <a:r>
              <a:rPr lang="pt-PT" sz="2667" b="1" kern="0" dirty="0" err="1">
                <a:solidFill>
                  <a:srgbClr val="000000"/>
                </a:solidFill>
                <a:latin typeface="Arial" panose="020B0604020202020204"/>
                <a:ea typeface="Roboto"/>
                <a:cs typeface="Roboto"/>
                <a:sym typeface="Roboto"/>
              </a:rPr>
              <a:t>battery</a:t>
            </a:r>
            <a:endParaRPr lang="pt-PT" sz="2667" b="1" kern="0" dirty="0">
              <a:solidFill>
                <a:srgbClr val="000000"/>
              </a:solidFill>
              <a:latin typeface="Arial" panose="020B0604020202020204"/>
              <a:ea typeface="Roboto"/>
              <a:cs typeface="Roboto"/>
              <a:sym typeface="Roboto"/>
            </a:endParaRPr>
          </a:p>
        </p:txBody>
      </p:sp>
      <p:sp>
        <p:nvSpPr>
          <p:cNvPr id="28" name="Google Shape;88;p16">
            <a:extLst>
              <a:ext uri="{FF2B5EF4-FFF2-40B4-BE49-F238E27FC236}">
                <a16:creationId xmlns:a16="http://schemas.microsoft.com/office/drawing/2014/main" id="{83E2A6DA-F8CF-40FC-B070-0229FFCAAADC}"/>
              </a:ext>
            </a:extLst>
          </p:cNvPr>
          <p:cNvSpPr txBox="1">
            <a:spLocks/>
          </p:cNvSpPr>
          <p:nvPr/>
        </p:nvSpPr>
        <p:spPr>
          <a:xfrm>
            <a:off x="2851141" y="712035"/>
            <a:ext cx="4527199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defTabSz="1219170">
              <a:buClr>
                <a:srgbClr val="6DD84D"/>
              </a:buClr>
            </a:pPr>
            <a:r>
              <a:rPr lang="pt-PT" sz="8000" kern="0" dirty="0" err="1">
                <a:solidFill>
                  <a:srgbClr val="6DD84D"/>
                </a:solidFill>
                <a:latin typeface="Arial" panose="020B0604020202020204"/>
              </a:rPr>
              <a:t>Solution</a:t>
            </a:r>
            <a:r>
              <a:rPr lang="pt-PT" sz="8000" kern="0" dirty="0">
                <a:solidFill>
                  <a:srgbClr val="6DD84D"/>
                </a:solidFill>
                <a:latin typeface="Arial" panose="020B0604020202020204"/>
              </a:rPr>
              <a:t>!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0AFA0F12-4F2A-4B2B-8CB1-F6B092D75ABF}"/>
              </a:ext>
            </a:extLst>
          </p:cNvPr>
          <p:cNvSpPr/>
          <p:nvPr/>
        </p:nvSpPr>
        <p:spPr>
          <a:xfrm>
            <a:off x="9651206" y="230981"/>
            <a:ext cx="1109663" cy="635794"/>
          </a:xfrm>
          <a:prstGeom prst="roundRect">
            <a:avLst/>
          </a:prstGeom>
          <a:noFill/>
          <a:ln w="57150">
            <a:solidFill>
              <a:srgbClr val="6DD84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Uma imagem com símbolo, desenho&#10;&#10;Descrição gerada automaticamente">
            <a:extLst>
              <a:ext uri="{FF2B5EF4-FFF2-40B4-BE49-F238E27FC236}">
                <a16:creationId xmlns:a16="http://schemas.microsoft.com/office/drawing/2014/main" id="{002EB4C6-3B90-492F-9675-FDB0C67CF9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34" y="4838335"/>
            <a:ext cx="4096266" cy="1638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1140400" y="5812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3600" dirty="0">
                <a:latin typeface="+mj-lt"/>
              </a:rPr>
              <a:t>How does it work?</a:t>
            </a:r>
            <a:endParaRPr sz="3600" dirty="0">
              <a:latin typeface="+mj-lt"/>
            </a:endParaRPr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11478000" y="6144067"/>
            <a:ext cx="510800" cy="51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75E68"/>
                </a:solidFill>
                <a:latin typeface="Arial" panose="020B0604020202020204"/>
              </a:rPr>
              <a:pPr defTabSz="1219170">
                <a:buClr>
                  <a:srgbClr val="000000"/>
                </a:buClr>
              </a:pPr>
              <a:t>8</a:t>
            </a:fld>
            <a:endParaRPr kern="0">
              <a:solidFill>
                <a:srgbClr val="075E68"/>
              </a:solidFill>
              <a:latin typeface="Arial" panose="020B0604020202020204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C352B86F-B1EE-4EF4-99B8-61455F11FCE3}"/>
              </a:ext>
            </a:extLst>
          </p:cNvPr>
          <p:cNvSpPr/>
          <p:nvPr/>
        </p:nvSpPr>
        <p:spPr>
          <a:xfrm>
            <a:off x="11508800" y="341267"/>
            <a:ext cx="480000" cy="480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61A22"/>
                </a:solidFill>
                <a:latin typeface="Arial" panose="020B0604020202020204"/>
                <a:sym typeface="Arial"/>
              </a:rPr>
              <a:t>1</a:t>
            </a:r>
            <a:endParaRPr lang="en-ZA" sz="2400" kern="0" dirty="0">
              <a:solidFill>
                <a:srgbClr val="061A22"/>
              </a:solidFill>
              <a:latin typeface="Arial" panose="020B0604020202020204"/>
              <a:sym typeface="Arial"/>
            </a:endParaRPr>
          </a:p>
        </p:txBody>
      </p:sp>
      <p:pic>
        <p:nvPicPr>
          <p:cNvPr id="4" name="Imagem 3" descr="Uma imagem com sentado, preto, rua, computador&#10;&#10;Descrição gerada automaticamente">
            <a:extLst>
              <a:ext uri="{FF2B5EF4-FFF2-40B4-BE49-F238E27FC236}">
                <a16:creationId xmlns:a16="http://schemas.microsoft.com/office/drawing/2014/main" id="{DE1AFB5A-507D-4E2D-9AE0-83889839F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400" y="0"/>
            <a:ext cx="3855600" cy="6854400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E95FBB77-09BC-461A-ADA0-05D69FC07B32}"/>
              </a:ext>
            </a:extLst>
          </p:cNvPr>
          <p:cNvGrpSpPr/>
          <p:nvPr/>
        </p:nvGrpSpPr>
        <p:grpSpPr>
          <a:xfrm>
            <a:off x="11373400" y="38592"/>
            <a:ext cx="720000" cy="720000"/>
            <a:chOff x="10315696" y="446000"/>
            <a:chExt cx="1080000" cy="1080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8841A73-1915-4D22-8E4C-D33EC0FC5BF8}"/>
                </a:ext>
              </a:extLst>
            </p:cNvPr>
            <p:cNvSpPr/>
            <p:nvPr/>
          </p:nvSpPr>
          <p:spPr>
            <a:xfrm>
              <a:off x="10315696" y="446000"/>
              <a:ext cx="1080000" cy="1080000"/>
            </a:xfrm>
            <a:prstGeom prst="ellipse">
              <a:avLst/>
            </a:prstGeom>
            <a:pattFill prst="pct20">
              <a:fgClr>
                <a:schemeClr val="bg2"/>
              </a:fgClr>
              <a:bgClr>
                <a:schemeClr val="bg1"/>
              </a:bgClr>
            </a:patt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írculo Parcial 12">
              <a:extLst>
                <a:ext uri="{FF2B5EF4-FFF2-40B4-BE49-F238E27FC236}">
                  <a16:creationId xmlns:a16="http://schemas.microsoft.com/office/drawing/2014/main" id="{86E64F12-4CBC-4964-8238-2A77D403D633}"/>
                </a:ext>
              </a:extLst>
            </p:cNvPr>
            <p:cNvSpPr/>
            <p:nvPr/>
          </p:nvSpPr>
          <p:spPr>
            <a:xfrm>
              <a:off x="10315696" y="446000"/>
              <a:ext cx="1080000" cy="1080000"/>
            </a:xfrm>
            <a:prstGeom prst="pie">
              <a:avLst>
                <a:gd name="adj1" fmla="val 16200880"/>
                <a:gd name="adj2" fmla="val 17558497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9" name="Imagem" descr="Imagem">
            <a:extLst>
              <a:ext uri="{FF2B5EF4-FFF2-40B4-BE49-F238E27FC236}">
                <a16:creationId xmlns:a16="http://schemas.microsoft.com/office/drawing/2014/main" id="{0C3E1EB8-9E6D-439A-A094-BAE998B442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 r="49040"/>
          <a:stretch/>
        </p:blipFill>
        <p:spPr>
          <a:xfrm>
            <a:off x="2599833" y="536075"/>
            <a:ext cx="4203163" cy="654620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D8563F0-0D96-4238-8335-D5605CA8A9EE}"/>
              </a:ext>
            </a:extLst>
          </p:cNvPr>
          <p:cNvSpPr txBox="1"/>
          <p:nvPr/>
        </p:nvSpPr>
        <p:spPr>
          <a:xfrm>
            <a:off x="1080813" y="1116835"/>
            <a:ext cx="286109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1) </a:t>
            </a:r>
            <a:r>
              <a:rPr lang="en-US" sz="1867" kern="0" dirty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Instant heating phase</a:t>
            </a:r>
            <a:endParaRPr lang="en-ZA" sz="1867" kern="0" dirty="0">
              <a:solidFill>
                <a:srgbClr val="000000"/>
              </a:solidFill>
              <a:latin typeface="Arial" panose="020B0604020202020204"/>
              <a:cs typeface="Arial"/>
              <a:sym typeface="Arial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CE714D9-A579-4F87-A4E7-D7896D841528}"/>
              </a:ext>
            </a:extLst>
          </p:cNvPr>
          <p:cNvSpPr txBox="1"/>
          <p:nvPr/>
        </p:nvSpPr>
        <p:spPr>
          <a:xfrm>
            <a:off x="67318" y="6473729"/>
            <a:ext cx="233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94521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1140400" y="5812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3600" dirty="0">
                <a:latin typeface="+mj-lt"/>
              </a:rPr>
              <a:t>How does it work?</a:t>
            </a:r>
            <a:endParaRPr sz="3600" dirty="0">
              <a:latin typeface="+mj-lt"/>
            </a:endParaRPr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11478000" y="6144067"/>
            <a:ext cx="510800" cy="51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75E68"/>
                </a:solidFill>
                <a:latin typeface="Arial" panose="020B0604020202020204"/>
              </a:rPr>
              <a:pPr defTabSz="1219170">
                <a:buClr>
                  <a:srgbClr val="000000"/>
                </a:buClr>
              </a:pPr>
              <a:t>9</a:t>
            </a:fld>
            <a:endParaRPr kern="0">
              <a:solidFill>
                <a:srgbClr val="075E68"/>
              </a:solidFill>
              <a:latin typeface="Arial" panose="020B0604020202020204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C352B86F-B1EE-4EF4-99B8-61455F11FCE3}"/>
              </a:ext>
            </a:extLst>
          </p:cNvPr>
          <p:cNvSpPr/>
          <p:nvPr/>
        </p:nvSpPr>
        <p:spPr>
          <a:xfrm>
            <a:off x="11508800" y="341267"/>
            <a:ext cx="480000" cy="480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61A22"/>
                </a:solidFill>
                <a:latin typeface="Arial" panose="020B0604020202020204"/>
                <a:sym typeface="Arial"/>
              </a:rPr>
              <a:t>1</a:t>
            </a:r>
            <a:endParaRPr lang="en-ZA" sz="2400" kern="0" dirty="0">
              <a:solidFill>
                <a:srgbClr val="061A22"/>
              </a:solidFill>
              <a:latin typeface="Arial" panose="020B0604020202020204"/>
              <a:sym typeface="Arial"/>
            </a:endParaRPr>
          </a:p>
        </p:txBody>
      </p:sp>
      <p:pic>
        <p:nvPicPr>
          <p:cNvPr id="5" name="Imagem 4" descr="Uma imagem com sentado, símbolo, preto, paragem&#10;&#10;Descrição gerada automaticamente">
            <a:extLst>
              <a:ext uri="{FF2B5EF4-FFF2-40B4-BE49-F238E27FC236}">
                <a16:creationId xmlns:a16="http://schemas.microsoft.com/office/drawing/2014/main" id="{944F8B5B-B1D8-43EC-B3A8-2CDD6DAD9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400" y="0"/>
            <a:ext cx="3855600" cy="6854400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F9E3BA8E-4391-4D47-8235-BD1F9A087B11}"/>
              </a:ext>
            </a:extLst>
          </p:cNvPr>
          <p:cNvGrpSpPr/>
          <p:nvPr/>
        </p:nvGrpSpPr>
        <p:grpSpPr>
          <a:xfrm>
            <a:off x="11373400" y="38592"/>
            <a:ext cx="720000" cy="720000"/>
            <a:chOff x="11373400" y="38592"/>
            <a:chExt cx="720000" cy="72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34D9A1E-9739-4BFE-BC75-B3E4CAEA49E2}"/>
                </a:ext>
              </a:extLst>
            </p:cNvPr>
            <p:cNvSpPr/>
            <p:nvPr/>
          </p:nvSpPr>
          <p:spPr>
            <a:xfrm>
              <a:off x="11373400" y="38592"/>
              <a:ext cx="720000" cy="720000"/>
            </a:xfrm>
            <a:prstGeom prst="ellipse">
              <a:avLst/>
            </a:prstGeom>
            <a:pattFill prst="pct20">
              <a:fgClr>
                <a:schemeClr val="bg2"/>
              </a:fgClr>
              <a:bgClr>
                <a:schemeClr val="bg1"/>
              </a:bgClr>
            </a:patt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írculo Parcial 18">
              <a:extLst>
                <a:ext uri="{FF2B5EF4-FFF2-40B4-BE49-F238E27FC236}">
                  <a16:creationId xmlns:a16="http://schemas.microsoft.com/office/drawing/2014/main" id="{AB7CCFEB-BE5E-494D-B148-9A4E23BC8F6C}"/>
                </a:ext>
              </a:extLst>
            </p:cNvPr>
            <p:cNvSpPr/>
            <p:nvPr/>
          </p:nvSpPr>
          <p:spPr>
            <a:xfrm>
              <a:off x="11373400" y="38592"/>
              <a:ext cx="720000" cy="720000"/>
            </a:xfrm>
            <a:prstGeom prst="pie">
              <a:avLst>
                <a:gd name="adj1" fmla="val 16200880"/>
                <a:gd name="adj2" fmla="val 19634676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8" name="Imagem" descr="Imagem">
            <a:extLst>
              <a:ext uri="{FF2B5EF4-FFF2-40B4-BE49-F238E27FC236}">
                <a16:creationId xmlns:a16="http://schemas.microsoft.com/office/drawing/2014/main" id="{F952967B-9A02-425D-A451-F91D6A5F0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 r="49040"/>
          <a:stretch/>
        </p:blipFill>
        <p:spPr>
          <a:xfrm>
            <a:off x="2599833" y="536075"/>
            <a:ext cx="4203163" cy="6546202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9B51D217-7BD6-4D2B-B593-02E350D62689}"/>
              </a:ext>
            </a:extLst>
          </p:cNvPr>
          <p:cNvSpPr txBox="1"/>
          <p:nvPr/>
        </p:nvSpPr>
        <p:spPr>
          <a:xfrm>
            <a:off x="1080813" y="1116835"/>
            <a:ext cx="286109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1) </a:t>
            </a:r>
            <a:r>
              <a:rPr lang="en-US" sz="1867" kern="0" dirty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Instant heating phase</a:t>
            </a:r>
            <a:endParaRPr lang="en-ZA" sz="1867" kern="0" dirty="0">
              <a:solidFill>
                <a:srgbClr val="000000"/>
              </a:solidFill>
              <a:latin typeface="Arial" panose="020B0604020202020204"/>
              <a:cs typeface="Arial"/>
              <a:sym typeface="Arial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4920125C-470E-4505-8A4D-6E232AC935CA}"/>
              </a:ext>
            </a:extLst>
          </p:cNvPr>
          <p:cNvSpPr txBox="1"/>
          <p:nvPr/>
        </p:nvSpPr>
        <p:spPr>
          <a:xfrm>
            <a:off x="67318" y="6473729"/>
            <a:ext cx="233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1A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99039173"/>
      </p:ext>
    </p:extLst>
  </p:cSld>
  <p:clrMapOvr>
    <a:masterClrMapping/>
  </p:clrMapOvr>
</p:sld>
</file>

<file path=ppt/theme/theme1.xml><?xml version="1.0" encoding="utf-8"?>
<a:theme xmlns:a="http://schemas.openxmlformats.org/drawingml/2006/main" name="Minola template">
  <a:themeElements>
    <a:clrScheme name="Custom 347">
      <a:dk1>
        <a:srgbClr val="061A22"/>
      </a:dk1>
      <a:lt1>
        <a:srgbClr val="FFFFFF"/>
      </a:lt1>
      <a:dk2>
        <a:srgbClr val="808D8B"/>
      </a:dk2>
      <a:lt2>
        <a:srgbClr val="E7EDEB"/>
      </a:lt2>
      <a:accent1>
        <a:srgbClr val="CCFF67"/>
      </a:accent1>
      <a:accent2>
        <a:srgbClr val="6DD84D"/>
      </a:accent2>
      <a:accent3>
        <a:srgbClr val="17B342"/>
      </a:accent3>
      <a:accent4>
        <a:srgbClr val="009E9A"/>
      </a:accent4>
      <a:accent5>
        <a:srgbClr val="075E68"/>
      </a:accent5>
      <a:accent6>
        <a:srgbClr val="E4FDC4"/>
      </a:accent6>
      <a:hlink>
        <a:srgbClr val="008064"/>
      </a:hlink>
      <a:folHlink>
        <a:srgbClr val="6611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02FC5508A080439F9E6EC547F9EEC4" ma:contentTypeVersion="10" ma:contentTypeDescription="Create a new document." ma:contentTypeScope="" ma:versionID="68ed4435f6eddc27df165c2335eee535">
  <xsd:schema xmlns:xsd="http://www.w3.org/2001/XMLSchema" xmlns:xs="http://www.w3.org/2001/XMLSchema" xmlns:p="http://schemas.microsoft.com/office/2006/metadata/properties" xmlns:ns2="854629b9-0e68-4088-af5a-ebe131af0184" targetNamespace="http://schemas.microsoft.com/office/2006/metadata/properties" ma:root="true" ma:fieldsID="e57e3f73cd0eb65af5d8807e97347038" ns2:_="">
    <xsd:import namespace="854629b9-0e68-4088-af5a-ebe131af01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4629b9-0e68-4088-af5a-ebe131af01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454EFC-CB18-4978-8DE4-02FBDFA62EB1}">
  <ds:schemaRefs>
    <ds:schemaRef ds:uri="http://purl.org/dc/elements/1.1/"/>
    <ds:schemaRef ds:uri="http://schemas.microsoft.com/office/2006/metadata/properties"/>
    <ds:schemaRef ds:uri="854629b9-0e68-4088-af5a-ebe131af018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D333C10-C375-45BB-9DF8-9F5DC29053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4629b9-0e68-4088-af5a-ebe131af01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9F90C6-DA4E-486E-8A6A-2DAE18177DD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668</Words>
  <Application>Microsoft Office PowerPoint</Application>
  <PresentationFormat>Ecrã Panorâmico</PresentationFormat>
  <Paragraphs>232</Paragraphs>
  <Slides>24</Slides>
  <Notes>23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24</vt:i4>
      </vt:variant>
    </vt:vector>
  </HeadingPairs>
  <TitlesOfParts>
    <vt:vector size="33" baseType="lpstr">
      <vt:lpstr>Arial</vt:lpstr>
      <vt:lpstr>Arial Narrow</vt:lpstr>
      <vt:lpstr>Arial Nova</vt:lpstr>
      <vt:lpstr>Arial Nova Light</vt:lpstr>
      <vt:lpstr>Calibri</vt:lpstr>
      <vt:lpstr>Roboto</vt:lpstr>
      <vt:lpstr>Roboto Light</vt:lpstr>
      <vt:lpstr>Roboto Slab</vt:lpstr>
      <vt:lpstr>Minola template</vt:lpstr>
      <vt:lpstr>Water and energy efficiency in buildings</vt:lpstr>
      <vt:lpstr>Apresentação do PowerPoint</vt:lpstr>
      <vt:lpstr>Apresentação do PowerPoint</vt:lpstr>
      <vt:lpstr>Problem!</vt:lpstr>
      <vt:lpstr>Apresentação do PowerPoint</vt:lpstr>
      <vt:lpstr>Problem!</vt:lpstr>
      <vt:lpstr>Apresentação do PowerPoint</vt:lpstr>
      <vt:lpstr>How does it work?</vt:lpstr>
      <vt:lpstr>How does it work?</vt:lpstr>
      <vt:lpstr>How does it work?</vt:lpstr>
      <vt:lpstr>How does it work?</vt:lpstr>
      <vt:lpstr>How does it work?</vt:lpstr>
      <vt:lpstr>How does it work?</vt:lpstr>
      <vt:lpstr>Apresentação do PowerPoint</vt:lpstr>
      <vt:lpstr>Smart Booster | maximized efficiency heat pump</vt:lpstr>
      <vt:lpstr>Smart Booster | maximized efficiency heat pump</vt:lpstr>
      <vt:lpstr>Smart Booster | maximized efficiency heat pump</vt:lpstr>
      <vt:lpstr>Smart Booster | maximized efficiency heat pump</vt:lpstr>
      <vt:lpstr>Our Team | creativity and experience</vt:lpstr>
      <vt:lpstr>Smart Booster | Timeline</vt:lpstr>
      <vt:lpstr>Price, Margin and Traction</vt:lpstr>
      <vt:lpstr>Investment case</vt:lpstr>
      <vt:lpstr>Apresentação do PowerPoint</vt:lpstr>
      <vt:lpstr>Thank you for your attention!  Any question?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Rui Teixeira</dc:creator>
  <cp:lastModifiedBy>Rui Teixeira</cp:lastModifiedBy>
  <cp:revision>8</cp:revision>
  <dcterms:created xsi:type="dcterms:W3CDTF">2020-09-30T10:24:32Z</dcterms:created>
  <dcterms:modified xsi:type="dcterms:W3CDTF">2020-10-08T09:08:31Z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0x0101001202FC5508A080439F9E6EC547F9EEC4</vt:lpwstr>
  </property>
</Properties>
</file>